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gci7Xc2RZc+EHbhMk3FOL/zVFb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9330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Bonjour, avant de commencer,  je voudrais tout d’abord remercier tous les membres de jury pour être présents et d’avoir accepter d’évaluer mon travail la présidente Mme. Karima dhuib , Mme rim wallha le rapporteur.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J’en profite pour remercier particulièrement mon encadrante Mme faiza Ghozzi et mon encadrant de société Mr Heni Ayadi pour leurs conseils durant toute le période de mon stage.</a:t>
            </a:r>
            <a:endParaRPr/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156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d949ce96f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dd949ce96f_0_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dd949ce96f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147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Google Shape;9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Passons maintenant à la phase de réalisation dans laquelle nous allons étudier les différentes étapes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Notre projet est composé de 4 itérations tels que on a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958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dd949ce96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gdd949ce96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Passons maintenant à la phase de réalisation dans laquelle nous allons étudier les différentes étapes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Notre projet est composé de 4 itérations tels que on a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gdd949ce96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885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Dans le cas de notre système, nous avons identifié principalement deux acteurs en interaction avec celui-ci. Pour chacun des acteurs cités, notre application doit donc offrir un ensemble de fonctionnalités :</a:t>
            </a:r>
            <a:endParaRPr/>
          </a:p>
        </p:txBody>
      </p:sp>
      <p:sp>
        <p:nvSpPr>
          <p:cNvPr id="1449" name="Google Shape;144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714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0" name="Google Shape;150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6913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dd949ce96f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0" name="Google Shape;1510;gdd949ce96f_0_6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gdd949ce96f_0_6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8739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dd949ce96f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dd949ce96f_0_9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dd949ce96f_0_9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312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9" name="Google Shape;160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767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dd949ce96f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1" name="Google Shape;1621;gdd949ce96f_0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dd949ce96f_0_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580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dd949ce96f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0" name="Google Shape;1630;gdd949ce96f_0_7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dd949ce96f_0_7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38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D’abord je vais commençais la présentation par le plan composé de 6 parties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 1er lieu je vais commencer par introduire le contexte de mon projet,  puis de  </a:t>
            </a:r>
            <a:r>
              <a:rPr lang="fr-FR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Etude Préalable puis Comparatif des solutions </a:t>
            </a:r>
            <a:r>
              <a:rPr lang="fr-FR" dirty="0" err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Blockchain</a:t>
            </a:r>
            <a:r>
              <a:rPr lang="fr-FR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ensuite on passe pour la Modélisation des sprints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Montserrat"/>
              <a:buNone/>
            </a:pPr>
            <a:r>
              <a:rPr lang="fr-FR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Après je vais présenter l’application développer sous forme d’une vidéo démonstrative et finalement je vais clôturais cette présentation par une conclusion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780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3" name="Google Shape;172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808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3" name="Google Shape;173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9064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1" name="Google Shape;182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520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dd949ce96f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7" name="Google Shape;1827;gdd949ce96f_0_8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gdd949ce96f_0_8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626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dd949ce96f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9" name="Google Shape;1839;gdd949ce96f_0_8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gdd949ce96f_0_8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3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dd949ce96f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1" name="Google Shape;1851;gdd949ce96f_0_8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gdd949ce96f_0_8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1715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dd949ce96f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dd949ce96f_0_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gdd949ce96f_0_9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606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dd949ce96f_0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5" name="Google Shape;1875;gdd949ce96f_0_9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gdd949ce96f_0_9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12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dd949ce96f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7" name="Google Shape;1887;gdd949ce96f_0_9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gdd949ce96f_0_9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5314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dd949ce96f_0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8" name="Google Shape;1898;gdd949ce96f_0_9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gdd949ce96f_0_9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553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d949ce96f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dd949ce96f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d949ce96f_0_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0101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0" name="Google Shape;191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315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5" name="Google Shape;236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555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3" name="Google Shape;273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096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397" name="Google Shape;39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722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d949ce96f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dd949ce96f_0_4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dd949ce96f_0_4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18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54" name="Google Shape;5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116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623" name="Google Shape;6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2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688" name="Google Shape;68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20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5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2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2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body" idx="1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2"/>
          <p:cNvSpPr txBox="1">
            <a:spLocks noGrp="1"/>
          </p:cNvSpPr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2"/>
          <p:cNvSpPr txBox="1">
            <a:spLocks noGrp="1"/>
          </p:cNvSpPr>
          <p:nvPr>
            <p:ph type="body" idx="1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6" name="Google Shape;86;p5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>
            <a:spLocks noGrp="1"/>
          </p:cNvSpPr>
          <p:nvPr>
            <p:ph type="title"/>
          </p:nvPr>
        </p:nvSpPr>
        <p:spPr>
          <a:xfrm>
            <a:off x="252919" y="992777"/>
            <a:ext cx="1523630" cy="473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0" name="Google Shape;30;p43"/>
          <p:cNvSpPr/>
          <p:nvPr/>
        </p:nvSpPr>
        <p:spPr>
          <a:xfrm>
            <a:off x="0" y="667657"/>
            <a:ext cx="3512457" cy="5486400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Google Shape;31;p43"/>
          <p:cNvSpPr txBox="1">
            <a:spLocks noGrp="1"/>
          </p:cNvSpPr>
          <p:nvPr>
            <p:ph type="body" idx="1"/>
          </p:nvPr>
        </p:nvSpPr>
        <p:spPr>
          <a:xfrm>
            <a:off x="1007532" y="864108"/>
            <a:ext cx="10176936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Char char="❑"/>
              <a:defRPr sz="2400" b="1"/>
            </a:lvl1pPr>
            <a:lvl2pPr marL="914400" lvl="1" indent="-368300" algn="just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oto Sans Symbols"/>
              <a:buChar char="▪"/>
              <a:defRPr sz="2200" b="1"/>
            </a:lvl2pPr>
            <a:lvl3pPr marL="1371600" lvl="2" indent="-381000" algn="just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•"/>
              <a:defRPr sz="2400"/>
            </a:lvl3pPr>
            <a:lvl4pPr marL="1828800" lvl="3" indent="-381000" algn="just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  <a:defRPr sz="2400"/>
            </a:lvl4pPr>
            <a:lvl5pPr marL="2286000" lvl="4" indent="-381000" algn="just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ide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sz="5900" b="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47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55" name="Google Shape;55;p47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9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body" idx="2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>
            <a:spLocks noGrp="1"/>
          </p:cNvSpPr>
          <p:nvPr>
            <p:ph type="pic" idx="2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body" idx="1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 txBox="1">
            <a:spLocks noGrp="1"/>
          </p:cNvSpPr>
          <p:nvPr>
            <p:ph type="ftr" idx="11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4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41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DFDFD">
            <a:alpha val="24705"/>
          </a:srgbClr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5101" y="2123025"/>
            <a:ext cx="5834424" cy="4550951"/>
          </a:xfrm>
          <a:prstGeom prst="rect">
            <a:avLst/>
          </a:prstGeom>
          <a:noFill/>
          <a:ln w="9525" cap="flat" cmpd="sng">
            <a:solidFill>
              <a:srgbClr val="FEF3E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36946" y="5013544"/>
            <a:ext cx="1809750" cy="148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"/>
          <p:cNvGrpSpPr/>
          <p:nvPr/>
        </p:nvGrpSpPr>
        <p:grpSpPr>
          <a:xfrm rot="-6652475">
            <a:off x="11175688" y="5916893"/>
            <a:ext cx="1145775" cy="789316"/>
            <a:chOff x="10343480" y="5846623"/>
            <a:chExt cx="1145775" cy="789316"/>
          </a:xfrm>
        </p:grpSpPr>
        <p:sp>
          <p:nvSpPr>
            <p:cNvPr id="97" name="Google Shape;97;p1"/>
            <p:cNvSpPr/>
            <p:nvPr/>
          </p:nvSpPr>
          <p:spPr>
            <a:xfrm rot="-1587168">
              <a:off x="10443785" y="5946928"/>
              <a:ext cx="588707" cy="588707"/>
            </a:xfrm>
            <a:custGeom>
              <a:avLst/>
              <a:gdLst/>
              <a:ahLst/>
              <a:cxnLst/>
              <a:rect l="l" t="t" r="r" b="b"/>
              <a:pathLst>
                <a:path w="992226" h="992226" extrusionOk="0">
                  <a:moveTo>
                    <a:pt x="0" y="432549"/>
                  </a:moveTo>
                  <a:lnTo>
                    <a:pt x="37209" y="299218"/>
                  </a:lnTo>
                  <a:lnTo>
                    <a:pt x="159686" y="283715"/>
                  </a:lnTo>
                  <a:cubicBezTo>
                    <a:pt x="162787" y="279064"/>
                    <a:pt x="167438" y="272862"/>
                    <a:pt x="170539" y="268211"/>
                  </a:cubicBezTo>
                  <a:lnTo>
                    <a:pt x="173640" y="263560"/>
                  </a:lnTo>
                  <a:cubicBezTo>
                    <a:pt x="179841" y="255808"/>
                    <a:pt x="186042" y="249607"/>
                    <a:pt x="192244" y="241855"/>
                  </a:cubicBezTo>
                  <a:cubicBezTo>
                    <a:pt x="196895" y="235654"/>
                    <a:pt x="203096" y="231003"/>
                    <a:pt x="207747" y="224801"/>
                  </a:cubicBezTo>
                  <a:lnTo>
                    <a:pt x="190694" y="99223"/>
                  </a:lnTo>
                  <a:lnTo>
                    <a:pt x="310071" y="31007"/>
                  </a:lnTo>
                  <a:lnTo>
                    <a:pt x="415495" y="114726"/>
                  </a:lnTo>
                  <a:cubicBezTo>
                    <a:pt x="424797" y="113176"/>
                    <a:pt x="435649" y="111626"/>
                    <a:pt x="446502" y="110075"/>
                  </a:cubicBezTo>
                  <a:cubicBezTo>
                    <a:pt x="457354" y="108525"/>
                    <a:pt x="466656" y="108525"/>
                    <a:pt x="477509" y="106974"/>
                  </a:cubicBezTo>
                  <a:lnTo>
                    <a:pt x="559678" y="0"/>
                  </a:lnTo>
                  <a:lnTo>
                    <a:pt x="693008" y="35658"/>
                  </a:lnTo>
                  <a:lnTo>
                    <a:pt x="708511" y="168989"/>
                  </a:lnTo>
                  <a:cubicBezTo>
                    <a:pt x="716263" y="173640"/>
                    <a:pt x="722465" y="178291"/>
                    <a:pt x="730217" y="182942"/>
                  </a:cubicBezTo>
                  <a:cubicBezTo>
                    <a:pt x="741069" y="192244"/>
                    <a:pt x="750371" y="198445"/>
                    <a:pt x="759673" y="206197"/>
                  </a:cubicBezTo>
                  <a:cubicBezTo>
                    <a:pt x="759673" y="206197"/>
                    <a:pt x="759673" y="206197"/>
                    <a:pt x="761224" y="207747"/>
                  </a:cubicBezTo>
                  <a:lnTo>
                    <a:pt x="893004" y="190694"/>
                  </a:lnTo>
                  <a:lnTo>
                    <a:pt x="961219" y="310071"/>
                  </a:lnTo>
                  <a:lnTo>
                    <a:pt x="883701" y="409293"/>
                  </a:lnTo>
                  <a:cubicBezTo>
                    <a:pt x="889903" y="434099"/>
                    <a:pt x="893004" y="458905"/>
                    <a:pt x="894554" y="483710"/>
                  </a:cubicBezTo>
                  <a:lnTo>
                    <a:pt x="993777" y="559678"/>
                  </a:lnTo>
                  <a:lnTo>
                    <a:pt x="958118" y="693008"/>
                  </a:lnTo>
                  <a:lnTo>
                    <a:pt x="840291" y="706961"/>
                  </a:lnTo>
                  <a:cubicBezTo>
                    <a:pt x="834090" y="716263"/>
                    <a:pt x="827889" y="725565"/>
                    <a:pt x="821687" y="734868"/>
                  </a:cubicBezTo>
                  <a:cubicBezTo>
                    <a:pt x="817036" y="741069"/>
                    <a:pt x="813935" y="745720"/>
                    <a:pt x="809284" y="751922"/>
                  </a:cubicBezTo>
                  <a:lnTo>
                    <a:pt x="807734" y="753472"/>
                  </a:lnTo>
                  <a:cubicBezTo>
                    <a:pt x="803083" y="759673"/>
                    <a:pt x="798432" y="764324"/>
                    <a:pt x="793781" y="770526"/>
                  </a:cubicBezTo>
                  <a:cubicBezTo>
                    <a:pt x="792231" y="772076"/>
                    <a:pt x="790680" y="773627"/>
                    <a:pt x="789130" y="776727"/>
                  </a:cubicBezTo>
                  <a:lnTo>
                    <a:pt x="804634" y="893004"/>
                  </a:lnTo>
                  <a:lnTo>
                    <a:pt x="685256" y="961219"/>
                  </a:lnTo>
                  <a:lnTo>
                    <a:pt x="598436" y="893004"/>
                  </a:lnTo>
                  <a:cubicBezTo>
                    <a:pt x="567429" y="900755"/>
                    <a:pt x="534872" y="905407"/>
                    <a:pt x="502315" y="906957"/>
                  </a:cubicBezTo>
                  <a:lnTo>
                    <a:pt x="435649" y="993777"/>
                  </a:lnTo>
                  <a:lnTo>
                    <a:pt x="302319" y="958119"/>
                  </a:lnTo>
                  <a:lnTo>
                    <a:pt x="289916" y="854245"/>
                  </a:lnTo>
                  <a:cubicBezTo>
                    <a:pt x="266661" y="841842"/>
                    <a:pt x="246506" y="826338"/>
                    <a:pt x="226352" y="809285"/>
                  </a:cubicBezTo>
                  <a:cubicBezTo>
                    <a:pt x="220150" y="803083"/>
                    <a:pt x="213949" y="796882"/>
                    <a:pt x="207747" y="790681"/>
                  </a:cubicBezTo>
                  <a:lnTo>
                    <a:pt x="103874" y="804634"/>
                  </a:lnTo>
                  <a:lnTo>
                    <a:pt x="35658" y="685256"/>
                  </a:lnTo>
                  <a:lnTo>
                    <a:pt x="102323" y="599987"/>
                  </a:lnTo>
                  <a:cubicBezTo>
                    <a:pt x="100773" y="593785"/>
                    <a:pt x="99223" y="589135"/>
                    <a:pt x="99223" y="582933"/>
                  </a:cubicBezTo>
                  <a:lnTo>
                    <a:pt x="99223" y="579832"/>
                  </a:lnTo>
                  <a:cubicBezTo>
                    <a:pt x="96122" y="561228"/>
                    <a:pt x="94572" y="542624"/>
                    <a:pt x="94572" y="524019"/>
                  </a:cubicBezTo>
                  <a:lnTo>
                    <a:pt x="94572" y="522469"/>
                  </a:lnTo>
                  <a:cubicBezTo>
                    <a:pt x="94572" y="516268"/>
                    <a:pt x="94572" y="510066"/>
                    <a:pt x="94572" y="503865"/>
                  </a:cubicBezTo>
                  <a:lnTo>
                    <a:pt x="0" y="432549"/>
                  </a:lnTo>
                  <a:close/>
                  <a:moveTo>
                    <a:pt x="66665" y="334876"/>
                  </a:moveTo>
                  <a:lnTo>
                    <a:pt x="44960" y="417045"/>
                  </a:lnTo>
                  <a:lnTo>
                    <a:pt x="127129" y="479059"/>
                  </a:lnTo>
                  <a:lnTo>
                    <a:pt x="128679" y="491462"/>
                  </a:lnTo>
                  <a:cubicBezTo>
                    <a:pt x="128679" y="499214"/>
                    <a:pt x="128679" y="508516"/>
                    <a:pt x="128679" y="516268"/>
                  </a:cubicBezTo>
                  <a:cubicBezTo>
                    <a:pt x="128679" y="534872"/>
                    <a:pt x="130230" y="551926"/>
                    <a:pt x="133330" y="567429"/>
                  </a:cubicBezTo>
                  <a:lnTo>
                    <a:pt x="114726" y="573631"/>
                  </a:lnTo>
                  <a:lnTo>
                    <a:pt x="134881" y="570530"/>
                  </a:lnTo>
                  <a:cubicBezTo>
                    <a:pt x="136431" y="578282"/>
                    <a:pt x="137982" y="586034"/>
                    <a:pt x="139532" y="593785"/>
                  </a:cubicBezTo>
                  <a:lnTo>
                    <a:pt x="142632" y="603088"/>
                  </a:lnTo>
                  <a:lnTo>
                    <a:pt x="80618" y="682156"/>
                  </a:lnTo>
                  <a:lnTo>
                    <a:pt x="122478" y="756573"/>
                  </a:lnTo>
                  <a:lnTo>
                    <a:pt x="218600" y="744170"/>
                  </a:lnTo>
                  <a:lnTo>
                    <a:pt x="224801" y="751922"/>
                  </a:lnTo>
                  <a:cubicBezTo>
                    <a:pt x="232553" y="761224"/>
                    <a:pt x="240305" y="768975"/>
                    <a:pt x="248057" y="775177"/>
                  </a:cubicBezTo>
                  <a:cubicBezTo>
                    <a:pt x="268211" y="792231"/>
                    <a:pt x="289916" y="807734"/>
                    <a:pt x="313171" y="820137"/>
                  </a:cubicBezTo>
                  <a:lnTo>
                    <a:pt x="322474" y="824788"/>
                  </a:lnTo>
                  <a:lnTo>
                    <a:pt x="334876" y="922461"/>
                  </a:lnTo>
                  <a:lnTo>
                    <a:pt x="417045" y="944165"/>
                  </a:lnTo>
                  <a:lnTo>
                    <a:pt x="479059" y="863547"/>
                  </a:lnTo>
                  <a:lnTo>
                    <a:pt x="488361" y="863547"/>
                  </a:lnTo>
                  <a:cubicBezTo>
                    <a:pt x="524019" y="863547"/>
                    <a:pt x="558127" y="858896"/>
                    <a:pt x="592235" y="848044"/>
                  </a:cubicBezTo>
                  <a:lnTo>
                    <a:pt x="601537" y="844943"/>
                  </a:lnTo>
                  <a:lnTo>
                    <a:pt x="683706" y="910058"/>
                  </a:lnTo>
                  <a:lnTo>
                    <a:pt x="758123" y="868198"/>
                  </a:lnTo>
                  <a:lnTo>
                    <a:pt x="744170" y="759673"/>
                  </a:lnTo>
                  <a:lnTo>
                    <a:pt x="750371" y="753472"/>
                  </a:lnTo>
                  <a:cubicBezTo>
                    <a:pt x="753472" y="750371"/>
                    <a:pt x="758123" y="745720"/>
                    <a:pt x="761224" y="742619"/>
                  </a:cubicBezTo>
                  <a:cubicBezTo>
                    <a:pt x="765875" y="737968"/>
                    <a:pt x="770526" y="733317"/>
                    <a:pt x="773626" y="727116"/>
                  </a:cubicBezTo>
                  <a:cubicBezTo>
                    <a:pt x="778277" y="720915"/>
                    <a:pt x="782928" y="716263"/>
                    <a:pt x="786029" y="711612"/>
                  </a:cubicBezTo>
                  <a:cubicBezTo>
                    <a:pt x="793781" y="700760"/>
                    <a:pt x="801533" y="689908"/>
                    <a:pt x="807734" y="677505"/>
                  </a:cubicBezTo>
                  <a:lnTo>
                    <a:pt x="812385" y="668202"/>
                  </a:lnTo>
                  <a:lnTo>
                    <a:pt x="924011" y="654249"/>
                  </a:lnTo>
                  <a:lnTo>
                    <a:pt x="945716" y="572081"/>
                  </a:lnTo>
                  <a:lnTo>
                    <a:pt x="852694" y="500764"/>
                  </a:lnTo>
                  <a:lnTo>
                    <a:pt x="852694" y="491462"/>
                  </a:lnTo>
                  <a:cubicBezTo>
                    <a:pt x="852694" y="463556"/>
                    <a:pt x="848043" y="434099"/>
                    <a:pt x="840291" y="407743"/>
                  </a:cubicBezTo>
                  <a:lnTo>
                    <a:pt x="837191" y="398441"/>
                  </a:lnTo>
                  <a:lnTo>
                    <a:pt x="911608" y="303869"/>
                  </a:lnTo>
                  <a:lnTo>
                    <a:pt x="869748" y="229452"/>
                  </a:lnTo>
                  <a:lnTo>
                    <a:pt x="745720" y="244956"/>
                  </a:lnTo>
                  <a:lnTo>
                    <a:pt x="736418" y="237204"/>
                  </a:lnTo>
                  <a:cubicBezTo>
                    <a:pt x="734868" y="235654"/>
                    <a:pt x="733317" y="234103"/>
                    <a:pt x="731767" y="232553"/>
                  </a:cubicBezTo>
                  <a:cubicBezTo>
                    <a:pt x="724015" y="226352"/>
                    <a:pt x="716263" y="220150"/>
                    <a:pt x="706961" y="212399"/>
                  </a:cubicBezTo>
                  <a:cubicBezTo>
                    <a:pt x="697659" y="206197"/>
                    <a:pt x="689907" y="199996"/>
                    <a:pt x="682155" y="195345"/>
                  </a:cubicBezTo>
                  <a:lnTo>
                    <a:pt x="682155" y="195345"/>
                  </a:lnTo>
                  <a:lnTo>
                    <a:pt x="679055" y="193794"/>
                  </a:lnTo>
                  <a:lnTo>
                    <a:pt x="669753" y="189143"/>
                  </a:lnTo>
                  <a:lnTo>
                    <a:pt x="669753" y="179841"/>
                  </a:lnTo>
                  <a:lnTo>
                    <a:pt x="655800" y="63564"/>
                  </a:lnTo>
                  <a:lnTo>
                    <a:pt x="573631" y="41860"/>
                  </a:lnTo>
                  <a:lnTo>
                    <a:pt x="496113" y="142633"/>
                  </a:lnTo>
                  <a:lnTo>
                    <a:pt x="486811" y="142633"/>
                  </a:lnTo>
                  <a:cubicBezTo>
                    <a:pt x="474408" y="142633"/>
                    <a:pt x="463556" y="144183"/>
                    <a:pt x="451153" y="145733"/>
                  </a:cubicBezTo>
                  <a:cubicBezTo>
                    <a:pt x="438750" y="147284"/>
                    <a:pt x="426347" y="148834"/>
                    <a:pt x="415495" y="151935"/>
                  </a:cubicBezTo>
                  <a:lnTo>
                    <a:pt x="406193" y="153485"/>
                  </a:lnTo>
                  <a:lnTo>
                    <a:pt x="306970" y="75967"/>
                  </a:lnTo>
                  <a:lnTo>
                    <a:pt x="232553" y="117827"/>
                  </a:lnTo>
                  <a:lnTo>
                    <a:pt x="248057" y="235654"/>
                  </a:lnTo>
                  <a:lnTo>
                    <a:pt x="240305" y="244956"/>
                  </a:lnTo>
                  <a:cubicBezTo>
                    <a:pt x="234103" y="251157"/>
                    <a:pt x="226352" y="258909"/>
                    <a:pt x="220150" y="265110"/>
                  </a:cubicBezTo>
                  <a:cubicBezTo>
                    <a:pt x="213949" y="271312"/>
                    <a:pt x="209298" y="277513"/>
                    <a:pt x="204647" y="285265"/>
                  </a:cubicBezTo>
                  <a:lnTo>
                    <a:pt x="201546" y="289916"/>
                  </a:lnTo>
                  <a:cubicBezTo>
                    <a:pt x="196895" y="296118"/>
                    <a:pt x="192244" y="303869"/>
                    <a:pt x="187593" y="310071"/>
                  </a:cubicBezTo>
                  <a:lnTo>
                    <a:pt x="182942" y="317823"/>
                  </a:lnTo>
                  <a:lnTo>
                    <a:pt x="66665" y="334876"/>
                  </a:lnTo>
                  <a:close/>
                  <a:moveTo>
                    <a:pt x="288366" y="457354"/>
                  </a:moveTo>
                  <a:lnTo>
                    <a:pt x="291466" y="446502"/>
                  </a:lnTo>
                  <a:cubicBezTo>
                    <a:pt x="291466" y="443401"/>
                    <a:pt x="293017" y="441851"/>
                    <a:pt x="294567" y="438750"/>
                  </a:cubicBezTo>
                  <a:cubicBezTo>
                    <a:pt x="296118" y="435649"/>
                    <a:pt x="296118" y="434099"/>
                    <a:pt x="297668" y="430998"/>
                  </a:cubicBezTo>
                  <a:lnTo>
                    <a:pt x="299218" y="427898"/>
                  </a:lnTo>
                  <a:cubicBezTo>
                    <a:pt x="300769" y="426347"/>
                    <a:pt x="300769" y="423246"/>
                    <a:pt x="302319" y="421696"/>
                  </a:cubicBezTo>
                  <a:cubicBezTo>
                    <a:pt x="303869" y="418596"/>
                    <a:pt x="305420" y="415495"/>
                    <a:pt x="306970" y="412394"/>
                  </a:cubicBezTo>
                  <a:lnTo>
                    <a:pt x="308520" y="409293"/>
                  </a:lnTo>
                  <a:cubicBezTo>
                    <a:pt x="310071" y="407743"/>
                    <a:pt x="310071" y="406193"/>
                    <a:pt x="311621" y="403092"/>
                  </a:cubicBezTo>
                  <a:cubicBezTo>
                    <a:pt x="313171" y="399991"/>
                    <a:pt x="316272" y="395340"/>
                    <a:pt x="317822" y="392239"/>
                  </a:cubicBezTo>
                  <a:lnTo>
                    <a:pt x="319373" y="390689"/>
                  </a:lnTo>
                  <a:cubicBezTo>
                    <a:pt x="320923" y="389139"/>
                    <a:pt x="320923" y="387589"/>
                    <a:pt x="322474" y="386038"/>
                  </a:cubicBezTo>
                  <a:cubicBezTo>
                    <a:pt x="327125" y="379837"/>
                    <a:pt x="330225" y="375186"/>
                    <a:pt x="334876" y="370535"/>
                  </a:cubicBezTo>
                  <a:cubicBezTo>
                    <a:pt x="410844" y="285265"/>
                    <a:pt x="542624" y="277513"/>
                    <a:pt x="629444" y="351930"/>
                  </a:cubicBezTo>
                  <a:cubicBezTo>
                    <a:pt x="630994" y="353481"/>
                    <a:pt x="632544" y="355031"/>
                    <a:pt x="634095" y="356581"/>
                  </a:cubicBezTo>
                  <a:lnTo>
                    <a:pt x="635645" y="358132"/>
                  </a:lnTo>
                  <a:cubicBezTo>
                    <a:pt x="689907" y="410844"/>
                    <a:pt x="710062" y="486811"/>
                    <a:pt x="691458" y="559678"/>
                  </a:cubicBezTo>
                  <a:cubicBezTo>
                    <a:pt x="683706" y="590685"/>
                    <a:pt x="668202" y="618591"/>
                    <a:pt x="646497" y="643397"/>
                  </a:cubicBezTo>
                  <a:cubicBezTo>
                    <a:pt x="570530" y="728666"/>
                    <a:pt x="438750" y="736418"/>
                    <a:pt x="351930" y="662001"/>
                  </a:cubicBezTo>
                  <a:cubicBezTo>
                    <a:pt x="347279" y="658900"/>
                    <a:pt x="344178" y="654249"/>
                    <a:pt x="341078" y="651149"/>
                  </a:cubicBezTo>
                  <a:cubicBezTo>
                    <a:pt x="336427" y="646498"/>
                    <a:pt x="331776" y="641846"/>
                    <a:pt x="328675" y="637195"/>
                  </a:cubicBezTo>
                  <a:cubicBezTo>
                    <a:pt x="324024" y="632544"/>
                    <a:pt x="320923" y="626343"/>
                    <a:pt x="317822" y="621692"/>
                  </a:cubicBezTo>
                  <a:cubicBezTo>
                    <a:pt x="313171" y="615491"/>
                    <a:pt x="310071" y="610839"/>
                    <a:pt x="308520" y="604638"/>
                  </a:cubicBezTo>
                  <a:lnTo>
                    <a:pt x="306970" y="603088"/>
                  </a:lnTo>
                  <a:cubicBezTo>
                    <a:pt x="303869" y="598437"/>
                    <a:pt x="302319" y="593785"/>
                    <a:pt x="299218" y="587584"/>
                  </a:cubicBezTo>
                  <a:lnTo>
                    <a:pt x="297668" y="584483"/>
                  </a:lnTo>
                  <a:cubicBezTo>
                    <a:pt x="296118" y="579832"/>
                    <a:pt x="294567" y="575181"/>
                    <a:pt x="293017" y="568980"/>
                  </a:cubicBezTo>
                  <a:lnTo>
                    <a:pt x="293017" y="565879"/>
                  </a:lnTo>
                  <a:cubicBezTo>
                    <a:pt x="291466" y="559678"/>
                    <a:pt x="289916" y="555027"/>
                    <a:pt x="288366" y="550376"/>
                  </a:cubicBezTo>
                  <a:lnTo>
                    <a:pt x="288366" y="547275"/>
                  </a:lnTo>
                  <a:cubicBezTo>
                    <a:pt x="286815" y="541073"/>
                    <a:pt x="286815" y="536422"/>
                    <a:pt x="285265" y="531771"/>
                  </a:cubicBezTo>
                  <a:cubicBezTo>
                    <a:pt x="285265" y="530221"/>
                    <a:pt x="285265" y="528671"/>
                    <a:pt x="285265" y="525570"/>
                  </a:cubicBezTo>
                  <a:cubicBezTo>
                    <a:pt x="285265" y="520919"/>
                    <a:pt x="285265" y="516268"/>
                    <a:pt x="283715" y="511617"/>
                  </a:cubicBezTo>
                  <a:cubicBezTo>
                    <a:pt x="283715" y="510066"/>
                    <a:pt x="283715" y="506966"/>
                    <a:pt x="283715" y="505415"/>
                  </a:cubicBezTo>
                  <a:cubicBezTo>
                    <a:pt x="283715" y="500764"/>
                    <a:pt x="283715" y="497664"/>
                    <a:pt x="283715" y="493012"/>
                  </a:cubicBezTo>
                  <a:cubicBezTo>
                    <a:pt x="283715" y="491462"/>
                    <a:pt x="283715" y="488362"/>
                    <a:pt x="283715" y="486811"/>
                  </a:cubicBezTo>
                  <a:cubicBezTo>
                    <a:pt x="283715" y="482160"/>
                    <a:pt x="285265" y="477509"/>
                    <a:pt x="285265" y="474408"/>
                  </a:cubicBezTo>
                  <a:cubicBezTo>
                    <a:pt x="285265" y="471308"/>
                    <a:pt x="286815" y="469757"/>
                    <a:pt x="286815" y="466656"/>
                  </a:cubicBezTo>
                  <a:cubicBezTo>
                    <a:pt x="286815" y="465106"/>
                    <a:pt x="286815" y="460455"/>
                    <a:pt x="288366" y="457354"/>
                  </a:cubicBezTo>
                  <a:close/>
                  <a:moveTo>
                    <a:pt x="652699" y="550376"/>
                  </a:moveTo>
                  <a:cubicBezTo>
                    <a:pt x="668202" y="491462"/>
                    <a:pt x="651148" y="429448"/>
                    <a:pt x="607738" y="387589"/>
                  </a:cubicBezTo>
                  <a:lnTo>
                    <a:pt x="604638" y="384488"/>
                  </a:lnTo>
                  <a:cubicBezTo>
                    <a:pt x="603088" y="382937"/>
                    <a:pt x="603088" y="382937"/>
                    <a:pt x="601537" y="381387"/>
                  </a:cubicBezTo>
                  <a:cubicBezTo>
                    <a:pt x="531771" y="320923"/>
                    <a:pt x="424797" y="327125"/>
                    <a:pt x="362783" y="396891"/>
                  </a:cubicBezTo>
                  <a:cubicBezTo>
                    <a:pt x="359682" y="401542"/>
                    <a:pt x="355031" y="406193"/>
                    <a:pt x="351930" y="409293"/>
                  </a:cubicBezTo>
                  <a:lnTo>
                    <a:pt x="348829" y="413945"/>
                  </a:lnTo>
                  <a:cubicBezTo>
                    <a:pt x="345729" y="417045"/>
                    <a:pt x="344178" y="420146"/>
                    <a:pt x="342628" y="423246"/>
                  </a:cubicBezTo>
                  <a:cubicBezTo>
                    <a:pt x="342628" y="424797"/>
                    <a:pt x="341078" y="424797"/>
                    <a:pt x="341078" y="426347"/>
                  </a:cubicBezTo>
                  <a:lnTo>
                    <a:pt x="339528" y="429448"/>
                  </a:lnTo>
                  <a:cubicBezTo>
                    <a:pt x="337977" y="432549"/>
                    <a:pt x="336427" y="435649"/>
                    <a:pt x="334876" y="437200"/>
                  </a:cubicBezTo>
                  <a:cubicBezTo>
                    <a:pt x="334876" y="438750"/>
                    <a:pt x="333326" y="440300"/>
                    <a:pt x="333326" y="441851"/>
                  </a:cubicBezTo>
                  <a:lnTo>
                    <a:pt x="331776" y="446502"/>
                  </a:lnTo>
                  <a:cubicBezTo>
                    <a:pt x="330225" y="448052"/>
                    <a:pt x="330225" y="451153"/>
                    <a:pt x="328675" y="452703"/>
                  </a:cubicBezTo>
                  <a:cubicBezTo>
                    <a:pt x="328675" y="454254"/>
                    <a:pt x="327125" y="455804"/>
                    <a:pt x="327125" y="458905"/>
                  </a:cubicBezTo>
                  <a:lnTo>
                    <a:pt x="324024" y="466656"/>
                  </a:lnTo>
                  <a:cubicBezTo>
                    <a:pt x="322474" y="469757"/>
                    <a:pt x="322474" y="472858"/>
                    <a:pt x="322474" y="475959"/>
                  </a:cubicBezTo>
                  <a:lnTo>
                    <a:pt x="322474" y="477509"/>
                  </a:lnTo>
                  <a:cubicBezTo>
                    <a:pt x="322474" y="479059"/>
                    <a:pt x="322474" y="480610"/>
                    <a:pt x="320923" y="483710"/>
                  </a:cubicBezTo>
                  <a:cubicBezTo>
                    <a:pt x="320923" y="486811"/>
                    <a:pt x="319373" y="489912"/>
                    <a:pt x="319373" y="493012"/>
                  </a:cubicBezTo>
                  <a:cubicBezTo>
                    <a:pt x="319373" y="496113"/>
                    <a:pt x="319373" y="497664"/>
                    <a:pt x="319373" y="499214"/>
                  </a:cubicBezTo>
                  <a:cubicBezTo>
                    <a:pt x="319373" y="502315"/>
                    <a:pt x="319373" y="505415"/>
                    <a:pt x="319373" y="510066"/>
                  </a:cubicBezTo>
                  <a:lnTo>
                    <a:pt x="319373" y="514718"/>
                  </a:lnTo>
                  <a:cubicBezTo>
                    <a:pt x="319373" y="517818"/>
                    <a:pt x="319373" y="522469"/>
                    <a:pt x="319373" y="525570"/>
                  </a:cubicBezTo>
                  <a:lnTo>
                    <a:pt x="319373" y="530221"/>
                  </a:lnTo>
                  <a:cubicBezTo>
                    <a:pt x="319373" y="533322"/>
                    <a:pt x="320923" y="537973"/>
                    <a:pt x="320923" y="541073"/>
                  </a:cubicBezTo>
                  <a:lnTo>
                    <a:pt x="320923" y="544174"/>
                  </a:lnTo>
                  <a:cubicBezTo>
                    <a:pt x="322474" y="548825"/>
                    <a:pt x="322474" y="551926"/>
                    <a:pt x="324024" y="556577"/>
                  </a:cubicBezTo>
                  <a:lnTo>
                    <a:pt x="305420" y="565879"/>
                  </a:lnTo>
                  <a:lnTo>
                    <a:pt x="324024" y="559678"/>
                  </a:lnTo>
                  <a:cubicBezTo>
                    <a:pt x="325574" y="564329"/>
                    <a:pt x="327125" y="567429"/>
                    <a:pt x="328675" y="572081"/>
                  </a:cubicBezTo>
                  <a:lnTo>
                    <a:pt x="330225" y="573631"/>
                  </a:lnTo>
                  <a:cubicBezTo>
                    <a:pt x="331776" y="578282"/>
                    <a:pt x="333326" y="581383"/>
                    <a:pt x="336427" y="586034"/>
                  </a:cubicBezTo>
                  <a:cubicBezTo>
                    <a:pt x="339528" y="592235"/>
                    <a:pt x="341078" y="595336"/>
                    <a:pt x="344178" y="599987"/>
                  </a:cubicBezTo>
                  <a:cubicBezTo>
                    <a:pt x="347279" y="604638"/>
                    <a:pt x="350380" y="609289"/>
                    <a:pt x="353481" y="612390"/>
                  </a:cubicBezTo>
                  <a:cubicBezTo>
                    <a:pt x="356581" y="617041"/>
                    <a:pt x="361232" y="620142"/>
                    <a:pt x="364333" y="624792"/>
                  </a:cubicBezTo>
                  <a:cubicBezTo>
                    <a:pt x="367434" y="627893"/>
                    <a:pt x="370535" y="630994"/>
                    <a:pt x="373635" y="634095"/>
                  </a:cubicBezTo>
                  <a:cubicBezTo>
                    <a:pt x="443401" y="694558"/>
                    <a:pt x="550375" y="688357"/>
                    <a:pt x="612390" y="618591"/>
                  </a:cubicBezTo>
                  <a:cubicBezTo>
                    <a:pt x="634095" y="598437"/>
                    <a:pt x="646497" y="575181"/>
                    <a:pt x="652699" y="550376"/>
                  </a:cubicBezTo>
                  <a:close/>
                </a:path>
              </a:pathLst>
            </a:custGeom>
            <a:solidFill>
              <a:srgbClr val="FCD7C7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 rot="-1587168">
              <a:off x="11037091" y="5969004"/>
              <a:ext cx="386339" cy="386339"/>
            </a:xfrm>
            <a:custGeom>
              <a:avLst/>
              <a:gdLst/>
              <a:ahLst/>
              <a:cxnLst/>
              <a:rect l="l" t="t" r="r" b="b"/>
              <a:pathLst>
                <a:path w="651148" h="651148" extrusionOk="0">
                  <a:moveTo>
                    <a:pt x="0" y="291467"/>
                  </a:moveTo>
                  <a:lnTo>
                    <a:pt x="26356" y="196895"/>
                  </a:lnTo>
                  <a:lnTo>
                    <a:pt x="106975" y="187593"/>
                  </a:lnTo>
                  <a:cubicBezTo>
                    <a:pt x="108525" y="184492"/>
                    <a:pt x="110075" y="182942"/>
                    <a:pt x="113176" y="179841"/>
                  </a:cubicBezTo>
                  <a:lnTo>
                    <a:pt x="114726" y="178291"/>
                  </a:lnTo>
                  <a:cubicBezTo>
                    <a:pt x="119377" y="172089"/>
                    <a:pt x="124028" y="167438"/>
                    <a:pt x="127129" y="162787"/>
                  </a:cubicBezTo>
                  <a:cubicBezTo>
                    <a:pt x="130230" y="159686"/>
                    <a:pt x="131780" y="156586"/>
                    <a:pt x="134881" y="153485"/>
                  </a:cubicBezTo>
                  <a:lnTo>
                    <a:pt x="124028" y="71316"/>
                  </a:lnTo>
                  <a:lnTo>
                    <a:pt x="209298" y="21705"/>
                  </a:lnTo>
                  <a:lnTo>
                    <a:pt x="279064" y="75967"/>
                  </a:lnTo>
                  <a:cubicBezTo>
                    <a:pt x="285265" y="74417"/>
                    <a:pt x="289916" y="74417"/>
                    <a:pt x="296118" y="72867"/>
                  </a:cubicBezTo>
                  <a:cubicBezTo>
                    <a:pt x="302319" y="72867"/>
                    <a:pt x="306970" y="71316"/>
                    <a:pt x="313171" y="71316"/>
                  </a:cubicBezTo>
                  <a:lnTo>
                    <a:pt x="367434" y="0"/>
                  </a:lnTo>
                  <a:lnTo>
                    <a:pt x="462005" y="26356"/>
                  </a:lnTo>
                  <a:lnTo>
                    <a:pt x="472858" y="113176"/>
                  </a:lnTo>
                  <a:cubicBezTo>
                    <a:pt x="475958" y="116277"/>
                    <a:pt x="480610" y="117827"/>
                    <a:pt x="483710" y="120928"/>
                  </a:cubicBezTo>
                  <a:cubicBezTo>
                    <a:pt x="489912" y="125579"/>
                    <a:pt x="496113" y="130230"/>
                    <a:pt x="500764" y="134881"/>
                  </a:cubicBezTo>
                  <a:lnTo>
                    <a:pt x="587584" y="124028"/>
                  </a:lnTo>
                  <a:lnTo>
                    <a:pt x="637195" y="209298"/>
                  </a:lnTo>
                  <a:lnTo>
                    <a:pt x="586034" y="274413"/>
                  </a:lnTo>
                  <a:cubicBezTo>
                    <a:pt x="589134" y="288366"/>
                    <a:pt x="590685" y="302319"/>
                    <a:pt x="592235" y="317823"/>
                  </a:cubicBezTo>
                  <a:lnTo>
                    <a:pt x="657350" y="367434"/>
                  </a:lnTo>
                  <a:lnTo>
                    <a:pt x="630994" y="462005"/>
                  </a:lnTo>
                  <a:lnTo>
                    <a:pt x="553476" y="471307"/>
                  </a:lnTo>
                  <a:cubicBezTo>
                    <a:pt x="550375" y="475959"/>
                    <a:pt x="547275" y="482160"/>
                    <a:pt x="542624" y="486811"/>
                  </a:cubicBezTo>
                  <a:cubicBezTo>
                    <a:pt x="539523" y="491462"/>
                    <a:pt x="536422" y="494563"/>
                    <a:pt x="534872" y="497664"/>
                  </a:cubicBezTo>
                  <a:cubicBezTo>
                    <a:pt x="530221" y="502315"/>
                    <a:pt x="527120" y="506966"/>
                    <a:pt x="524019" y="510066"/>
                  </a:cubicBezTo>
                  <a:cubicBezTo>
                    <a:pt x="524019" y="510066"/>
                    <a:pt x="524019" y="511617"/>
                    <a:pt x="522469" y="511617"/>
                  </a:cubicBezTo>
                  <a:lnTo>
                    <a:pt x="531771" y="587584"/>
                  </a:lnTo>
                  <a:lnTo>
                    <a:pt x="446502" y="637195"/>
                  </a:lnTo>
                  <a:lnTo>
                    <a:pt x="389139" y="592235"/>
                  </a:lnTo>
                  <a:cubicBezTo>
                    <a:pt x="370535" y="596886"/>
                    <a:pt x="351930" y="599987"/>
                    <a:pt x="331776" y="599987"/>
                  </a:cubicBezTo>
                  <a:lnTo>
                    <a:pt x="288366" y="657350"/>
                  </a:lnTo>
                  <a:lnTo>
                    <a:pt x="193794" y="630994"/>
                  </a:lnTo>
                  <a:lnTo>
                    <a:pt x="186042" y="562778"/>
                  </a:lnTo>
                  <a:cubicBezTo>
                    <a:pt x="172089" y="555027"/>
                    <a:pt x="159686" y="544174"/>
                    <a:pt x="147284" y="534872"/>
                  </a:cubicBezTo>
                  <a:cubicBezTo>
                    <a:pt x="144183" y="531771"/>
                    <a:pt x="139532" y="528671"/>
                    <a:pt x="136431" y="525570"/>
                  </a:cubicBezTo>
                  <a:lnTo>
                    <a:pt x="68216" y="534872"/>
                  </a:lnTo>
                  <a:lnTo>
                    <a:pt x="18604" y="449603"/>
                  </a:lnTo>
                  <a:lnTo>
                    <a:pt x="63565" y="393790"/>
                  </a:lnTo>
                  <a:cubicBezTo>
                    <a:pt x="63565" y="390689"/>
                    <a:pt x="62014" y="387588"/>
                    <a:pt x="62014" y="386038"/>
                  </a:cubicBezTo>
                  <a:lnTo>
                    <a:pt x="62014" y="382937"/>
                  </a:lnTo>
                  <a:cubicBezTo>
                    <a:pt x="60464" y="370534"/>
                    <a:pt x="58913" y="358132"/>
                    <a:pt x="58913" y="345729"/>
                  </a:cubicBezTo>
                  <a:cubicBezTo>
                    <a:pt x="58913" y="342628"/>
                    <a:pt x="58913" y="339527"/>
                    <a:pt x="58913" y="336427"/>
                  </a:cubicBezTo>
                  <a:lnTo>
                    <a:pt x="0" y="291467"/>
                  </a:lnTo>
                  <a:close/>
                  <a:moveTo>
                    <a:pt x="57363" y="232553"/>
                  </a:moveTo>
                  <a:lnTo>
                    <a:pt x="44960" y="275963"/>
                  </a:lnTo>
                  <a:lnTo>
                    <a:pt x="94572" y="314722"/>
                  </a:lnTo>
                  <a:lnTo>
                    <a:pt x="97672" y="325574"/>
                  </a:lnTo>
                  <a:lnTo>
                    <a:pt x="96122" y="328675"/>
                  </a:lnTo>
                  <a:cubicBezTo>
                    <a:pt x="96122" y="333326"/>
                    <a:pt x="96122" y="337977"/>
                    <a:pt x="96122" y="342628"/>
                  </a:cubicBezTo>
                  <a:cubicBezTo>
                    <a:pt x="96122" y="355031"/>
                    <a:pt x="97672" y="364333"/>
                    <a:pt x="99223" y="375186"/>
                  </a:cubicBezTo>
                  <a:lnTo>
                    <a:pt x="80618" y="379837"/>
                  </a:lnTo>
                  <a:lnTo>
                    <a:pt x="100773" y="376736"/>
                  </a:lnTo>
                  <a:cubicBezTo>
                    <a:pt x="102323" y="381387"/>
                    <a:pt x="102323" y="386038"/>
                    <a:pt x="103874" y="392240"/>
                  </a:cubicBezTo>
                  <a:lnTo>
                    <a:pt x="106975" y="401542"/>
                  </a:lnTo>
                  <a:lnTo>
                    <a:pt x="66665" y="452703"/>
                  </a:lnTo>
                  <a:lnTo>
                    <a:pt x="89921" y="493013"/>
                  </a:lnTo>
                  <a:lnTo>
                    <a:pt x="151935" y="485261"/>
                  </a:lnTo>
                  <a:lnTo>
                    <a:pt x="158136" y="493013"/>
                  </a:lnTo>
                  <a:cubicBezTo>
                    <a:pt x="162787" y="497664"/>
                    <a:pt x="167438" y="502315"/>
                    <a:pt x="173640" y="506966"/>
                  </a:cubicBezTo>
                  <a:cubicBezTo>
                    <a:pt x="186042" y="517818"/>
                    <a:pt x="199996" y="527120"/>
                    <a:pt x="213949" y="534872"/>
                  </a:cubicBezTo>
                  <a:lnTo>
                    <a:pt x="223251" y="539523"/>
                  </a:lnTo>
                  <a:lnTo>
                    <a:pt x="231003" y="601537"/>
                  </a:lnTo>
                  <a:lnTo>
                    <a:pt x="274412" y="613940"/>
                  </a:lnTo>
                  <a:lnTo>
                    <a:pt x="313171" y="562778"/>
                  </a:lnTo>
                  <a:lnTo>
                    <a:pt x="322474" y="562778"/>
                  </a:lnTo>
                  <a:cubicBezTo>
                    <a:pt x="344178" y="562778"/>
                    <a:pt x="367434" y="559678"/>
                    <a:pt x="387588" y="553476"/>
                  </a:cubicBezTo>
                  <a:lnTo>
                    <a:pt x="396891" y="550376"/>
                  </a:lnTo>
                  <a:lnTo>
                    <a:pt x="449602" y="592235"/>
                  </a:lnTo>
                  <a:lnTo>
                    <a:pt x="489912" y="568980"/>
                  </a:lnTo>
                  <a:lnTo>
                    <a:pt x="480610" y="499214"/>
                  </a:lnTo>
                  <a:lnTo>
                    <a:pt x="486811" y="493013"/>
                  </a:lnTo>
                  <a:cubicBezTo>
                    <a:pt x="488361" y="491462"/>
                    <a:pt x="491462" y="488361"/>
                    <a:pt x="493012" y="486811"/>
                  </a:cubicBezTo>
                  <a:cubicBezTo>
                    <a:pt x="496113" y="483710"/>
                    <a:pt x="499214" y="480610"/>
                    <a:pt x="500764" y="477509"/>
                  </a:cubicBezTo>
                  <a:cubicBezTo>
                    <a:pt x="503865" y="474408"/>
                    <a:pt x="505415" y="471307"/>
                    <a:pt x="508516" y="468207"/>
                  </a:cubicBezTo>
                  <a:lnTo>
                    <a:pt x="510066" y="466657"/>
                  </a:lnTo>
                  <a:cubicBezTo>
                    <a:pt x="514717" y="460455"/>
                    <a:pt x="519368" y="452703"/>
                    <a:pt x="522469" y="446502"/>
                  </a:cubicBezTo>
                  <a:lnTo>
                    <a:pt x="527120" y="437200"/>
                  </a:lnTo>
                  <a:lnTo>
                    <a:pt x="598436" y="427898"/>
                  </a:lnTo>
                  <a:lnTo>
                    <a:pt x="610839" y="384488"/>
                  </a:lnTo>
                  <a:lnTo>
                    <a:pt x="551926" y="339527"/>
                  </a:lnTo>
                  <a:lnTo>
                    <a:pt x="551926" y="330225"/>
                  </a:lnTo>
                  <a:cubicBezTo>
                    <a:pt x="551926" y="311621"/>
                    <a:pt x="548825" y="294567"/>
                    <a:pt x="544174" y="277513"/>
                  </a:cubicBezTo>
                  <a:lnTo>
                    <a:pt x="541073" y="268211"/>
                  </a:lnTo>
                  <a:lnTo>
                    <a:pt x="587584" y="207747"/>
                  </a:lnTo>
                  <a:lnTo>
                    <a:pt x="564329" y="167438"/>
                  </a:lnTo>
                  <a:lnTo>
                    <a:pt x="485261" y="178291"/>
                  </a:lnTo>
                  <a:lnTo>
                    <a:pt x="474408" y="167438"/>
                  </a:lnTo>
                  <a:cubicBezTo>
                    <a:pt x="469757" y="162787"/>
                    <a:pt x="463556" y="158136"/>
                    <a:pt x="458905" y="155035"/>
                  </a:cubicBezTo>
                  <a:cubicBezTo>
                    <a:pt x="454254" y="150384"/>
                    <a:pt x="448052" y="147284"/>
                    <a:pt x="443401" y="144183"/>
                  </a:cubicBezTo>
                  <a:lnTo>
                    <a:pt x="441851" y="144183"/>
                  </a:lnTo>
                  <a:lnTo>
                    <a:pt x="432549" y="136431"/>
                  </a:lnTo>
                  <a:lnTo>
                    <a:pt x="423246" y="58913"/>
                  </a:lnTo>
                  <a:lnTo>
                    <a:pt x="379837" y="46511"/>
                  </a:lnTo>
                  <a:lnTo>
                    <a:pt x="330225" y="111625"/>
                  </a:lnTo>
                  <a:lnTo>
                    <a:pt x="320923" y="111625"/>
                  </a:lnTo>
                  <a:cubicBezTo>
                    <a:pt x="313171" y="111625"/>
                    <a:pt x="305420" y="111625"/>
                    <a:pt x="297668" y="113176"/>
                  </a:cubicBezTo>
                  <a:cubicBezTo>
                    <a:pt x="289916" y="114726"/>
                    <a:pt x="282164" y="114726"/>
                    <a:pt x="274412" y="116277"/>
                  </a:cubicBezTo>
                  <a:lnTo>
                    <a:pt x="265111" y="117827"/>
                  </a:lnTo>
                  <a:lnTo>
                    <a:pt x="201546" y="68216"/>
                  </a:lnTo>
                  <a:lnTo>
                    <a:pt x="161237" y="91471"/>
                  </a:lnTo>
                  <a:lnTo>
                    <a:pt x="170539" y="165888"/>
                  </a:lnTo>
                  <a:lnTo>
                    <a:pt x="162787" y="175190"/>
                  </a:lnTo>
                  <a:cubicBezTo>
                    <a:pt x="158136" y="179841"/>
                    <a:pt x="155035" y="182942"/>
                    <a:pt x="150384" y="187593"/>
                  </a:cubicBezTo>
                  <a:cubicBezTo>
                    <a:pt x="147284" y="192244"/>
                    <a:pt x="142632" y="195345"/>
                    <a:pt x="139532" y="199996"/>
                  </a:cubicBezTo>
                  <a:lnTo>
                    <a:pt x="122478" y="190694"/>
                  </a:lnTo>
                  <a:lnTo>
                    <a:pt x="137982" y="203096"/>
                  </a:lnTo>
                  <a:cubicBezTo>
                    <a:pt x="134881" y="207747"/>
                    <a:pt x="131780" y="212398"/>
                    <a:pt x="128679" y="215499"/>
                  </a:cubicBezTo>
                  <a:lnTo>
                    <a:pt x="124028" y="223251"/>
                  </a:lnTo>
                  <a:lnTo>
                    <a:pt x="57363" y="232553"/>
                  </a:lnTo>
                  <a:close/>
                  <a:moveTo>
                    <a:pt x="187593" y="303869"/>
                  </a:moveTo>
                  <a:lnTo>
                    <a:pt x="189143" y="299218"/>
                  </a:lnTo>
                  <a:lnTo>
                    <a:pt x="209298" y="302319"/>
                  </a:lnTo>
                  <a:lnTo>
                    <a:pt x="190694" y="296118"/>
                  </a:lnTo>
                  <a:cubicBezTo>
                    <a:pt x="190694" y="294567"/>
                    <a:pt x="192244" y="293017"/>
                    <a:pt x="192244" y="291467"/>
                  </a:cubicBezTo>
                  <a:cubicBezTo>
                    <a:pt x="192244" y="289916"/>
                    <a:pt x="193794" y="288366"/>
                    <a:pt x="193794" y="286815"/>
                  </a:cubicBezTo>
                  <a:lnTo>
                    <a:pt x="212398" y="291467"/>
                  </a:lnTo>
                  <a:lnTo>
                    <a:pt x="193794" y="283715"/>
                  </a:lnTo>
                  <a:cubicBezTo>
                    <a:pt x="193794" y="282164"/>
                    <a:pt x="195345" y="280614"/>
                    <a:pt x="195345" y="279064"/>
                  </a:cubicBezTo>
                  <a:cubicBezTo>
                    <a:pt x="196895" y="277513"/>
                    <a:pt x="196895" y="274413"/>
                    <a:pt x="198445" y="272862"/>
                  </a:cubicBezTo>
                  <a:lnTo>
                    <a:pt x="217049" y="279064"/>
                  </a:lnTo>
                  <a:lnTo>
                    <a:pt x="199996" y="269761"/>
                  </a:lnTo>
                  <a:cubicBezTo>
                    <a:pt x="199996" y="268211"/>
                    <a:pt x="201546" y="266661"/>
                    <a:pt x="201546" y="265111"/>
                  </a:cubicBezTo>
                  <a:cubicBezTo>
                    <a:pt x="203096" y="263560"/>
                    <a:pt x="204647" y="260459"/>
                    <a:pt x="206197" y="257359"/>
                  </a:cubicBezTo>
                  <a:cubicBezTo>
                    <a:pt x="207747" y="255808"/>
                    <a:pt x="207747" y="254258"/>
                    <a:pt x="209298" y="254258"/>
                  </a:cubicBezTo>
                  <a:cubicBezTo>
                    <a:pt x="212398" y="251157"/>
                    <a:pt x="215499" y="246506"/>
                    <a:pt x="218600" y="243405"/>
                  </a:cubicBezTo>
                  <a:cubicBezTo>
                    <a:pt x="271312" y="184492"/>
                    <a:pt x="361232" y="179841"/>
                    <a:pt x="418595" y="231003"/>
                  </a:cubicBezTo>
                  <a:cubicBezTo>
                    <a:pt x="420146" y="232553"/>
                    <a:pt x="420146" y="232553"/>
                    <a:pt x="421696" y="234104"/>
                  </a:cubicBezTo>
                  <a:cubicBezTo>
                    <a:pt x="458905" y="271312"/>
                    <a:pt x="474408" y="324024"/>
                    <a:pt x="460455" y="373635"/>
                  </a:cubicBezTo>
                  <a:cubicBezTo>
                    <a:pt x="454254" y="395340"/>
                    <a:pt x="443401" y="413944"/>
                    <a:pt x="429448" y="430998"/>
                  </a:cubicBezTo>
                  <a:cubicBezTo>
                    <a:pt x="376736" y="489912"/>
                    <a:pt x="286815" y="494563"/>
                    <a:pt x="229452" y="443401"/>
                  </a:cubicBezTo>
                  <a:cubicBezTo>
                    <a:pt x="226352" y="440300"/>
                    <a:pt x="224801" y="438750"/>
                    <a:pt x="221701" y="435649"/>
                  </a:cubicBezTo>
                  <a:cubicBezTo>
                    <a:pt x="218600" y="432549"/>
                    <a:pt x="215499" y="429448"/>
                    <a:pt x="212398" y="424797"/>
                  </a:cubicBezTo>
                  <a:cubicBezTo>
                    <a:pt x="209298" y="421696"/>
                    <a:pt x="207747" y="417045"/>
                    <a:pt x="204647" y="413944"/>
                  </a:cubicBezTo>
                  <a:cubicBezTo>
                    <a:pt x="201546" y="409293"/>
                    <a:pt x="199996" y="406193"/>
                    <a:pt x="198445" y="403092"/>
                  </a:cubicBezTo>
                  <a:cubicBezTo>
                    <a:pt x="195345" y="398441"/>
                    <a:pt x="193794" y="395340"/>
                    <a:pt x="192244" y="390689"/>
                  </a:cubicBezTo>
                  <a:lnTo>
                    <a:pt x="192244" y="389139"/>
                  </a:lnTo>
                  <a:cubicBezTo>
                    <a:pt x="190694" y="386038"/>
                    <a:pt x="189143" y="382937"/>
                    <a:pt x="189143" y="378286"/>
                  </a:cubicBezTo>
                  <a:lnTo>
                    <a:pt x="189143" y="375186"/>
                  </a:lnTo>
                  <a:cubicBezTo>
                    <a:pt x="187593" y="372085"/>
                    <a:pt x="187593" y="368984"/>
                    <a:pt x="186042" y="365884"/>
                  </a:cubicBezTo>
                  <a:lnTo>
                    <a:pt x="186042" y="362783"/>
                  </a:lnTo>
                  <a:cubicBezTo>
                    <a:pt x="186042" y="359682"/>
                    <a:pt x="184492" y="355031"/>
                    <a:pt x="184492" y="351930"/>
                  </a:cubicBezTo>
                  <a:lnTo>
                    <a:pt x="184492" y="348830"/>
                  </a:lnTo>
                  <a:cubicBezTo>
                    <a:pt x="184492" y="345729"/>
                    <a:pt x="184492" y="342628"/>
                    <a:pt x="184492" y="339527"/>
                  </a:cubicBezTo>
                  <a:lnTo>
                    <a:pt x="184492" y="334877"/>
                  </a:lnTo>
                  <a:cubicBezTo>
                    <a:pt x="184492" y="331776"/>
                    <a:pt x="184492" y="328675"/>
                    <a:pt x="184492" y="325574"/>
                  </a:cubicBezTo>
                  <a:cubicBezTo>
                    <a:pt x="184492" y="324024"/>
                    <a:pt x="184492" y="322474"/>
                    <a:pt x="184492" y="320923"/>
                  </a:cubicBezTo>
                  <a:cubicBezTo>
                    <a:pt x="184492" y="317823"/>
                    <a:pt x="184492" y="316272"/>
                    <a:pt x="186042" y="313171"/>
                  </a:cubicBezTo>
                  <a:cubicBezTo>
                    <a:pt x="186042" y="311621"/>
                    <a:pt x="186042" y="310071"/>
                    <a:pt x="187593" y="308520"/>
                  </a:cubicBezTo>
                  <a:cubicBezTo>
                    <a:pt x="187593" y="308520"/>
                    <a:pt x="187593" y="306970"/>
                    <a:pt x="187593" y="303869"/>
                  </a:cubicBezTo>
                  <a:close/>
                  <a:moveTo>
                    <a:pt x="224801" y="358132"/>
                  </a:moveTo>
                  <a:lnTo>
                    <a:pt x="206197" y="364333"/>
                  </a:lnTo>
                  <a:lnTo>
                    <a:pt x="224801" y="359682"/>
                  </a:lnTo>
                  <a:cubicBezTo>
                    <a:pt x="224801" y="362783"/>
                    <a:pt x="226352" y="364333"/>
                    <a:pt x="226352" y="367434"/>
                  </a:cubicBezTo>
                  <a:lnTo>
                    <a:pt x="226352" y="368984"/>
                  </a:lnTo>
                  <a:cubicBezTo>
                    <a:pt x="226352" y="370534"/>
                    <a:pt x="227902" y="373635"/>
                    <a:pt x="229452" y="376736"/>
                  </a:cubicBezTo>
                  <a:cubicBezTo>
                    <a:pt x="231003" y="379837"/>
                    <a:pt x="232553" y="382937"/>
                    <a:pt x="234103" y="386038"/>
                  </a:cubicBezTo>
                  <a:cubicBezTo>
                    <a:pt x="235654" y="389139"/>
                    <a:pt x="237204" y="392240"/>
                    <a:pt x="238755" y="393790"/>
                  </a:cubicBezTo>
                  <a:cubicBezTo>
                    <a:pt x="240305" y="396891"/>
                    <a:pt x="241855" y="399991"/>
                    <a:pt x="244956" y="401542"/>
                  </a:cubicBezTo>
                  <a:cubicBezTo>
                    <a:pt x="246506" y="404642"/>
                    <a:pt x="249607" y="406193"/>
                    <a:pt x="251157" y="409293"/>
                  </a:cubicBezTo>
                  <a:cubicBezTo>
                    <a:pt x="252708" y="410844"/>
                    <a:pt x="254258" y="412394"/>
                    <a:pt x="257359" y="413944"/>
                  </a:cubicBezTo>
                  <a:cubicBezTo>
                    <a:pt x="299218" y="451153"/>
                    <a:pt x="364333" y="446502"/>
                    <a:pt x="401542" y="404642"/>
                  </a:cubicBezTo>
                  <a:cubicBezTo>
                    <a:pt x="412394" y="392240"/>
                    <a:pt x="420146" y="378286"/>
                    <a:pt x="424797" y="364333"/>
                  </a:cubicBezTo>
                  <a:cubicBezTo>
                    <a:pt x="434099" y="328675"/>
                    <a:pt x="424797" y="291467"/>
                    <a:pt x="398441" y="265111"/>
                  </a:cubicBezTo>
                  <a:lnTo>
                    <a:pt x="395340" y="262010"/>
                  </a:lnTo>
                  <a:cubicBezTo>
                    <a:pt x="353481" y="224801"/>
                    <a:pt x="288366" y="229452"/>
                    <a:pt x="251157" y="271312"/>
                  </a:cubicBezTo>
                  <a:cubicBezTo>
                    <a:pt x="248057" y="274413"/>
                    <a:pt x="246506" y="275963"/>
                    <a:pt x="244956" y="279064"/>
                  </a:cubicBezTo>
                  <a:lnTo>
                    <a:pt x="243405" y="282164"/>
                  </a:lnTo>
                  <a:cubicBezTo>
                    <a:pt x="241855" y="283715"/>
                    <a:pt x="240305" y="285265"/>
                    <a:pt x="240305" y="288366"/>
                  </a:cubicBezTo>
                  <a:lnTo>
                    <a:pt x="238755" y="293017"/>
                  </a:lnTo>
                  <a:cubicBezTo>
                    <a:pt x="237204" y="294567"/>
                    <a:pt x="237204" y="296118"/>
                    <a:pt x="235654" y="297668"/>
                  </a:cubicBezTo>
                  <a:lnTo>
                    <a:pt x="229452" y="314722"/>
                  </a:lnTo>
                  <a:cubicBezTo>
                    <a:pt x="229452" y="316272"/>
                    <a:pt x="227902" y="317823"/>
                    <a:pt x="227902" y="319373"/>
                  </a:cubicBezTo>
                  <a:lnTo>
                    <a:pt x="226352" y="324024"/>
                  </a:lnTo>
                  <a:cubicBezTo>
                    <a:pt x="226352" y="325574"/>
                    <a:pt x="226352" y="328675"/>
                    <a:pt x="226352" y="330225"/>
                  </a:cubicBezTo>
                  <a:lnTo>
                    <a:pt x="226352" y="333326"/>
                  </a:lnTo>
                  <a:cubicBezTo>
                    <a:pt x="226352" y="334877"/>
                    <a:pt x="226352" y="337977"/>
                    <a:pt x="226352" y="339527"/>
                  </a:cubicBezTo>
                  <a:lnTo>
                    <a:pt x="226352" y="342628"/>
                  </a:lnTo>
                  <a:cubicBezTo>
                    <a:pt x="226352" y="344178"/>
                    <a:pt x="226352" y="347279"/>
                    <a:pt x="226352" y="348830"/>
                  </a:cubicBezTo>
                  <a:lnTo>
                    <a:pt x="226352" y="351930"/>
                  </a:lnTo>
                  <a:cubicBezTo>
                    <a:pt x="224801" y="353481"/>
                    <a:pt x="224801" y="355031"/>
                    <a:pt x="224801" y="358132"/>
                  </a:cubicBezTo>
                  <a:close/>
                </a:path>
              </a:pathLst>
            </a:custGeom>
            <a:solidFill>
              <a:srgbClr val="FCD7C7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99" name="Google Shape;9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8711" y="-126785"/>
            <a:ext cx="2378170" cy="1681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1172800" y="2201950"/>
            <a:ext cx="8452800" cy="1485900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sx="91000" sy="91000" algn="tl" rotWithShape="0">
              <a:srgbClr val="EF6629">
                <a:alpha val="29803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rgbClr val="EF6629"/>
                </a:solidFill>
                <a:latin typeface="Montserrat"/>
                <a:ea typeface="Montserrat"/>
                <a:cs typeface="Montserrat"/>
                <a:sym typeface="Montserrat"/>
              </a:rPr>
              <a:t>Développement d'une application pédagogique pour les élèves de </a:t>
            </a:r>
            <a:r>
              <a:rPr lang="fr-FR" sz="3000" b="1" dirty="0" smtClean="0">
                <a:solidFill>
                  <a:srgbClr val="EF6629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fr-FR" sz="3000" b="1" baseline="30000" dirty="0" smtClean="0">
                <a:solidFill>
                  <a:srgbClr val="EF6629"/>
                </a:solidFill>
                <a:latin typeface="Montserrat"/>
                <a:ea typeface="Montserrat"/>
                <a:cs typeface="Montserrat"/>
                <a:sym typeface="Montserrat"/>
              </a:rPr>
              <a:t>eme</a:t>
            </a:r>
            <a:r>
              <a:rPr lang="fr-FR" sz="3000" b="1" dirty="0" smtClean="0">
                <a:solidFill>
                  <a:srgbClr val="EF66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3000" b="1" dirty="0">
                <a:solidFill>
                  <a:srgbClr val="EF6629"/>
                </a:solidFill>
                <a:latin typeface="Montserrat"/>
                <a:ea typeface="Montserrat"/>
                <a:cs typeface="Montserrat"/>
                <a:sym typeface="Montserrat"/>
              </a:rPr>
              <a:t>année de base</a:t>
            </a:r>
            <a:endParaRPr sz="3000" dirty="0"/>
          </a:p>
        </p:txBody>
      </p:sp>
      <p:sp>
        <p:nvSpPr>
          <p:cNvPr id="101" name="Google Shape;101;p1"/>
          <p:cNvSpPr/>
          <p:nvPr/>
        </p:nvSpPr>
        <p:spPr>
          <a:xfrm>
            <a:off x="866411" y="4785312"/>
            <a:ext cx="2576616" cy="96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Réalisé par :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Akrouti Imed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3994507" y="4834339"/>
            <a:ext cx="624205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Encadré par :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Imen Tounsi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6514434"/>
            <a:ext cx="12192000" cy="358556"/>
          </a:xfrm>
          <a:prstGeom prst="rect">
            <a:avLst/>
          </a:prstGeom>
          <a:solidFill>
            <a:srgbClr val="FF86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4566025" y="6524363"/>
            <a:ext cx="376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Année universitaire 2020-2021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3132" y="357271"/>
            <a:ext cx="478499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18097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Université de Sfax</a:t>
            </a:r>
            <a:endParaRPr/>
          </a:p>
          <a:p>
            <a:pPr marL="0" marR="0" lvl="0" indent="18097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Institut Supérieur d’Informatique et de Multimédia de Sfax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8207650" y="312125"/>
            <a:ext cx="3854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Rapport </a:t>
            </a:r>
            <a:r>
              <a:rPr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stage </a:t>
            </a: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Master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Professionnel en innovation 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de projet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Sciences</a:t>
            </a: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 Technologies</a:t>
            </a:r>
            <a:endParaRPr/>
          </a:p>
          <a:p>
            <a:pPr marL="0" marR="0" lvl="0" indent="18097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107" name="Google Shape;107;p1"/>
          <p:cNvSpPr/>
          <p:nvPr/>
        </p:nvSpPr>
        <p:spPr>
          <a:xfrm>
            <a:off x="-485775" y="880318"/>
            <a:ext cx="1352186" cy="1361385"/>
          </a:xfrm>
          <a:custGeom>
            <a:avLst/>
            <a:gdLst/>
            <a:ahLst/>
            <a:cxnLst/>
            <a:rect l="l" t="t" r="r" b="b"/>
            <a:pathLst>
              <a:path w="2279019" h="2294523" extrusionOk="0">
                <a:moveTo>
                  <a:pt x="1668110" y="2139526"/>
                </a:moveTo>
                <a:lnTo>
                  <a:pt x="1634002" y="2015498"/>
                </a:lnTo>
                <a:cubicBezTo>
                  <a:pt x="1709969" y="1972088"/>
                  <a:pt x="1782836" y="1917825"/>
                  <a:pt x="1847951" y="1852711"/>
                </a:cubicBezTo>
                <a:cubicBezTo>
                  <a:pt x="1909965" y="1790696"/>
                  <a:pt x="1961126" y="1724031"/>
                  <a:pt x="2002986" y="1651165"/>
                </a:cubicBezTo>
                <a:lnTo>
                  <a:pt x="2131665" y="1685272"/>
                </a:lnTo>
                <a:cubicBezTo>
                  <a:pt x="2154921" y="1691474"/>
                  <a:pt x="2176625" y="1677521"/>
                  <a:pt x="2182827" y="1655816"/>
                </a:cubicBezTo>
                <a:lnTo>
                  <a:pt x="2292902" y="1246522"/>
                </a:lnTo>
                <a:cubicBezTo>
                  <a:pt x="2299103" y="1223267"/>
                  <a:pt x="2285150" y="1201562"/>
                  <a:pt x="2263445" y="1195361"/>
                </a:cubicBezTo>
                <a:lnTo>
                  <a:pt x="2137867" y="1161253"/>
                </a:lnTo>
                <a:cubicBezTo>
                  <a:pt x="2139417" y="987613"/>
                  <a:pt x="2096007" y="813974"/>
                  <a:pt x="2007637" y="658938"/>
                </a:cubicBezTo>
                <a:lnTo>
                  <a:pt x="2102209" y="564367"/>
                </a:lnTo>
                <a:cubicBezTo>
                  <a:pt x="2119262" y="547313"/>
                  <a:pt x="2119262" y="520957"/>
                  <a:pt x="2102209" y="505453"/>
                </a:cubicBezTo>
                <a:lnTo>
                  <a:pt x="1802990" y="206235"/>
                </a:lnTo>
                <a:cubicBezTo>
                  <a:pt x="1785936" y="189181"/>
                  <a:pt x="1759580" y="189181"/>
                  <a:pt x="1744077" y="206235"/>
                </a:cubicBezTo>
                <a:lnTo>
                  <a:pt x="1652606" y="297706"/>
                </a:lnTo>
                <a:cubicBezTo>
                  <a:pt x="1499121" y="206235"/>
                  <a:pt x="1325482" y="161275"/>
                  <a:pt x="1153392" y="159724"/>
                </a:cubicBezTo>
                <a:lnTo>
                  <a:pt x="1117734" y="31045"/>
                </a:lnTo>
                <a:cubicBezTo>
                  <a:pt x="1111533" y="7790"/>
                  <a:pt x="1088277" y="-4613"/>
                  <a:pt x="1066573" y="1588"/>
                </a:cubicBezTo>
                <a:lnTo>
                  <a:pt x="657279" y="111663"/>
                </a:lnTo>
                <a:cubicBezTo>
                  <a:pt x="634024" y="117865"/>
                  <a:pt x="621621" y="141120"/>
                  <a:pt x="627823" y="162825"/>
                </a:cubicBezTo>
                <a:lnTo>
                  <a:pt x="661930" y="286853"/>
                </a:lnTo>
                <a:cubicBezTo>
                  <a:pt x="584413" y="330263"/>
                  <a:pt x="511546" y="384526"/>
                  <a:pt x="446431" y="449640"/>
                </a:cubicBezTo>
                <a:cubicBezTo>
                  <a:pt x="384417" y="511655"/>
                  <a:pt x="333255" y="578320"/>
                  <a:pt x="291396" y="651186"/>
                </a:cubicBezTo>
                <a:lnTo>
                  <a:pt x="162717" y="617079"/>
                </a:lnTo>
                <a:cubicBezTo>
                  <a:pt x="139461" y="610877"/>
                  <a:pt x="117756" y="624830"/>
                  <a:pt x="111555" y="646535"/>
                </a:cubicBezTo>
                <a:lnTo>
                  <a:pt x="1480" y="1055829"/>
                </a:lnTo>
                <a:cubicBezTo>
                  <a:pt x="-4722" y="1079084"/>
                  <a:pt x="9232" y="1100789"/>
                  <a:pt x="30937" y="1106991"/>
                </a:cubicBezTo>
                <a:lnTo>
                  <a:pt x="156515" y="1141098"/>
                </a:lnTo>
                <a:cubicBezTo>
                  <a:pt x="154965" y="1314738"/>
                  <a:pt x="198375" y="1488377"/>
                  <a:pt x="286745" y="1643413"/>
                </a:cubicBezTo>
                <a:lnTo>
                  <a:pt x="192173" y="1737984"/>
                </a:lnTo>
                <a:cubicBezTo>
                  <a:pt x="175119" y="1755038"/>
                  <a:pt x="175119" y="1781394"/>
                  <a:pt x="192173" y="1796898"/>
                </a:cubicBezTo>
                <a:lnTo>
                  <a:pt x="491391" y="2096116"/>
                </a:lnTo>
                <a:cubicBezTo>
                  <a:pt x="508445" y="2113170"/>
                  <a:pt x="534801" y="2113170"/>
                  <a:pt x="550305" y="2096116"/>
                </a:cubicBezTo>
                <a:lnTo>
                  <a:pt x="641776" y="2004645"/>
                </a:lnTo>
                <a:cubicBezTo>
                  <a:pt x="795261" y="2096116"/>
                  <a:pt x="968900" y="2141077"/>
                  <a:pt x="1140989" y="2142627"/>
                </a:cubicBezTo>
                <a:lnTo>
                  <a:pt x="1175097" y="2271306"/>
                </a:lnTo>
                <a:cubicBezTo>
                  <a:pt x="1181299" y="2294561"/>
                  <a:pt x="1204554" y="2306964"/>
                  <a:pt x="1226259" y="2300763"/>
                </a:cubicBezTo>
                <a:lnTo>
                  <a:pt x="1635552" y="2190688"/>
                </a:lnTo>
                <a:cubicBezTo>
                  <a:pt x="1660358" y="2184486"/>
                  <a:pt x="1674311" y="2162781"/>
                  <a:pt x="1668110" y="2139526"/>
                </a:cubicBezTo>
                <a:close/>
                <a:moveTo>
                  <a:pt x="702239" y="1596902"/>
                </a:moveTo>
                <a:cubicBezTo>
                  <a:pt x="455733" y="1350396"/>
                  <a:pt x="455733" y="951955"/>
                  <a:pt x="702239" y="705449"/>
                </a:cubicBezTo>
                <a:cubicBezTo>
                  <a:pt x="948746" y="458943"/>
                  <a:pt x="1347187" y="458943"/>
                  <a:pt x="1593693" y="705449"/>
                </a:cubicBezTo>
                <a:cubicBezTo>
                  <a:pt x="1840199" y="951955"/>
                  <a:pt x="1840199" y="1350396"/>
                  <a:pt x="1593693" y="1596902"/>
                </a:cubicBezTo>
                <a:cubicBezTo>
                  <a:pt x="1347187" y="1841858"/>
                  <a:pt x="948746" y="1841858"/>
                  <a:pt x="702239" y="1596902"/>
                </a:cubicBezTo>
                <a:close/>
              </a:path>
            </a:pathLst>
          </a:custGeom>
          <a:solidFill>
            <a:srgbClr val="FCF1EB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7" y="2201947"/>
            <a:ext cx="18097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8961" y="1120398"/>
            <a:ext cx="18097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dd949ce96f_0_588"/>
          <p:cNvSpPr/>
          <p:nvPr/>
        </p:nvSpPr>
        <p:spPr>
          <a:xfrm>
            <a:off x="5730227" y="5346412"/>
            <a:ext cx="7041900" cy="2539200"/>
          </a:xfrm>
          <a:prstGeom prst="ellipse">
            <a:avLst/>
          </a:prstGeom>
          <a:solidFill>
            <a:srgbClr val="FFBDA9">
              <a:alpha val="1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97" name="Google Shape;897;gdd949ce96f_0_588"/>
          <p:cNvSpPr/>
          <p:nvPr/>
        </p:nvSpPr>
        <p:spPr>
          <a:xfrm>
            <a:off x="-504825" y="2792994"/>
            <a:ext cx="5748300" cy="9534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Analyse des besoins</a:t>
            </a:r>
            <a:endParaRPr/>
          </a:p>
        </p:txBody>
      </p:sp>
      <p:grpSp>
        <p:nvGrpSpPr>
          <p:cNvPr id="898" name="Google Shape;898;gdd949ce96f_0_588"/>
          <p:cNvGrpSpPr/>
          <p:nvPr/>
        </p:nvGrpSpPr>
        <p:grpSpPr>
          <a:xfrm>
            <a:off x="6544960" y="1079726"/>
            <a:ext cx="4832325" cy="5053095"/>
            <a:chOff x="6544960" y="1079726"/>
            <a:chExt cx="4832325" cy="5053095"/>
          </a:xfrm>
        </p:grpSpPr>
        <p:grpSp>
          <p:nvGrpSpPr>
            <p:cNvPr id="899" name="Google Shape;899;gdd949ce96f_0_588"/>
            <p:cNvGrpSpPr/>
            <p:nvPr/>
          </p:nvGrpSpPr>
          <p:grpSpPr>
            <a:xfrm>
              <a:off x="10647162" y="5365326"/>
              <a:ext cx="730123" cy="632203"/>
              <a:chOff x="10647162" y="5365326"/>
              <a:chExt cx="730123" cy="632203"/>
            </a:xfrm>
          </p:grpSpPr>
          <p:sp>
            <p:nvSpPr>
              <p:cNvPr id="900" name="Google Shape;900;gdd949ce96f_0_588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901" name="Google Shape;901;gdd949ce96f_0_58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02" name="Google Shape;902;gdd949ce96f_0_588"/>
            <p:cNvSpPr/>
            <p:nvPr/>
          </p:nvSpPr>
          <p:spPr>
            <a:xfrm>
              <a:off x="7151733" y="5882719"/>
              <a:ext cx="1077672" cy="89806"/>
            </a:xfrm>
            <a:custGeom>
              <a:avLst/>
              <a:gdLst/>
              <a:ahLst/>
              <a:cxnLst/>
              <a:rect l="l" t="t" r="r" b="b"/>
              <a:pathLst>
                <a:path w="1077672" h="89806" extrusionOk="0">
                  <a:moveTo>
                    <a:pt x="1095633" y="49393"/>
                  </a:moveTo>
                  <a:cubicBezTo>
                    <a:pt x="1095633" y="76672"/>
                    <a:pt x="850367" y="98787"/>
                    <a:pt x="547817" y="98787"/>
                  </a:cubicBezTo>
                  <a:cubicBezTo>
                    <a:pt x="245266" y="98787"/>
                    <a:pt x="0" y="76672"/>
                    <a:pt x="0" y="49393"/>
                  </a:cubicBezTo>
                  <a:cubicBezTo>
                    <a:pt x="0" y="22114"/>
                    <a:pt x="245266" y="-1"/>
                    <a:pt x="547817" y="-1"/>
                  </a:cubicBezTo>
                  <a:cubicBezTo>
                    <a:pt x="850367" y="-1"/>
                    <a:pt x="1095633" y="22114"/>
                    <a:pt x="1095633" y="4939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3" name="Google Shape;903;gdd949ce96f_0_588"/>
            <p:cNvSpPr/>
            <p:nvPr/>
          </p:nvSpPr>
          <p:spPr>
            <a:xfrm>
              <a:off x="7600763" y="5611055"/>
              <a:ext cx="3277919" cy="89806"/>
            </a:xfrm>
            <a:custGeom>
              <a:avLst/>
              <a:gdLst/>
              <a:ahLst/>
              <a:cxnLst/>
              <a:rect l="l" t="t" r="r" b="b"/>
              <a:pathLst>
                <a:path w="3277919" h="89806" extrusionOk="0">
                  <a:moveTo>
                    <a:pt x="3291390" y="53883"/>
                  </a:moveTo>
                  <a:cubicBezTo>
                    <a:pt x="3291390" y="83643"/>
                    <a:pt x="2554587" y="107767"/>
                    <a:pt x="1645695" y="107767"/>
                  </a:cubicBezTo>
                  <a:cubicBezTo>
                    <a:pt x="736803" y="107767"/>
                    <a:pt x="0" y="83642"/>
                    <a:pt x="0" y="53883"/>
                  </a:cubicBezTo>
                  <a:cubicBezTo>
                    <a:pt x="0" y="24124"/>
                    <a:pt x="736803" y="0"/>
                    <a:pt x="1645695" y="0"/>
                  </a:cubicBezTo>
                  <a:cubicBezTo>
                    <a:pt x="2554587" y="0"/>
                    <a:pt x="3291390" y="24125"/>
                    <a:pt x="3291390" y="5388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4" name="Google Shape;904;gdd949ce96f_0_588"/>
            <p:cNvSpPr/>
            <p:nvPr/>
          </p:nvSpPr>
          <p:spPr>
            <a:xfrm>
              <a:off x="8799673" y="5139574"/>
              <a:ext cx="898060" cy="404127"/>
            </a:xfrm>
            <a:custGeom>
              <a:avLst/>
              <a:gdLst/>
              <a:ahLst/>
              <a:cxnLst/>
              <a:rect l="l" t="t" r="r" b="b"/>
              <a:pathLst>
                <a:path w="898060" h="404127" extrusionOk="0">
                  <a:moveTo>
                    <a:pt x="909286" y="424333"/>
                  </a:moveTo>
                  <a:lnTo>
                    <a:pt x="0" y="424333"/>
                  </a:lnTo>
                  <a:lnTo>
                    <a:pt x="40413" y="0"/>
                  </a:lnTo>
                  <a:lnTo>
                    <a:pt x="868873" y="0"/>
                  </a:ln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5" name="Google Shape;905;gdd949ce96f_0_588"/>
            <p:cNvSpPr/>
            <p:nvPr/>
          </p:nvSpPr>
          <p:spPr>
            <a:xfrm>
              <a:off x="8391056" y="5543701"/>
              <a:ext cx="1683862" cy="112257"/>
            </a:xfrm>
            <a:custGeom>
              <a:avLst/>
              <a:gdLst/>
              <a:ahLst/>
              <a:cxnLst/>
              <a:rect l="l" t="t" r="r" b="b"/>
              <a:pathLst>
                <a:path w="1683862" h="112257" extrusionOk="0">
                  <a:moveTo>
                    <a:pt x="1591812" y="0"/>
                  </a:moveTo>
                  <a:lnTo>
                    <a:pt x="98787" y="0"/>
                  </a:lnTo>
                  <a:cubicBezTo>
                    <a:pt x="44903" y="0"/>
                    <a:pt x="0" y="44903"/>
                    <a:pt x="0" y="98786"/>
                  </a:cubicBezTo>
                  <a:lnTo>
                    <a:pt x="0" y="114503"/>
                  </a:lnTo>
                  <a:lnTo>
                    <a:pt x="1690598" y="114503"/>
                  </a:lnTo>
                  <a:lnTo>
                    <a:pt x="1690598" y="98786"/>
                  </a:lnTo>
                  <a:cubicBezTo>
                    <a:pt x="1690598" y="44903"/>
                    <a:pt x="1645695" y="0"/>
                    <a:pt x="1591812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6" name="Google Shape;906;gdd949ce96f_0_588"/>
            <p:cNvSpPr/>
            <p:nvPr/>
          </p:nvSpPr>
          <p:spPr>
            <a:xfrm>
              <a:off x="7133772" y="2225369"/>
              <a:ext cx="4220882" cy="2941146"/>
            </a:xfrm>
            <a:custGeom>
              <a:avLst/>
              <a:gdLst/>
              <a:ahLst/>
              <a:cxnLst/>
              <a:rect l="l" t="t" r="r" b="b"/>
              <a:pathLst>
                <a:path w="4220882" h="2941146" extrusionOk="0">
                  <a:moveTo>
                    <a:pt x="154915" y="2954618"/>
                  </a:moveTo>
                  <a:lnTo>
                    <a:pt x="4081683" y="2954618"/>
                  </a:lnTo>
                  <a:cubicBezTo>
                    <a:pt x="4166999" y="2954618"/>
                    <a:pt x="4236599" y="2885018"/>
                    <a:pt x="4236599" y="2799702"/>
                  </a:cubicBezTo>
                  <a:lnTo>
                    <a:pt x="4236599" y="154915"/>
                  </a:lnTo>
                  <a:cubicBezTo>
                    <a:pt x="4236599" y="69600"/>
                    <a:pt x="4166999" y="0"/>
                    <a:pt x="4081683" y="0"/>
                  </a:cubicBezTo>
                  <a:lnTo>
                    <a:pt x="154915" y="0"/>
                  </a:lnTo>
                  <a:cubicBezTo>
                    <a:pt x="69600" y="0"/>
                    <a:pt x="0" y="69600"/>
                    <a:pt x="0" y="154915"/>
                  </a:cubicBezTo>
                  <a:lnTo>
                    <a:pt x="0" y="2799702"/>
                  </a:lnTo>
                  <a:cubicBezTo>
                    <a:pt x="0" y="2885018"/>
                    <a:pt x="69600" y="2954618"/>
                    <a:pt x="154915" y="2954618"/>
                  </a:cubicBezTo>
                  <a:close/>
                </a:path>
              </a:pathLst>
            </a:custGeom>
            <a:solidFill>
              <a:srgbClr val="FFE6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7" name="Google Shape;907;gdd949ce96f_0_588"/>
            <p:cNvSpPr/>
            <p:nvPr/>
          </p:nvSpPr>
          <p:spPr>
            <a:xfrm>
              <a:off x="7259500" y="2369059"/>
              <a:ext cx="3929012" cy="2200247"/>
            </a:xfrm>
            <a:custGeom>
              <a:avLst/>
              <a:gdLst/>
              <a:ahLst/>
              <a:cxnLst/>
              <a:rect l="l" t="t" r="r" b="b"/>
              <a:pathLst>
                <a:path w="3929012" h="2200247" extrusionOk="0">
                  <a:moveTo>
                    <a:pt x="0" y="0"/>
                  </a:moveTo>
                  <a:lnTo>
                    <a:pt x="3949219" y="0"/>
                  </a:lnTo>
                  <a:lnTo>
                    <a:pt x="3949219" y="2206983"/>
                  </a:lnTo>
                  <a:lnTo>
                    <a:pt x="0" y="2206983"/>
                  </a:lnTo>
                  <a:close/>
                </a:path>
              </a:pathLst>
            </a:custGeom>
            <a:solidFill>
              <a:srgbClr val="FFF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8" name="Google Shape;908;gdd949ce96f_0_588"/>
            <p:cNvSpPr/>
            <p:nvPr/>
          </p:nvSpPr>
          <p:spPr>
            <a:xfrm>
              <a:off x="7331345" y="250825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9" name="Google Shape;909;gdd949ce96f_0_588"/>
            <p:cNvSpPr/>
            <p:nvPr/>
          </p:nvSpPr>
          <p:spPr>
            <a:xfrm>
              <a:off x="7331345" y="318404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0" name="Google Shape;910;gdd949ce96f_0_588"/>
            <p:cNvSpPr/>
            <p:nvPr/>
          </p:nvSpPr>
          <p:spPr>
            <a:xfrm>
              <a:off x="7331345" y="385983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1" name="Google Shape;911;gdd949ce96f_0_588"/>
            <p:cNvSpPr/>
            <p:nvPr/>
          </p:nvSpPr>
          <p:spPr>
            <a:xfrm>
              <a:off x="9866120" y="2508258"/>
              <a:ext cx="314321" cy="1257284"/>
            </a:xfrm>
            <a:custGeom>
              <a:avLst/>
              <a:gdLst/>
              <a:ahLst/>
              <a:cxnLst/>
              <a:rect l="l" t="t" r="r" b="b"/>
              <a:pathLst>
                <a:path w="314321" h="1257284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1257284"/>
                  </a:lnTo>
                  <a:lnTo>
                    <a:pt x="0" y="125728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2" name="Google Shape;912;gdd949ce96f_0_588"/>
            <p:cNvSpPr/>
            <p:nvPr/>
          </p:nvSpPr>
          <p:spPr>
            <a:xfrm>
              <a:off x="10306169" y="2508258"/>
              <a:ext cx="785802" cy="291869"/>
            </a:xfrm>
            <a:custGeom>
              <a:avLst/>
              <a:gdLst/>
              <a:ahLst/>
              <a:cxnLst/>
              <a:rect l="l" t="t" r="r" b="b"/>
              <a:pathLst>
                <a:path w="785802" h="291869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300850"/>
                  </a:lnTo>
                  <a:lnTo>
                    <a:pt x="0" y="30085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3" name="Google Shape;913;gdd949ce96f_0_588"/>
            <p:cNvSpPr/>
            <p:nvPr/>
          </p:nvSpPr>
          <p:spPr>
            <a:xfrm>
              <a:off x="10306169" y="2898914"/>
              <a:ext cx="785802" cy="1549153"/>
            </a:xfrm>
            <a:custGeom>
              <a:avLst/>
              <a:gdLst/>
              <a:ahLst/>
              <a:cxnLst/>
              <a:rect l="l" t="t" r="r" b="b"/>
              <a:pathLst>
                <a:path w="785802" h="1549153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1564870"/>
                  </a:lnTo>
                  <a:lnTo>
                    <a:pt x="0" y="156487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4" name="Google Shape;914;gdd949ce96f_0_588"/>
            <p:cNvSpPr/>
            <p:nvPr/>
          </p:nvSpPr>
          <p:spPr>
            <a:xfrm>
              <a:off x="9866120" y="3859838"/>
              <a:ext cx="314321" cy="606190"/>
            </a:xfrm>
            <a:custGeom>
              <a:avLst/>
              <a:gdLst/>
              <a:ahLst/>
              <a:cxnLst/>
              <a:rect l="l" t="t" r="r" b="b"/>
              <a:pathLst>
                <a:path w="314321" h="606190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5" name="Google Shape;915;gdd949ce96f_0_588"/>
            <p:cNvSpPr/>
            <p:nvPr/>
          </p:nvSpPr>
          <p:spPr>
            <a:xfrm>
              <a:off x="7133772" y="4735447"/>
              <a:ext cx="4220882" cy="426578"/>
            </a:xfrm>
            <a:custGeom>
              <a:avLst/>
              <a:gdLst/>
              <a:ahLst/>
              <a:cxnLst/>
              <a:rect l="l" t="t" r="r" b="b"/>
              <a:pathLst>
                <a:path w="4220882" h="426578" extrusionOk="0">
                  <a:moveTo>
                    <a:pt x="0" y="0"/>
                  </a:moveTo>
                  <a:lnTo>
                    <a:pt x="0" y="323302"/>
                  </a:lnTo>
                  <a:cubicBezTo>
                    <a:pt x="0" y="390656"/>
                    <a:pt x="53884" y="444540"/>
                    <a:pt x="121238" y="444540"/>
                  </a:cubicBezTo>
                  <a:lnTo>
                    <a:pt x="4115361" y="444540"/>
                  </a:lnTo>
                  <a:cubicBezTo>
                    <a:pt x="4182715" y="444540"/>
                    <a:pt x="4236599" y="390656"/>
                    <a:pt x="4236599" y="323302"/>
                  </a:cubicBezTo>
                  <a:lnTo>
                    <a:pt x="4236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6" name="Google Shape;916;gdd949ce96f_0_588"/>
            <p:cNvSpPr/>
            <p:nvPr/>
          </p:nvSpPr>
          <p:spPr>
            <a:xfrm>
              <a:off x="7497486" y="4957717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7" name="Google Shape;917;gdd949ce96f_0_588"/>
            <p:cNvSpPr/>
            <p:nvPr/>
          </p:nvSpPr>
          <p:spPr>
            <a:xfrm>
              <a:off x="7546880" y="4515422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8" name="Google Shape;918;gdd949ce96f_0_588"/>
            <p:cNvSpPr/>
            <p:nvPr/>
          </p:nvSpPr>
          <p:spPr>
            <a:xfrm>
              <a:off x="7596273" y="4075373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9" name="Google Shape;919;gdd949ce96f_0_588"/>
            <p:cNvSpPr/>
            <p:nvPr/>
          </p:nvSpPr>
          <p:spPr>
            <a:xfrm>
              <a:off x="7643421" y="3633078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0" name="Google Shape;920;gdd949ce96f_0_588"/>
            <p:cNvSpPr/>
            <p:nvPr/>
          </p:nvSpPr>
          <p:spPr>
            <a:xfrm>
              <a:off x="7977703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1" name="Google Shape;921;gdd949ce96f_0_588"/>
            <p:cNvSpPr/>
            <p:nvPr/>
          </p:nvSpPr>
          <p:spPr>
            <a:xfrm>
              <a:off x="7364777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2" name="Google Shape;922;gdd949ce96f_0_588"/>
            <p:cNvSpPr/>
            <p:nvPr/>
          </p:nvSpPr>
          <p:spPr>
            <a:xfrm>
              <a:off x="7450338" y="5397766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3" name="Google Shape;923;gdd949ce96f_0_588"/>
            <p:cNvSpPr/>
            <p:nvPr/>
          </p:nvSpPr>
          <p:spPr>
            <a:xfrm>
              <a:off x="7553615" y="3794729"/>
              <a:ext cx="112257" cy="157160"/>
            </a:xfrm>
            <a:custGeom>
              <a:avLst/>
              <a:gdLst/>
              <a:ahLst/>
              <a:cxnLst/>
              <a:rect l="l" t="t" r="r" b="b"/>
              <a:pathLst>
                <a:path w="112257" h="157160" extrusionOk="0">
                  <a:moveTo>
                    <a:pt x="89806" y="74090"/>
                  </a:moveTo>
                  <a:cubicBezTo>
                    <a:pt x="76335" y="65109"/>
                    <a:pt x="60619" y="56129"/>
                    <a:pt x="49393" y="42658"/>
                  </a:cubicBezTo>
                  <a:cubicBezTo>
                    <a:pt x="38168" y="31432"/>
                    <a:pt x="31432" y="15716"/>
                    <a:pt x="31432" y="0"/>
                  </a:cubicBezTo>
                  <a:cubicBezTo>
                    <a:pt x="26942" y="0"/>
                    <a:pt x="24697" y="2245"/>
                    <a:pt x="22452" y="6735"/>
                  </a:cubicBezTo>
                  <a:cubicBezTo>
                    <a:pt x="20206" y="11226"/>
                    <a:pt x="20206" y="15716"/>
                    <a:pt x="20206" y="22452"/>
                  </a:cubicBezTo>
                  <a:cubicBezTo>
                    <a:pt x="20206" y="26942"/>
                    <a:pt x="20206" y="29187"/>
                    <a:pt x="22452" y="33677"/>
                  </a:cubicBezTo>
                  <a:cubicBezTo>
                    <a:pt x="17961" y="35922"/>
                    <a:pt x="17961" y="40412"/>
                    <a:pt x="17961" y="47148"/>
                  </a:cubicBezTo>
                  <a:cubicBezTo>
                    <a:pt x="17961" y="53883"/>
                    <a:pt x="17961" y="58374"/>
                    <a:pt x="17961" y="65109"/>
                  </a:cubicBezTo>
                  <a:cubicBezTo>
                    <a:pt x="15716" y="71845"/>
                    <a:pt x="13471" y="76335"/>
                    <a:pt x="11226" y="83070"/>
                  </a:cubicBezTo>
                  <a:cubicBezTo>
                    <a:pt x="6735" y="96541"/>
                    <a:pt x="13471" y="112258"/>
                    <a:pt x="8981" y="127973"/>
                  </a:cubicBezTo>
                  <a:lnTo>
                    <a:pt x="8981" y="127973"/>
                  </a:lnTo>
                  <a:cubicBezTo>
                    <a:pt x="6735" y="139199"/>
                    <a:pt x="2245" y="148180"/>
                    <a:pt x="0" y="157161"/>
                  </a:cubicBezTo>
                  <a:cubicBezTo>
                    <a:pt x="13471" y="159405"/>
                    <a:pt x="26942" y="161651"/>
                    <a:pt x="38168" y="166141"/>
                  </a:cubicBezTo>
                  <a:cubicBezTo>
                    <a:pt x="44903" y="157161"/>
                    <a:pt x="53884" y="148180"/>
                    <a:pt x="60619" y="139199"/>
                  </a:cubicBezTo>
                  <a:cubicBezTo>
                    <a:pt x="69600" y="127973"/>
                    <a:pt x="83071" y="116748"/>
                    <a:pt x="96541" y="110012"/>
                  </a:cubicBezTo>
                  <a:cubicBezTo>
                    <a:pt x="98787" y="110012"/>
                    <a:pt x="98787" y="107767"/>
                    <a:pt x="101032" y="107767"/>
                  </a:cubicBezTo>
                  <a:lnTo>
                    <a:pt x="101032" y="107767"/>
                  </a:lnTo>
                  <a:cubicBezTo>
                    <a:pt x="112258" y="87561"/>
                    <a:pt x="116748" y="62864"/>
                    <a:pt x="118993" y="40412"/>
                  </a:cubicBezTo>
                  <a:cubicBezTo>
                    <a:pt x="118993" y="38167"/>
                    <a:pt x="118993" y="35922"/>
                    <a:pt x="118993" y="35922"/>
                  </a:cubicBezTo>
                  <a:cubicBezTo>
                    <a:pt x="116748" y="33677"/>
                    <a:pt x="114503" y="33677"/>
                    <a:pt x="112258" y="35922"/>
                  </a:cubicBezTo>
                  <a:cubicBezTo>
                    <a:pt x="103277" y="40412"/>
                    <a:pt x="101032" y="51638"/>
                    <a:pt x="98787" y="60619"/>
                  </a:cubicBezTo>
                  <a:cubicBezTo>
                    <a:pt x="94296" y="60619"/>
                    <a:pt x="92051" y="67355"/>
                    <a:pt x="89806" y="7409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4" name="Google Shape;924;gdd949ce96f_0_588"/>
            <p:cNvSpPr/>
            <p:nvPr/>
          </p:nvSpPr>
          <p:spPr>
            <a:xfrm>
              <a:off x="7529707" y="3926546"/>
              <a:ext cx="67354" cy="224515"/>
            </a:xfrm>
            <a:custGeom>
              <a:avLst/>
              <a:gdLst/>
              <a:ahLst/>
              <a:cxnLst/>
              <a:rect l="l" t="t" r="r" b="b"/>
              <a:pathLst>
                <a:path w="67354" h="224515" extrusionOk="0">
                  <a:moveTo>
                    <a:pt x="26154" y="7382"/>
                  </a:moveTo>
                  <a:cubicBezTo>
                    <a:pt x="-3033" y="59021"/>
                    <a:pt x="-16504" y="209446"/>
                    <a:pt x="32889" y="245368"/>
                  </a:cubicBezTo>
                  <a:cubicBezTo>
                    <a:pt x="89018" y="200465"/>
                    <a:pt x="86773" y="20853"/>
                    <a:pt x="86773" y="20853"/>
                  </a:cubicBezTo>
                  <a:cubicBezTo>
                    <a:pt x="86773" y="20853"/>
                    <a:pt x="48605" y="-15069"/>
                    <a:pt x="26154" y="7382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5" name="Google Shape;925;gdd949ce96f_0_588"/>
            <p:cNvSpPr/>
            <p:nvPr/>
          </p:nvSpPr>
          <p:spPr>
            <a:xfrm>
              <a:off x="7679344" y="3709422"/>
              <a:ext cx="89806" cy="179612"/>
            </a:xfrm>
            <a:custGeom>
              <a:avLst/>
              <a:gdLst/>
              <a:ahLst/>
              <a:cxnLst/>
              <a:rect l="l" t="t" r="r" b="b"/>
              <a:pathLst>
                <a:path w="89806" h="179612" extrusionOk="0">
                  <a:moveTo>
                    <a:pt x="38150" y="0"/>
                  </a:moveTo>
                  <a:lnTo>
                    <a:pt x="69591" y="0"/>
                  </a:lnTo>
                  <a:cubicBezTo>
                    <a:pt x="89806" y="0"/>
                    <a:pt x="107785" y="17957"/>
                    <a:pt x="107785" y="38150"/>
                  </a:cubicBezTo>
                  <a:lnTo>
                    <a:pt x="107785" y="143676"/>
                  </a:lnTo>
                  <a:cubicBezTo>
                    <a:pt x="107785" y="163892"/>
                    <a:pt x="89806" y="181848"/>
                    <a:pt x="69591" y="181848"/>
                  </a:cubicBezTo>
                  <a:lnTo>
                    <a:pt x="38150" y="181848"/>
                  </a:lnTo>
                  <a:cubicBezTo>
                    <a:pt x="17979" y="181848"/>
                    <a:pt x="0" y="163892"/>
                    <a:pt x="0" y="143676"/>
                  </a:cubicBezTo>
                  <a:lnTo>
                    <a:pt x="0" y="38150"/>
                  </a:lnTo>
                  <a:cubicBezTo>
                    <a:pt x="0" y="15699"/>
                    <a:pt x="17979" y="0"/>
                    <a:pt x="38150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6" name="Google Shape;926;gdd949ce96f_0_588"/>
            <p:cNvSpPr/>
            <p:nvPr/>
          </p:nvSpPr>
          <p:spPr>
            <a:xfrm>
              <a:off x="7849966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74" y="65118"/>
                  </a:lnTo>
                  <a:lnTo>
                    <a:pt x="38194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7" name="Google Shape;927;gdd949ce96f_0_588"/>
            <p:cNvSpPr/>
            <p:nvPr/>
          </p:nvSpPr>
          <p:spPr>
            <a:xfrm>
              <a:off x="7707987" y="4342537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624" y="103290"/>
                  </a:moveTo>
                  <a:cubicBezTo>
                    <a:pt x="202624" y="103290"/>
                    <a:pt x="198108" y="0"/>
                    <a:pt x="92603" y="0"/>
                  </a:cubicBezTo>
                  <a:cubicBezTo>
                    <a:pt x="-12945" y="0"/>
                    <a:pt x="561" y="103290"/>
                    <a:pt x="561" y="103290"/>
                  </a:cubicBezTo>
                  <a:lnTo>
                    <a:pt x="141979" y="1003587"/>
                  </a:lnTo>
                  <a:lnTo>
                    <a:pt x="195871" y="1003587"/>
                  </a:lnTo>
                  <a:lnTo>
                    <a:pt x="202624" y="10329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8" name="Google Shape;928;gdd949ce96f_0_588"/>
            <p:cNvSpPr/>
            <p:nvPr/>
          </p:nvSpPr>
          <p:spPr>
            <a:xfrm>
              <a:off x="7553624" y="3484907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314321" y="143676"/>
                  </a:moveTo>
                  <a:cubicBezTo>
                    <a:pt x="314321" y="226751"/>
                    <a:pt x="242450" y="323288"/>
                    <a:pt x="157161" y="323288"/>
                  </a:cubicBezTo>
                  <a:cubicBezTo>
                    <a:pt x="71827" y="323288"/>
                    <a:pt x="0" y="226751"/>
                    <a:pt x="0" y="143676"/>
                  </a:cubicBezTo>
                  <a:cubicBezTo>
                    <a:pt x="0" y="60602"/>
                    <a:pt x="11226" y="0"/>
                    <a:pt x="157161" y="0"/>
                  </a:cubicBezTo>
                  <a:cubicBezTo>
                    <a:pt x="303095" y="0"/>
                    <a:pt x="314321" y="60602"/>
                    <a:pt x="314321" y="143676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9" name="Google Shape;929;gdd949ce96f_0_588"/>
            <p:cNvSpPr/>
            <p:nvPr/>
          </p:nvSpPr>
          <p:spPr>
            <a:xfrm>
              <a:off x="7578312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30" y="65118"/>
                  </a:lnTo>
                  <a:lnTo>
                    <a:pt x="38150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0" name="Google Shape;930;gdd949ce96f_0_588"/>
            <p:cNvSpPr/>
            <p:nvPr/>
          </p:nvSpPr>
          <p:spPr>
            <a:xfrm>
              <a:off x="7549104" y="4353763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067" y="103290"/>
                  </a:moveTo>
                  <a:cubicBezTo>
                    <a:pt x="202067" y="103290"/>
                    <a:pt x="208820" y="0"/>
                    <a:pt x="103316" y="0"/>
                  </a:cubicBezTo>
                  <a:cubicBezTo>
                    <a:pt x="-2233" y="0"/>
                    <a:pt x="4" y="103290"/>
                    <a:pt x="4" y="103290"/>
                  </a:cubicBezTo>
                  <a:lnTo>
                    <a:pt x="31445" y="992361"/>
                  </a:lnTo>
                  <a:lnTo>
                    <a:pt x="85337" y="992361"/>
                  </a:lnTo>
                  <a:lnTo>
                    <a:pt x="202067" y="103290"/>
                  </a:ln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1" name="Google Shape;931;gdd949ce96f_0_588"/>
            <p:cNvSpPr/>
            <p:nvPr/>
          </p:nvSpPr>
          <p:spPr>
            <a:xfrm>
              <a:off x="7549107" y="4351526"/>
              <a:ext cx="359224" cy="246966"/>
            </a:xfrm>
            <a:custGeom>
              <a:avLst/>
              <a:gdLst/>
              <a:ahLst/>
              <a:cxnLst/>
              <a:rect l="l" t="t" r="r" b="b"/>
              <a:pathLst>
                <a:path w="359224" h="246966" extrusionOk="0">
                  <a:moveTo>
                    <a:pt x="0" y="0"/>
                  </a:moveTo>
                  <a:lnTo>
                    <a:pt x="0" y="103268"/>
                  </a:lnTo>
                  <a:cubicBezTo>
                    <a:pt x="0" y="103268"/>
                    <a:pt x="35957" y="249203"/>
                    <a:pt x="177376" y="251461"/>
                  </a:cubicBezTo>
                  <a:cubicBezTo>
                    <a:pt x="181892" y="251461"/>
                    <a:pt x="188601" y="251461"/>
                    <a:pt x="193118" y="251461"/>
                  </a:cubicBezTo>
                  <a:cubicBezTo>
                    <a:pt x="327827" y="242472"/>
                    <a:pt x="361504" y="105526"/>
                    <a:pt x="361504" y="105526"/>
                  </a:cubicBezTo>
                  <a:lnTo>
                    <a:pt x="361504" y="2236"/>
                  </a:lnTo>
                  <a:lnTo>
                    <a:pt x="0" y="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2" name="Google Shape;932;gdd949ce96f_0_588"/>
            <p:cNvSpPr/>
            <p:nvPr/>
          </p:nvSpPr>
          <p:spPr>
            <a:xfrm>
              <a:off x="7600701" y="3529810"/>
              <a:ext cx="269418" cy="291869"/>
            </a:xfrm>
            <a:custGeom>
              <a:avLst/>
              <a:gdLst/>
              <a:ahLst/>
              <a:cxnLst/>
              <a:rect l="l" t="t" r="r" b="b"/>
              <a:pathLst>
                <a:path w="269418" h="291869" extrusionOk="0">
                  <a:moveTo>
                    <a:pt x="132535" y="0"/>
                  </a:moveTo>
                  <a:cubicBezTo>
                    <a:pt x="208879" y="0"/>
                    <a:pt x="276233" y="65096"/>
                    <a:pt x="278470" y="145935"/>
                  </a:cubicBezTo>
                  <a:cubicBezTo>
                    <a:pt x="282942" y="226751"/>
                    <a:pt x="224577" y="291870"/>
                    <a:pt x="145997" y="291870"/>
                  </a:cubicBezTo>
                  <a:cubicBezTo>
                    <a:pt x="69653" y="291870"/>
                    <a:pt x="2299" y="226751"/>
                    <a:pt x="62" y="145935"/>
                  </a:cubicBezTo>
                  <a:cubicBezTo>
                    <a:pt x="-2174" y="67355"/>
                    <a:pt x="56191" y="0"/>
                    <a:pt x="132535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3" name="Google Shape;933;gdd949ce96f_0_588"/>
            <p:cNvSpPr/>
            <p:nvPr/>
          </p:nvSpPr>
          <p:spPr>
            <a:xfrm>
              <a:off x="7582785" y="3514090"/>
              <a:ext cx="291869" cy="291869"/>
            </a:xfrm>
            <a:custGeom>
              <a:avLst/>
              <a:gdLst/>
              <a:ahLst/>
              <a:cxnLst/>
              <a:rect l="l" t="t" r="r" b="b"/>
              <a:pathLst>
                <a:path w="291869" h="291869" extrusionOk="0">
                  <a:moveTo>
                    <a:pt x="217806" y="0"/>
                  </a:moveTo>
                  <a:cubicBezTo>
                    <a:pt x="98795" y="0"/>
                    <a:pt x="49420" y="42645"/>
                    <a:pt x="49420" y="42645"/>
                  </a:cubicBezTo>
                  <a:lnTo>
                    <a:pt x="0" y="139204"/>
                  </a:lnTo>
                  <a:lnTo>
                    <a:pt x="17979" y="231246"/>
                  </a:lnTo>
                  <a:cubicBezTo>
                    <a:pt x="17979" y="231246"/>
                    <a:pt x="47183" y="278385"/>
                    <a:pt x="67355" y="287375"/>
                  </a:cubicBezTo>
                  <a:cubicBezTo>
                    <a:pt x="89806" y="298601"/>
                    <a:pt x="136989" y="305332"/>
                    <a:pt x="172903" y="287375"/>
                  </a:cubicBezTo>
                  <a:cubicBezTo>
                    <a:pt x="208817" y="269418"/>
                    <a:pt x="246967" y="188579"/>
                    <a:pt x="246967" y="188579"/>
                  </a:cubicBezTo>
                  <a:lnTo>
                    <a:pt x="260473" y="103268"/>
                  </a:lnTo>
                  <a:cubicBezTo>
                    <a:pt x="260473" y="103268"/>
                    <a:pt x="341289" y="101032"/>
                    <a:pt x="298623" y="78580"/>
                  </a:cubicBezTo>
                  <a:cubicBezTo>
                    <a:pt x="273935" y="65096"/>
                    <a:pt x="280644" y="24688"/>
                    <a:pt x="253720" y="0"/>
                  </a:cubicBezTo>
                  <a:cubicBezTo>
                    <a:pt x="242494" y="2236"/>
                    <a:pt x="229032" y="0"/>
                    <a:pt x="217806" y="0"/>
                  </a:cubicBezTo>
                  <a:lnTo>
                    <a:pt x="217806" y="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4" name="Google Shape;934;gdd949ce96f_0_588"/>
            <p:cNvSpPr/>
            <p:nvPr/>
          </p:nvSpPr>
          <p:spPr>
            <a:xfrm>
              <a:off x="7804779" y="3644304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24972" y="0"/>
                  </a:moveTo>
                  <a:cubicBezTo>
                    <a:pt x="40714" y="0"/>
                    <a:pt x="54176" y="20215"/>
                    <a:pt x="54176" y="44903"/>
                  </a:cubicBezTo>
                  <a:cubicBezTo>
                    <a:pt x="54176" y="69591"/>
                    <a:pt x="42951" y="89806"/>
                    <a:pt x="29489" y="89806"/>
                  </a:cubicBezTo>
                  <a:cubicBezTo>
                    <a:pt x="16026" y="89806"/>
                    <a:pt x="284" y="69591"/>
                    <a:pt x="284" y="44903"/>
                  </a:cubicBezTo>
                  <a:cubicBezTo>
                    <a:pt x="-1952" y="20215"/>
                    <a:pt x="9273" y="0"/>
                    <a:pt x="24972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5" name="Google Shape;935;gdd949ce96f_0_588"/>
            <p:cNvSpPr/>
            <p:nvPr/>
          </p:nvSpPr>
          <p:spPr>
            <a:xfrm>
              <a:off x="7546871" y="3496133"/>
              <a:ext cx="67354" cy="179612"/>
            </a:xfrm>
            <a:custGeom>
              <a:avLst/>
              <a:gdLst/>
              <a:ahLst/>
              <a:cxnLst/>
              <a:rect l="l" t="t" r="r" b="b"/>
              <a:pathLst>
                <a:path w="67354" h="179612" extrusionOk="0">
                  <a:moveTo>
                    <a:pt x="80817" y="33677"/>
                  </a:moveTo>
                  <a:cubicBezTo>
                    <a:pt x="80817" y="65096"/>
                    <a:pt x="26968" y="186343"/>
                    <a:pt x="17979" y="186343"/>
                  </a:cubicBezTo>
                  <a:cubicBezTo>
                    <a:pt x="8989" y="186343"/>
                    <a:pt x="0" y="89806"/>
                    <a:pt x="0" y="58365"/>
                  </a:cubicBezTo>
                  <a:cubicBezTo>
                    <a:pt x="0" y="26924"/>
                    <a:pt x="20215" y="0"/>
                    <a:pt x="42667" y="0"/>
                  </a:cubicBezTo>
                  <a:cubicBezTo>
                    <a:pt x="80817" y="0"/>
                    <a:pt x="80817" y="2236"/>
                    <a:pt x="80817" y="33677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6" name="Google Shape;936;gdd949ce96f_0_588"/>
            <p:cNvSpPr/>
            <p:nvPr/>
          </p:nvSpPr>
          <p:spPr>
            <a:xfrm>
              <a:off x="7611989" y="3462402"/>
              <a:ext cx="224515" cy="89806"/>
            </a:xfrm>
            <a:custGeom>
              <a:avLst/>
              <a:gdLst/>
              <a:ahLst/>
              <a:cxnLst/>
              <a:rect l="l" t="t" r="r" b="b"/>
              <a:pathLst>
                <a:path w="224515" h="89806" extrusionOk="0">
                  <a:moveTo>
                    <a:pt x="242494" y="78634"/>
                  </a:moveTo>
                  <a:cubicBezTo>
                    <a:pt x="242494" y="87601"/>
                    <a:pt x="157161" y="89860"/>
                    <a:pt x="101032" y="89860"/>
                  </a:cubicBezTo>
                  <a:cubicBezTo>
                    <a:pt x="44903" y="89860"/>
                    <a:pt x="0" y="85365"/>
                    <a:pt x="0" y="44957"/>
                  </a:cubicBezTo>
                  <a:cubicBezTo>
                    <a:pt x="0" y="4526"/>
                    <a:pt x="44903" y="54"/>
                    <a:pt x="101032" y="54"/>
                  </a:cubicBezTo>
                  <a:cubicBezTo>
                    <a:pt x="204300" y="-2205"/>
                    <a:pt x="242494" y="67408"/>
                    <a:pt x="242494" y="78634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7" name="Google Shape;937;gdd949ce96f_0_588"/>
            <p:cNvSpPr/>
            <p:nvPr/>
          </p:nvSpPr>
          <p:spPr>
            <a:xfrm>
              <a:off x="8224576" y="3859446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97607" y="98897"/>
                  </a:moveTo>
                  <a:cubicBezTo>
                    <a:pt x="63418" y="115884"/>
                    <a:pt x="39711" y="137582"/>
                    <a:pt x="20125" y="126380"/>
                  </a:cubicBezTo>
                  <a:cubicBezTo>
                    <a:pt x="2360" y="116476"/>
                    <a:pt x="56058" y="33441"/>
                    <a:pt x="67792" y="16980"/>
                  </a:cubicBezTo>
                  <a:cubicBezTo>
                    <a:pt x="79520" y="528"/>
                    <a:pt x="109781" y="8314"/>
                    <a:pt x="126545" y="50596"/>
                  </a:cubicBezTo>
                  <a:cubicBezTo>
                    <a:pt x="132812" y="68849"/>
                    <a:pt x="124210" y="84769"/>
                    <a:pt x="97607" y="98897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8" name="Google Shape;938;gdd949ce96f_0_588"/>
            <p:cNvSpPr/>
            <p:nvPr/>
          </p:nvSpPr>
          <p:spPr>
            <a:xfrm>
              <a:off x="8277244" y="3822879"/>
              <a:ext cx="67354" cy="89806"/>
            </a:xfrm>
            <a:custGeom>
              <a:avLst/>
              <a:gdLst/>
              <a:ahLst/>
              <a:cxnLst/>
              <a:rect l="l" t="t" r="r" b="b"/>
              <a:pathLst>
                <a:path w="67354" h="89806" extrusionOk="0">
                  <a:moveTo>
                    <a:pt x="15909" y="87198"/>
                  </a:moveTo>
                  <a:cubicBezTo>
                    <a:pt x="12783" y="87730"/>
                    <a:pt x="10962" y="86432"/>
                    <a:pt x="9141" y="85134"/>
                  </a:cubicBezTo>
                  <a:cubicBezTo>
                    <a:pt x="3642" y="81214"/>
                    <a:pt x="2609" y="74958"/>
                    <a:pt x="6516" y="69477"/>
                  </a:cubicBezTo>
                  <a:lnTo>
                    <a:pt x="49527" y="9141"/>
                  </a:lnTo>
                  <a:cubicBezTo>
                    <a:pt x="53434" y="3660"/>
                    <a:pt x="59685" y="2596"/>
                    <a:pt x="65184" y="6516"/>
                  </a:cubicBezTo>
                  <a:cubicBezTo>
                    <a:pt x="70647" y="10411"/>
                    <a:pt x="71716" y="16692"/>
                    <a:pt x="67808" y="22173"/>
                  </a:cubicBezTo>
                  <a:lnTo>
                    <a:pt x="24798" y="82509"/>
                  </a:lnTo>
                  <a:cubicBezTo>
                    <a:pt x="23494" y="84339"/>
                    <a:pt x="19070" y="86692"/>
                    <a:pt x="15909" y="87198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9" name="Google Shape;939;gdd949ce96f_0_588"/>
            <p:cNvSpPr/>
            <p:nvPr/>
          </p:nvSpPr>
          <p:spPr>
            <a:xfrm>
              <a:off x="7699595" y="3885801"/>
              <a:ext cx="426578" cy="359224"/>
            </a:xfrm>
            <a:custGeom>
              <a:avLst/>
              <a:gdLst/>
              <a:ahLst/>
              <a:cxnLst/>
              <a:rect l="l" t="t" r="r" b="b"/>
              <a:pathLst>
                <a:path w="426578" h="359224" extrusionOk="0">
                  <a:moveTo>
                    <a:pt x="169760" y="69582"/>
                  </a:moveTo>
                  <a:lnTo>
                    <a:pt x="378720" y="240591"/>
                  </a:lnTo>
                  <a:cubicBezTo>
                    <a:pt x="406660" y="263268"/>
                    <a:pt x="409823" y="301361"/>
                    <a:pt x="387931" y="324367"/>
                  </a:cubicBezTo>
                  <a:cubicBezTo>
                    <a:pt x="366045" y="347363"/>
                    <a:pt x="331841" y="345033"/>
                    <a:pt x="303901" y="322357"/>
                  </a:cubicBezTo>
                  <a:lnTo>
                    <a:pt x="49252" y="138084"/>
                  </a:lnTo>
                  <a:cubicBezTo>
                    <a:pt x="1174" y="101051"/>
                    <a:pt x="24901" y="60061"/>
                    <a:pt x="53590" y="39154"/>
                  </a:cubicBezTo>
                  <a:cubicBezTo>
                    <a:pt x="97650" y="4392"/>
                    <a:pt x="141821" y="46905"/>
                    <a:pt x="169760" y="69582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0" name="Google Shape;940;gdd949ce96f_0_588"/>
            <p:cNvSpPr/>
            <p:nvPr/>
          </p:nvSpPr>
          <p:spPr>
            <a:xfrm>
              <a:off x="7989909" y="3885852"/>
              <a:ext cx="314321" cy="359224"/>
            </a:xfrm>
            <a:custGeom>
              <a:avLst/>
              <a:gdLst/>
              <a:ahLst/>
              <a:cxnLst/>
              <a:rect l="l" t="t" r="r" b="b"/>
              <a:pathLst>
                <a:path w="314321" h="359224" extrusionOk="0">
                  <a:moveTo>
                    <a:pt x="42544" y="331921"/>
                  </a:moveTo>
                  <a:cubicBezTo>
                    <a:pt x="66842" y="352001"/>
                    <a:pt x="103138" y="347543"/>
                    <a:pt x="125812" y="319589"/>
                  </a:cubicBezTo>
                  <a:lnTo>
                    <a:pt x="317650" y="81372"/>
                  </a:lnTo>
                  <a:lnTo>
                    <a:pt x="266718" y="36785"/>
                  </a:lnTo>
                  <a:lnTo>
                    <a:pt x="39614" y="247116"/>
                  </a:lnTo>
                  <a:cubicBezTo>
                    <a:pt x="16388" y="271917"/>
                    <a:pt x="19581" y="310045"/>
                    <a:pt x="42544" y="331921"/>
                  </a:cubicBezTo>
                  <a:lnTo>
                    <a:pt x="42544" y="331921"/>
                  </a:ln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1" name="Google Shape;941;gdd949ce96f_0_588"/>
            <p:cNvSpPr/>
            <p:nvPr/>
          </p:nvSpPr>
          <p:spPr>
            <a:xfrm>
              <a:off x="7531172" y="3844131"/>
              <a:ext cx="404127" cy="561287"/>
            </a:xfrm>
            <a:custGeom>
              <a:avLst/>
              <a:gdLst/>
              <a:ahLst/>
              <a:cxnLst/>
              <a:rect l="l" t="t" r="r" b="b"/>
              <a:pathLst>
                <a:path w="404127" h="561287" extrusionOk="0">
                  <a:moveTo>
                    <a:pt x="199827" y="0"/>
                  </a:moveTo>
                  <a:cubicBezTo>
                    <a:pt x="65118" y="0"/>
                    <a:pt x="17935" y="96537"/>
                    <a:pt x="17935" y="276149"/>
                  </a:cubicBezTo>
                  <a:lnTo>
                    <a:pt x="0" y="552298"/>
                  </a:lnTo>
                  <a:cubicBezTo>
                    <a:pt x="0" y="552298"/>
                    <a:pt x="49376" y="570255"/>
                    <a:pt x="193074" y="570255"/>
                  </a:cubicBezTo>
                  <a:cubicBezTo>
                    <a:pt x="336773" y="570255"/>
                    <a:pt x="422062" y="529847"/>
                    <a:pt x="422062" y="529847"/>
                  </a:cubicBezTo>
                  <a:cubicBezTo>
                    <a:pt x="422062" y="529847"/>
                    <a:pt x="417589" y="455761"/>
                    <a:pt x="379439" y="276149"/>
                  </a:cubicBezTo>
                  <a:cubicBezTo>
                    <a:pt x="341245" y="96537"/>
                    <a:pt x="334536" y="0"/>
                    <a:pt x="199827" y="0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2" name="Google Shape;942;gdd949ce96f_0_588"/>
            <p:cNvSpPr/>
            <p:nvPr/>
          </p:nvSpPr>
          <p:spPr>
            <a:xfrm>
              <a:off x="7771395" y="3464692"/>
              <a:ext cx="89806" cy="44903"/>
            </a:xfrm>
            <a:custGeom>
              <a:avLst/>
              <a:gdLst/>
              <a:ahLst/>
              <a:cxnLst/>
              <a:rect l="l" t="t" r="r" b="b"/>
              <a:pathLst>
                <a:path w="89806" h="44903" extrusionOk="0">
                  <a:moveTo>
                    <a:pt x="0" y="0"/>
                  </a:moveTo>
                  <a:cubicBezTo>
                    <a:pt x="0" y="0"/>
                    <a:pt x="71845" y="2245"/>
                    <a:pt x="89806" y="4491"/>
                  </a:cubicBezTo>
                  <a:cubicBezTo>
                    <a:pt x="107767" y="6736"/>
                    <a:pt x="87561" y="65110"/>
                    <a:pt x="87561" y="65110"/>
                  </a:cubicBezTo>
                  <a:cubicBezTo>
                    <a:pt x="85316" y="67355"/>
                    <a:pt x="24697" y="24697"/>
                    <a:pt x="0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3" name="Google Shape;943;gdd949ce96f_0_588"/>
            <p:cNvSpPr/>
            <p:nvPr/>
          </p:nvSpPr>
          <p:spPr>
            <a:xfrm>
              <a:off x="9892220" y="1571669"/>
              <a:ext cx="67354" cy="112257"/>
            </a:xfrm>
            <a:custGeom>
              <a:avLst/>
              <a:gdLst/>
              <a:ahLst/>
              <a:cxnLst/>
              <a:rect l="l" t="t" r="r" b="b"/>
              <a:pathLst>
                <a:path w="67354" h="112257" extrusionOk="0">
                  <a:moveTo>
                    <a:pt x="74931" y="114863"/>
                  </a:moveTo>
                  <a:cubicBezTo>
                    <a:pt x="74931" y="114863"/>
                    <a:pt x="5331" y="121599"/>
                    <a:pt x="3086" y="112618"/>
                  </a:cubicBezTo>
                  <a:cubicBezTo>
                    <a:pt x="-1404" y="103638"/>
                    <a:pt x="30028" y="96902"/>
                    <a:pt x="30028" y="96902"/>
                  </a:cubicBezTo>
                  <a:cubicBezTo>
                    <a:pt x="30028" y="96902"/>
                    <a:pt x="-5894" y="7096"/>
                    <a:pt x="841" y="361"/>
                  </a:cubicBezTo>
                  <a:cubicBezTo>
                    <a:pt x="7577" y="-6375"/>
                    <a:pt x="88402" y="83431"/>
                    <a:pt x="88402" y="83431"/>
                  </a:cubicBezTo>
                  <a:lnTo>
                    <a:pt x="74931" y="11486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4" name="Google Shape;944;gdd949ce96f_0_588"/>
            <p:cNvSpPr/>
            <p:nvPr/>
          </p:nvSpPr>
          <p:spPr>
            <a:xfrm>
              <a:off x="9955336" y="1646120"/>
              <a:ext cx="538836" cy="246966"/>
            </a:xfrm>
            <a:custGeom>
              <a:avLst/>
              <a:gdLst/>
              <a:ahLst/>
              <a:cxnLst/>
              <a:rect l="l" t="t" r="r" b="b"/>
              <a:pathLst>
                <a:path w="538836" h="246966" extrusionOk="0">
                  <a:moveTo>
                    <a:pt x="418188" y="121238"/>
                  </a:moveTo>
                  <a:cubicBezTo>
                    <a:pt x="510239" y="83070"/>
                    <a:pt x="543916" y="136954"/>
                    <a:pt x="541671" y="168386"/>
                  </a:cubicBezTo>
                  <a:cubicBezTo>
                    <a:pt x="539426" y="202064"/>
                    <a:pt x="494523" y="242476"/>
                    <a:pt x="427169" y="246967"/>
                  </a:cubicBezTo>
                  <a:cubicBezTo>
                    <a:pt x="175712" y="262683"/>
                    <a:pt x="2835" y="53884"/>
                    <a:pt x="2835" y="49393"/>
                  </a:cubicBezTo>
                  <a:cubicBezTo>
                    <a:pt x="-6145" y="20206"/>
                    <a:pt x="7326" y="11226"/>
                    <a:pt x="27532" y="0"/>
                  </a:cubicBezTo>
                  <a:cubicBezTo>
                    <a:pt x="159996" y="125728"/>
                    <a:pt x="283479" y="175122"/>
                    <a:pt x="418188" y="121238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5" name="Google Shape;945;gdd949ce96f_0_588"/>
            <p:cNvSpPr/>
            <p:nvPr/>
          </p:nvSpPr>
          <p:spPr>
            <a:xfrm>
              <a:off x="10245009" y="2728283"/>
              <a:ext cx="112257" cy="89806"/>
            </a:xfrm>
            <a:custGeom>
              <a:avLst/>
              <a:gdLst/>
              <a:ahLst/>
              <a:cxnLst/>
              <a:rect l="l" t="t" r="r" b="b"/>
              <a:pathLst>
                <a:path w="112257" h="89806" extrusionOk="0">
                  <a:moveTo>
                    <a:pt x="40954" y="22452"/>
                  </a:moveTo>
                  <a:cubicBezTo>
                    <a:pt x="40954" y="22452"/>
                    <a:pt x="29728" y="80825"/>
                    <a:pt x="541" y="103277"/>
                  </a:cubicBezTo>
                  <a:cubicBezTo>
                    <a:pt x="-8440" y="125728"/>
                    <a:pt x="97082" y="69600"/>
                    <a:pt x="115044" y="40413"/>
                  </a:cubicBezTo>
                  <a:cubicBezTo>
                    <a:pt x="124024" y="22452"/>
                    <a:pt x="92592" y="0"/>
                    <a:pt x="92592" y="0"/>
                  </a:cubicBezTo>
                  <a:lnTo>
                    <a:pt x="40954" y="22452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6" name="Google Shape;946;gdd949ce96f_0_588"/>
            <p:cNvSpPr/>
            <p:nvPr/>
          </p:nvSpPr>
          <p:spPr>
            <a:xfrm>
              <a:off x="10256776" y="2169240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0" y="53884"/>
                  </a:moveTo>
                  <a:cubicBezTo>
                    <a:pt x="0" y="53884"/>
                    <a:pt x="0" y="53884"/>
                    <a:pt x="0" y="53884"/>
                  </a:cubicBezTo>
                  <a:cubicBezTo>
                    <a:pt x="8980" y="35923"/>
                    <a:pt x="13471" y="17961"/>
                    <a:pt x="17961" y="0"/>
                  </a:cubicBezTo>
                  <a:lnTo>
                    <a:pt x="49393" y="4490"/>
                  </a:lnTo>
                  <a:cubicBezTo>
                    <a:pt x="71845" y="11226"/>
                    <a:pt x="96541" y="15716"/>
                    <a:pt x="121238" y="20206"/>
                  </a:cubicBezTo>
                  <a:cubicBezTo>
                    <a:pt x="123483" y="31432"/>
                    <a:pt x="121238" y="44903"/>
                    <a:pt x="116748" y="56129"/>
                  </a:cubicBezTo>
                  <a:lnTo>
                    <a:pt x="0" y="5612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7" name="Google Shape;947;gdd949ce96f_0_588"/>
            <p:cNvSpPr/>
            <p:nvPr/>
          </p:nvSpPr>
          <p:spPr>
            <a:xfrm>
              <a:off x="10181828" y="2131073"/>
              <a:ext cx="426578" cy="606190"/>
            </a:xfrm>
            <a:custGeom>
              <a:avLst/>
              <a:gdLst/>
              <a:ahLst/>
              <a:cxnLst/>
              <a:rect l="l" t="t" r="r" b="b"/>
              <a:pathLst>
                <a:path w="426578" h="606190" extrusionOk="0">
                  <a:moveTo>
                    <a:pt x="14329" y="249212"/>
                  </a:moveTo>
                  <a:cubicBezTo>
                    <a:pt x="36780" y="222270"/>
                    <a:pt x="187206" y="76335"/>
                    <a:pt x="175980" y="58374"/>
                  </a:cubicBezTo>
                  <a:cubicBezTo>
                    <a:pt x="243334" y="60619"/>
                    <a:pt x="431927" y="0"/>
                    <a:pt x="431927" y="0"/>
                  </a:cubicBezTo>
                  <a:cubicBezTo>
                    <a:pt x="447643" y="49393"/>
                    <a:pt x="431927" y="89806"/>
                    <a:pt x="416211" y="103277"/>
                  </a:cubicBezTo>
                  <a:cubicBezTo>
                    <a:pt x="360082" y="150425"/>
                    <a:pt x="200676" y="269418"/>
                    <a:pt x="146793" y="300850"/>
                  </a:cubicBezTo>
                  <a:cubicBezTo>
                    <a:pt x="164754" y="455766"/>
                    <a:pt x="173735" y="496178"/>
                    <a:pt x="169244" y="599455"/>
                  </a:cubicBezTo>
                  <a:cubicBezTo>
                    <a:pt x="144547" y="615171"/>
                    <a:pt x="117606" y="621907"/>
                    <a:pt x="101890" y="624152"/>
                  </a:cubicBezTo>
                  <a:cubicBezTo>
                    <a:pt x="83928" y="523120"/>
                    <a:pt x="39025" y="428824"/>
                    <a:pt x="7594" y="330037"/>
                  </a:cubicBezTo>
                  <a:cubicBezTo>
                    <a:pt x="858" y="305340"/>
                    <a:pt x="-8123" y="276154"/>
                    <a:pt x="14329" y="249212"/>
                  </a:cubicBezTo>
                  <a:close/>
                </a:path>
              </a:pathLst>
            </a:custGeom>
            <a:solidFill>
              <a:srgbClr val="FF77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8" name="Google Shape;948;gdd949ce96f_0_588"/>
            <p:cNvSpPr/>
            <p:nvPr/>
          </p:nvSpPr>
          <p:spPr>
            <a:xfrm>
              <a:off x="10344337" y="1614688"/>
              <a:ext cx="89806" cy="89806"/>
            </a:xfrm>
            <a:custGeom>
              <a:avLst/>
              <a:gdLst/>
              <a:ahLst/>
              <a:cxnLst/>
              <a:rect l="l" t="t" r="r" b="b"/>
              <a:pathLst>
                <a:path w="89806" h="89806" extrusionOk="0">
                  <a:moveTo>
                    <a:pt x="4490" y="40413"/>
                  </a:moveTo>
                  <a:lnTo>
                    <a:pt x="0" y="103277"/>
                  </a:lnTo>
                  <a:cubicBezTo>
                    <a:pt x="0" y="103277"/>
                    <a:pt x="74090" y="89806"/>
                    <a:pt x="96542" y="60619"/>
                  </a:cubicBezTo>
                  <a:lnTo>
                    <a:pt x="94296" y="0"/>
                  </a:lnTo>
                  <a:lnTo>
                    <a:pt x="4490" y="4041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9" name="Google Shape;949;gdd949ce96f_0_588"/>
            <p:cNvSpPr/>
            <p:nvPr/>
          </p:nvSpPr>
          <p:spPr>
            <a:xfrm>
              <a:off x="10346582" y="1616933"/>
              <a:ext cx="89806" cy="67354"/>
            </a:xfrm>
            <a:custGeom>
              <a:avLst/>
              <a:gdLst/>
              <a:ahLst/>
              <a:cxnLst/>
              <a:rect l="l" t="t" r="r" b="b"/>
              <a:pathLst>
                <a:path w="89806" h="67354" extrusionOk="0">
                  <a:moveTo>
                    <a:pt x="92051" y="0"/>
                  </a:moveTo>
                  <a:lnTo>
                    <a:pt x="2245" y="33677"/>
                  </a:lnTo>
                  <a:lnTo>
                    <a:pt x="0" y="80825"/>
                  </a:lnTo>
                  <a:cubicBezTo>
                    <a:pt x="33677" y="69600"/>
                    <a:pt x="67355" y="35922"/>
                    <a:pt x="92051" y="20206"/>
                  </a:cubicBezTo>
                  <a:lnTo>
                    <a:pt x="92051" y="0"/>
                  </a:lnTo>
                  <a:close/>
                </a:path>
              </a:pathLst>
            </a:custGeom>
            <a:solidFill>
              <a:srgbClr val="FFBF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0" name="Google Shape;950;gdd949ce96f_0_588"/>
            <p:cNvSpPr/>
            <p:nvPr/>
          </p:nvSpPr>
          <p:spPr>
            <a:xfrm>
              <a:off x="10265757" y="1655101"/>
              <a:ext cx="336772" cy="538836"/>
            </a:xfrm>
            <a:custGeom>
              <a:avLst/>
              <a:gdLst/>
              <a:ahLst/>
              <a:cxnLst/>
              <a:rect l="l" t="t" r="r" b="b"/>
              <a:pathLst>
                <a:path w="336772" h="538836" extrusionOk="0">
                  <a:moveTo>
                    <a:pt x="74090" y="53883"/>
                  </a:moveTo>
                  <a:cubicBezTo>
                    <a:pt x="74090" y="53883"/>
                    <a:pt x="74090" y="141444"/>
                    <a:pt x="0" y="509649"/>
                  </a:cubicBezTo>
                  <a:cubicBezTo>
                    <a:pt x="0" y="509649"/>
                    <a:pt x="226760" y="612926"/>
                    <a:pt x="356979" y="471482"/>
                  </a:cubicBezTo>
                  <a:cubicBezTo>
                    <a:pt x="356979" y="471482"/>
                    <a:pt x="323302" y="110012"/>
                    <a:pt x="179612" y="0"/>
                  </a:cubicBezTo>
                  <a:cubicBezTo>
                    <a:pt x="177367" y="2245"/>
                    <a:pt x="107767" y="26942"/>
                    <a:pt x="74090" y="53883"/>
                  </a:cubicBez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1" name="Google Shape;951;gdd949ce96f_0_588"/>
            <p:cNvSpPr/>
            <p:nvPr/>
          </p:nvSpPr>
          <p:spPr>
            <a:xfrm>
              <a:off x="10200492" y="1318033"/>
              <a:ext cx="269418" cy="381675"/>
            </a:xfrm>
            <a:custGeom>
              <a:avLst/>
              <a:gdLst/>
              <a:ahLst/>
              <a:cxnLst/>
              <a:rect l="l" t="t" r="r" b="b"/>
              <a:pathLst>
                <a:path w="269418" h="381675" extrusionOk="0">
                  <a:moveTo>
                    <a:pt x="244877" y="294410"/>
                  </a:moveTo>
                  <a:cubicBezTo>
                    <a:pt x="244877" y="294410"/>
                    <a:pt x="132619" y="408913"/>
                    <a:pt x="87716" y="386461"/>
                  </a:cubicBezTo>
                  <a:cubicBezTo>
                    <a:pt x="80981" y="381971"/>
                    <a:pt x="58529" y="343803"/>
                    <a:pt x="42813" y="314616"/>
                  </a:cubicBezTo>
                  <a:cubicBezTo>
                    <a:pt x="20362" y="271959"/>
                    <a:pt x="-2090" y="215830"/>
                    <a:pt x="155" y="173172"/>
                  </a:cubicBezTo>
                  <a:cubicBezTo>
                    <a:pt x="2400" y="103572"/>
                    <a:pt x="54039" y="-6440"/>
                    <a:pt x="121393" y="295"/>
                  </a:cubicBezTo>
                  <a:cubicBezTo>
                    <a:pt x="188748" y="7031"/>
                    <a:pt x="352644" y="56424"/>
                    <a:pt x="244877" y="29441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2" name="Google Shape;952;gdd949ce96f_0_588"/>
            <p:cNvSpPr/>
            <p:nvPr/>
          </p:nvSpPr>
          <p:spPr>
            <a:xfrm>
              <a:off x="10191667" y="1531618"/>
              <a:ext cx="44903" cy="67354"/>
            </a:xfrm>
            <a:custGeom>
              <a:avLst/>
              <a:gdLst/>
              <a:ahLst/>
              <a:cxnLst/>
              <a:rect l="l" t="t" r="r" b="b"/>
              <a:pathLst>
                <a:path w="44903" h="67354" extrusionOk="0">
                  <a:moveTo>
                    <a:pt x="47148" y="6735"/>
                  </a:moveTo>
                  <a:cubicBezTo>
                    <a:pt x="47148" y="6735"/>
                    <a:pt x="47148" y="6735"/>
                    <a:pt x="47148" y="6735"/>
                  </a:cubicBezTo>
                  <a:lnTo>
                    <a:pt x="42658" y="0"/>
                  </a:lnTo>
                  <a:cubicBezTo>
                    <a:pt x="31432" y="22452"/>
                    <a:pt x="13471" y="42658"/>
                    <a:pt x="0" y="60619"/>
                  </a:cubicBezTo>
                  <a:cubicBezTo>
                    <a:pt x="47148" y="87561"/>
                    <a:pt x="78580" y="44903"/>
                    <a:pt x="58374" y="2245"/>
                  </a:cubicBezTo>
                  <a:cubicBezTo>
                    <a:pt x="53884" y="4490"/>
                    <a:pt x="49393" y="6735"/>
                    <a:pt x="47148" y="6735"/>
                  </a:cubicBezTo>
                  <a:cubicBezTo>
                    <a:pt x="47148" y="8980"/>
                    <a:pt x="47148" y="8980"/>
                    <a:pt x="47148" y="6735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3" name="Google Shape;953;gdd949ce96f_0_588"/>
            <p:cNvSpPr/>
            <p:nvPr/>
          </p:nvSpPr>
          <p:spPr>
            <a:xfrm>
              <a:off x="10202770" y="1305452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190961" y="221676"/>
                  </a:moveTo>
                  <a:cubicBezTo>
                    <a:pt x="204432" y="250863"/>
                    <a:pt x="229128" y="313727"/>
                    <a:pt x="253825" y="318217"/>
                  </a:cubicBezTo>
                  <a:cubicBezTo>
                    <a:pt x="276276" y="284540"/>
                    <a:pt x="303218" y="232901"/>
                    <a:pt x="312199" y="192489"/>
                  </a:cubicBezTo>
                  <a:cubicBezTo>
                    <a:pt x="321179" y="152076"/>
                    <a:pt x="321179" y="73496"/>
                    <a:pt x="258315" y="39818"/>
                  </a:cubicBezTo>
                  <a:cubicBezTo>
                    <a:pt x="197696" y="-594"/>
                    <a:pt x="161774" y="-2839"/>
                    <a:pt x="134832" y="1651"/>
                  </a:cubicBezTo>
                  <a:cubicBezTo>
                    <a:pt x="112380" y="6141"/>
                    <a:pt x="80948" y="17367"/>
                    <a:pt x="54007" y="30838"/>
                  </a:cubicBezTo>
                  <a:cubicBezTo>
                    <a:pt x="-22329" y="69005"/>
                    <a:pt x="4613" y="145341"/>
                    <a:pt x="4613" y="145341"/>
                  </a:cubicBezTo>
                  <a:cubicBezTo>
                    <a:pt x="27065" y="154321"/>
                    <a:pt x="74213" y="107173"/>
                    <a:pt x="92174" y="127379"/>
                  </a:cubicBezTo>
                  <a:cubicBezTo>
                    <a:pt x="112380" y="147586"/>
                    <a:pt x="116871" y="176773"/>
                    <a:pt x="132587" y="199224"/>
                  </a:cubicBezTo>
                  <a:cubicBezTo>
                    <a:pt x="146058" y="217185"/>
                    <a:pt x="170754" y="196979"/>
                    <a:pt x="190961" y="221676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4" name="Google Shape;954;gdd949ce96f_0_588"/>
            <p:cNvSpPr/>
            <p:nvPr/>
          </p:nvSpPr>
          <p:spPr>
            <a:xfrm>
              <a:off x="10339847" y="1466386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58374" y="42780"/>
                  </a:moveTo>
                  <a:cubicBezTo>
                    <a:pt x="56129" y="65231"/>
                    <a:pt x="40413" y="92173"/>
                    <a:pt x="24696" y="92173"/>
                  </a:cubicBezTo>
                  <a:cubicBezTo>
                    <a:pt x="8980" y="92173"/>
                    <a:pt x="0" y="71967"/>
                    <a:pt x="0" y="49515"/>
                  </a:cubicBezTo>
                  <a:cubicBezTo>
                    <a:pt x="2245" y="27064"/>
                    <a:pt x="11226" y="-2123"/>
                    <a:pt x="29187" y="122"/>
                  </a:cubicBezTo>
                  <a:cubicBezTo>
                    <a:pt x="47148" y="2367"/>
                    <a:pt x="60619" y="20328"/>
                    <a:pt x="58374" y="4278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5" name="Google Shape;955;gdd949ce96f_0_588"/>
            <p:cNvSpPr/>
            <p:nvPr/>
          </p:nvSpPr>
          <p:spPr>
            <a:xfrm>
              <a:off x="10216363" y="1497940"/>
              <a:ext cx="44903" cy="22451"/>
            </a:xfrm>
            <a:custGeom>
              <a:avLst/>
              <a:gdLst/>
              <a:ahLst/>
              <a:cxnLst/>
              <a:rect l="l" t="t" r="r" b="b"/>
              <a:pathLst>
                <a:path w="44903" h="22451" extrusionOk="0">
                  <a:moveTo>
                    <a:pt x="0" y="2245"/>
                  </a:moveTo>
                  <a:cubicBezTo>
                    <a:pt x="0" y="11226"/>
                    <a:pt x="4490" y="47148"/>
                    <a:pt x="31432" y="42658"/>
                  </a:cubicBezTo>
                  <a:cubicBezTo>
                    <a:pt x="58374" y="38167"/>
                    <a:pt x="42658" y="0"/>
                    <a:pt x="42658" y="0"/>
                  </a:cubicBezTo>
                  <a:cubicBezTo>
                    <a:pt x="42658" y="0"/>
                    <a:pt x="13471" y="0"/>
                    <a:pt x="0" y="2245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6" name="Google Shape;956;gdd949ce96f_0_588"/>
            <p:cNvSpPr/>
            <p:nvPr/>
          </p:nvSpPr>
          <p:spPr>
            <a:xfrm>
              <a:off x="10216461" y="1493273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6638" y="12945"/>
                  </a:moveTo>
                  <a:cubicBezTo>
                    <a:pt x="35825" y="-23052"/>
                    <a:pt x="58276" y="24944"/>
                    <a:pt x="33580" y="48942"/>
                  </a:cubicBezTo>
                  <a:cubicBezTo>
                    <a:pt x="4393" y="72945"/>
                    <a:pt x="-9078" y="36943"/>
                    <a:pt x="6638" y="12945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7" name="Google Shape;957;gdd949ce96f_0_588"/>
            <p:cNvSpPr/>
            <p:nvPr/>
          </p:nvSpPr>
          <p:spPr>
            <a:xfrm>
              <a:off x="10233538" y="1529444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23238" y="35617"/>
                  </a:moveTo>
                  <a:cubicBezTo>
                    <a:pt x="12012" y="-36382"/>
                    <a:pt x="-3704" y="11614"/>
                    <a:pt x="786" y="83613"/>
                  </a:cubicBezTo>
                </a:path>
              </a:pathLst>
            </a:custGeom>
            <a:noFill/>
            <a:ln w="9525" cap="flat" cmpd="sng">
              <a:solidFill>
                <a:srgbClr val="FF6F4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8" name="Google Shape;958;gdd949ce96f_0_588"/>
            <p:cNvSpPr/>
            <p:nvPr/>
          </p:nvSpPr>
          <p:spPr>
            <a:xfrm>
              <a:off x="10285963" y="1596727"/>
              <a:ext cx="22451" cy="44903"/>
            </a:xfrm>
            <a:custGeom>
              <a:avLst/>
              <a:gdLst/>
              <a:ahLst/>
              <a:cxnLst/>
              <a:rect l="l" t="t" r="r" b="b"/>
              <a:pathLst>
                <a:path w="22451" h="44903" extrusionOk="0">
                  <a:moveTo>
                    <a:pt x="29187" y="0"/>
                  </a:moveTo>
                  <a:cubicBezTo>
                    <a:pt x="33677" y="2245"/>
                    <a:pt x="35923" y="8981"/>
                    <a:pt x="35923" y="15716"/>
                  </a:cubicBezTo>
                  <a:cubicBezTo>
                    <a:pt x="35923" y="22452"/>
                    <a:pt x="33677" y="26942"/>
                    <a:pt x="29187" y="31432"/>
                  </a:cubicBezTo>
                  <a:cubicBezTo>
                    <a:pt x="24697" y="35923"/>
                    <a:pt x="20207" y="40413"/>
                    <a:pt x="15716" y="42658"/>
                  </a:cubicBezTo>
                  <a:cubicBezTo>
                    <a:pt x="11226" y="44903"/>
                    <a:pt x="4491" y="47148"/>
                    <a:pt x="0" y="49393"/>
                  </a:cubicBezTo>
                  <a:cubicBezTo>
                    <a:pt x="11226" y="44903"/>
                    <a:pt x="20207" y="40413"/>
                    <a:pt x="26942" y="31432"/>
                  </a:cubicBezTo>
                  <a:cubicBezTo>
                    <a:pt x="31432" y="26942"/>
                    <a:pt x="33677" y="22452"/>
                    <a:pt x="33677" y="15716"/>
                  </a:cubicBezTo>
                  <a:cubicBezTo>
                    <a:pt x="35923" y="11226"/>
                    <a:pt x="33677" y="4490"/>
                    <a:pt x="29187" y="0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9" name="Google Shape;959;gdd949ce96f_0_588"/>
            <p:cNvSpPr/>
            <p:nvPr/>
          </p:nvSpPr>
          <p:spPr>
            <a:xfrm>
              <a:off x="10137783" y="1281085"/>
              <a:ext cx="314321" cy="202063"/>
            </a:xfrm>
            <a:custGeom>
              <a:avLst/>
              <a:gdLst/>
              <a:ahLst/>
              <a:cxnLst/>
              <a:rect l="l" t="t" r="r" b="b"/>
              <a:pathLst>
                <a:path w="314321" h="202063" extrusionOk="0">
                  <a:moveTo>
                    <a:pt x="316566" y="64185"/>
                  </a:moveTo>
                  <a:cubicBezTo>
                    <a:pt x="309831" y="41734"/>
                    <a:pt x="262683" y="-18885"/>
                    <a:pt x="143689" y="5812"/>
                  </a:cubicBezTo>
                  <a:cubicBezTo>
                    <a:pt x="24696" y="30508"/>
                    <a:pt x="69599" y="165217"/>
                    <a:pt x="0" y="205630"/>
                  </a:cubicBezTo>
                  <a:cubicBezTo>
                    <a:pt x="94296" y="205630"/>
                    <a:pt x="92051" y="187669"/>
                    <a:pt x="121238" y="160727"/>
                  </a:cubicBezTo>
                  <a:cubicBezTo>
                    <a:pt x="110012" y="198894"/>
                    <a:pt x="125728" y="189914"/>
                    <a:pt x="136954" y="151746"/>
                  </a:cubicBezTo>
                  <a:cubicBezTo>
                    <a:pt x="134709" y="180933"/>
                    <a:pt x="168386" y="210120"/>
                    <a:pt x="195328" y="221346"/>
                  </a:cubicBezTo>
                  <a:cubicBezTo>
                    <a:pt x="199818" y="185424"/>
                    <a:pt x="264928" y="102353"/>
                    <a:pt x="264928" y="102353"/>
                  </a:cubicBezTo>
                  <a:cubicBezTo>
                    <a:pt x="264928" y="102353"/>
                    <a:pt x="312076" y="88882"/>
                    <a:pt x="316566" y="64185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0" name="Google Shape;960;gdd949ce96f_0_588"/>
            <p:cNvSpPr/>
            <p:nvPr/>
          </p:nvSpPr>
          <p:spPr>
            <a:xfrm>
              <a:off x="9940210" y="2166211"/>
              <a:ext cx="157160" cy="44903"/>
            </a:xfrm>
            <a:custGeom>
              <a:avLst/>
              <a:gdLst/>
              <a:ahLst/>
              <a:cxnLst/>
              <a:rect l="l" t="t" r="r" b="b"/>
              <a:pathLst>
                <a:path w="157160" h="44903" extrusionOk="0">
                  <a:moveTo>
                    <a:pt x="157161" y="20990"/>
                  </a:moveTo>
                  <a:cubicBezTo>
                    <a:pt x="157161" y="20990"/>
                    <a:pt x="163896" y="54667"/>
                    <a:pt x="152670" y="56912"/>
                  </a:cubicBezTo>
                  <a:cubicBezTo>
                    <a:pt x="130219" y="63648"/>
                    <a:pt x="0" y="59157"/>
                    <a:pt x="0" y="47932"/>
                  </a:cubicBezTo>
                  <a:cubicBezTo>
                    <a:pt x="0" y="38951"/>
                    <a:pt x="89806" y="41196"/>
                    <a:pt x="121238" y="5274"/>
                  </a:cubicBezTo>
                  <a:cubicBezTo>
                    <a:pt x="134709" y="-12687"/>
                    <a:pt x="157161" y="20990"/>
                    <a:pt x="157161" y="2099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1" name="Google Shape;961;gdd949ce96f_0_588"/>
            <p:cNvSpPr/>
            <p:nvPr/>
          </p:nvSpPr>
          <p:spPr>
            <a:xfrm>
              <a:off x="10047977" y="1716868"/>
              <a:ext cx="426578" cy="471481"/>
            </a:xfrm>
            <a:custGeom>
              <a:avLst/>
              <a:gdLst/>
              <a:ahLst/>
              <a:cxnLst/>
              <a:rect l="l" t="t" r="r" b="b"/>
              <a:pathLst>
                <a:path w="426578" h="471481" extrusionOk="0">
                  <a:moveTo>
                    <a:pt x="298605" y="97639"/>
                  </a:moveTo>
                  <a:cubicBezTo>
                    <a:pt x="332282" y="3342"/>
                    <a:pt x="386166" y="-10129"/>
                    <a:pt x="413108" y="5587"/>
                  </a:cubicBezTo>
                  <a:cubicBezTo>
                    <a:pt x="442295" y="21303"/>
                    <a:pt x="460256" y="79677"/>
                    <a:pt x="435559" y="142542"/>
                  </a:cubicBezTo>
                  <a:cubicBezTo>
                    <a:pt x="343508" y="376037"/>
                    <a:pt x="67355" y="483804"/>
                    <a:pt x="62864" y="483804"/>
                  </a:cubicBezTo>
                  <a:cubicBezTo>
                    <a:pt x="26942" y="474824"/>
                    <a:pt x="13471" y="456863"/>
                    <a:pt x="0" y="445637"/>
                  </a:cubicBezTo>
                  <a:cubicBezTo>
                    <a:pt x="105522" y="378282"/>
                    <a:pt x="244721" y="252554"/>
                    <a:pt x="298605" y="97639"/>
                  </a:cubicBezTo>
                  <a:close/>
                </a:path>
              </a:pathLst>
            </a:custGeom>
            <a:solidFill>
              <a:srgbClr val="FFC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2" name="Google Shape;962;gdd949ce96f_0_588"/>
            <p:cNvSpPr/>
            <p:nvPr/>
          </p:nvSpPr>
          <p:spPr>
            <a:xfrm>
              <a:off x="10104106" y="1257070"/>
              <a:ext cx="426578" cy="202063"/>
            </a:xfrm>
            <a:custGeom>
              <a:avLst/>
              <a:gdLst/>
              <a:ahLst/>
              <a:cxnLst/>
              <a:rect l="l" t="t" r="r" b="b"/>
              <a:pathLst>
                <a:path w="426578" h="202063" extrusionOk="0">
                  <a:moveTo>
                    <a:pt x="426579" y="146574"/>
                  </a:moveTo>
                  <a:lnTo>
                    <a:pt x="2245" y="218419"/>
                  </a:lnTo>
                  <a:lnTo>
                    <a:pt x="0" y="202703"/>
                  </a:lnTo>
                  <a:lnTo>
                    <a:pt x="47148" y="180252"/>
                  </a:lnTo>
                  <a:cubicBezTo>
                    <a:pt x="47148" y="180252"/>
                    <a:pt x="56129" y="25336"/>
                    <a:pt x="211044" y="2885"/>
                  </a:cubicBezTo>
                  <a:cubicBezTo>
                    <a:pt x="381676" y="-24057"/>
                    <a:pt x="426579" y="146574"/>
                    <a:pt x="426579" y="146574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3" name="Google Shape;963;gdd949ce96f_0_588"/>
            <p:cNvSpPr/>
            <p:nvPr/>
          </p:nvSpPr>
          <p:spPr>
            <a:xfrm>
              <a:off x="7517353" y="3435625"/>
              <a:ext cx="336772" cy="291869"/>
            </a:xfrm>
            <a:custGeom>
              <a:avLst/>
              <a:gdLst/>
              <a:ahLst/>
              <a:cxnLst/>
              <a:rect l="l" t="t" r="r" b="b"/>
              <a:pathLst>
                <a:path w="336772" h="291869" extrusionOk="0">
                  <a:moveTo>
                    <a:pt x="22791" y="262563"/>
                  </a:moveTo>
                  <a:cubicBezTo>
                    <a:pt x="56469" y="318691"/>
                    <a:pt x="184442" y="327672"/>
                    <a:pt x="249552" y="253582"/>
                  </a:cubicBezTo>
                  <a:cubicBezTo>
                    <a:pt x="301190" y="192963"/>
                    <a:pt x="357319" y="91931"/>
                    <a:pt x="341603" y="67234"/>
                  </a:cubicBezTo>
                  <a:cubicBezTo>
                    <a:pt x="303435" y="13351"/>
                    <a:pt x="184442" y="-27062"/>
                    <a:pt x="96881" y="22331"/>
                  </a:cubicBezTo>
                  <a:cubicBezTo>
                    <a:pt x="7075" y="71725"/>
                    <a:pt x="-26602" y="181737"/>
                    <a:pt x="22791" y="262563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4" name="Google Shape;964;gdd949ce96f_0_588"/>
            <p:cNvSpPr/>
            <p:nvPr/>
          </p:nvSpPr>
          <p:spPr>
            <a:xfrm>
              <a:off x="7569331" y="3431438"/>
              <a:ext cx="134709" cy="179612"/>
            </a:xfrm>
            <a:custGeom>
              <a:avLst/>
              <a:gdLst/>
              <a:ahLst/>
              <a:cxnLst/>
              <a:rect l="l" t="t" r="r" b="b"/>
              <a:pathLst>
                <a:path w="134709" h="179612" extrusionOk="0">
                  <a:moveTo>
                    <a:pt x="0" y="197150"/>
                  </a:moveTo>
                  <a:lnTo>
                    <a:pt x="44903" y="192659"/>
                  </a:lnTo>
                  <a:cubicBezTo>
                    <a:pt x="44903" y="192659"/>
                    <a:pt x="89806" y="31009"/>
                    <a:pt x="136954" y="4067"/>
                  </a:cubicBezTo>
                  <a:cubicBezTo>
                    <a:pt x="114503" y="-2669"/>
                    <a:pt x="101032" y="-424"/>
                    <a:pt x="85316" y="6312"/>
                  </a:cubicBezTo>
                  <a:cubicBezTo>
                    <a:pt x="71845" y="13047"/>
                    <a:pt x="11226" y="84892"/>
                    <a:pt x="0" y="19715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65" name="Google Shape;965;gdd949ce96f_0_588"/>
            <p:cNvGrpSpPr/>
            <p:nvPr/>
          </p:nvGrpSpPr>
          <p:grpSpPr>
            <a:xfrm>
              <a:off x="6544960" y="5500618"/>
              <a:ext cx="730123" cy="632203"/>
              <a:chOff x="10647162" y="5365326"/>
              <a:chExt cx="730123" cy="632203"/>
            </a:xfrm>
          </p:grpSpPr>
          <p:sp>
            <p:nvSpPr>
              <p:cNvPr id="966" name="Google Shape;966;gdd949ce96f_0_588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967" name="Google Shape;967;gdd949ce96f_0_58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8" name="Google Shape;968;gdd949ce96f_0_58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7393" y="1079726"/>
              <a:ext cx="1188489" cy="17195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9" name="Google Shape;969;gdd949ce96f_0_588"/>
          <p:cNvGrpSpPr/>
          <p:nvPr/>
        </p:nvGrpSpPr>
        <p:grpSpPr>
          <a:xfrm>
            <a:off x="8606591" y="-3000661"/>
            <a:ext cx="1145026" cy="2934411"/>
            <a:chOff x="8606591" y="43083"/>
            <a:chExt cx="1145026" cy="2934411"/>
          </a:xfrm>
        </p:grpSpPr>
        <p:sp>
          <p:nvSpPr>
            <p:cNvPr id="970" name="Google Shape;970;gdd949ce96f_0_588"/>
            <p:cNvSpPr/>
            <p:nvPr/>
          </p:nvSpPr>
          <p:spPr>
            <a:xfrm>
              <a:off x="9055621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1" name="Google Shape;971;gdd949ce96f_0_588"/>
            <p:cNvSpPr/>
            <p:nvPr/>
          </p:nvSpPr>
          <p:spPr>
            <a:xfrm>
              <a:off x="9271155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2" name="Google Shape;972;gdd949ce96f_0_588"/>
            <p:cNvSpPr/>
            <p:nvPr/>
          </p:nvSpPr>
          <p:spPr>
            <a:xfrm>
              <a:off x="8606591" y="1293632"/>
              <a:ext cx="1145026" cy="1683862"/>
            </a:xfrm>
            <a:custGeom>
              <a:avLst/>
              <a:gdLst/>
              <a:ahLst/>
              <a:cxnLst/>
              <a:rect l="l" t="t" r="r" b="b"/>
              <a:pathLst>
                <a:path w="1145026" h="1683862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1697334"/>
                  </a:lnTo>
                  <a:lnTo>
                    <a:pt x="0" y="169733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3" name="Google Shape;973;gdd949ce96f_0_588"/>
            <p:cNvSpPr/>
            <p:nvPr/>
          </p:nvSpPr>
          <p:spPr>
            <a:xfrm>
              <a:off x="8644758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7881"/>
                    <a:pt x="27881" y="35922"/>
                    <a:pt x="17961" y="35922"/>
                  </a:cubicBezTo>
                  <a:cubicBezTo>
                    <a:pt x="8042" y="35922"/>
                    <a:pt x="0" y="27881"/>
                    <a:pt x="0" y="17961"/>
                  </a:cubicBezTo>
                  <a:cubicBezTo>
                    <a:pt x="0" y="8041"/>
                    <a:pt x="8041" y="0"/>
                    <a:pt x="17961" y="0"/>
                  </a:cubicBezTo>
                  <a:cubicBezTo>
                    <a:pt x="27881" y="0"/>
                    <a:pt x="35922" y="8042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4" name="Google Shape;974;gdd949ce96f_0_588"/>
            <p:cNvSpPr/>
            <p:nvPr/>
          </p:nvSpPr>
          <p:spPr>
            <a:xfrm>
              <a:off x="9693243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6942"/>
                    <a:pt x="29187" y="35922"/>
                    <a:pt x="17961" y="35922"/>
                  </a:cubicBezTo>
                  <a:cubicBezTo>
                    <a:pt x="6736" y="35922"/>
                    <a:pt x="0" y="29187"/>
                    <a:pt x="0" y="17961"/>
                  </a:cubicBezTo>
                  <a:cubicBezTo>
                    <a:pt x="0" y="6735"/>
                    <a:pt x="6736" y="0"/>
                    <a:pt x="17961" y="0"/>
                  </a:cubicBezTo>
                  <a:cubicBezTo>
                    <a:pt x="29187" y="0"/>
                    <a:pt x="35922" y="8981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5" name="Google Shape;975;gdd949ce96f_0_588"/>
            <p:cNvSpPr/>
            <p:nvPr/>
          </p:nvSpPr>
          <p:spPr>
            <a:xfrm>
              <a:off x="9120042" y="1033194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688" y="101032"/>
                  </a:moveTo>
                  <a:cubicBezTo>
                    <a:pt x="688" y="101032"/>
                    <a:pt x="688" y="103277"/>
                    <a:pt x="2933" y="103277"/>
                  </a:cubicBezTo>
                  <a:cubicBezTo>
                    <a:pt x="11913" y="125728"/>
                    <a:pt x="25384" y="145935"/>
                    <a:pt x="45591" y="150425"/>
                  </a:cubicBezTo>
                  <a:cubicBezTo>
                    <a:pt x="56816" y="152670"/>
                    <a:pt x="86003" y="157161"/>
                    <a:pt x="101719" y="132464"/>
                  </a:cubicBezTo>
                  <a:cubicBezTo>
                    <a:pt x="115190" y="110012"/>
                    <a:pt x="92739" y="80825"/>
                    <a:pt x="90494" y="76335"/>
                  </a:cubicBezTo>
                  <a:lnTo>
                    <a:pt x="65797" y="47148"/>
                  </a:lnTo>
                  <a:cubicBezTo>
                    <a:pt x="56816" y="35922"/>
                    <a:pt x="45591" y="24697"/>
                    <a:pt x="43346" y="0"/>
                  </a:cubicBezTo>
                  <a:lnTo>
                    <a:pt x="88249" y="0"/>
                  </a:lnTo>
                  <a:cubicBezTo>
                    <a:pt x="86003" y="2245"/>
                    <a:pt x="90494" y="13471"/>
                    <a:pt x="97229" y="24697"/>
                  </a:cubicBezTo>
                  <a:cubicBezTo>
                    <a:pt x="103965" y="35922"/>
                    <a:pt x="110700" y="44903"/>
                    <a:pt x="119681" y="58374"/>
                  </a:cubicBezTo>
                  <a:cubicBezTo>
                    <a:pt x="124171" y="65109"/>
                    <a:pt x="126416" y="71845"/>
                    <a:pt x="130906" y="78580"/>
                  </a:cubicBezTo>
                  <a:cubicBezTo>
                    <a:pt x="133152" y="85316"/>
                    <a:pt x="135397" y="94296"/>
                    <a:pt x="137642" y="103277"/>
                  </a:cubicBezTo>
                  <a:cubicBezTo>
                    <a:pt x="137642" y="118993"/>
                    <a:pt x="135397" y="134709"/>
                    <a:pt x="126416" y="150425"/>
                  </a:cubicBezTo>
                  <a:cubicBezTo>
                    <a:pt x="117435" y="163896"/>
                    <a:pt x="101719" y="175122"/>
                    <a:pt x="86003" y="177367"/>
                  </a:cubicBezTo>
                  <a:cubicBezTo>
                    <a:pt x="70287" y="179612"/>
                    <a:pt x="56816" y="179612"/>
                    <a:pt x="41100" y="172877"/>
                  </a:cubicBezTo>
                  <a:cubicBezTo>
                    <a:pt x="14159" y="161651"/>
                    <a:pt x="-3803" y="132464"/>
                    <a:pt x="688" y="107767"/>
                  </a:cubicBezTo>
                  <a:cubicBezTo>
                    <a:pt x="688" y="101032"/>
                    <a:pt x="688" y="101032"/>
                    <a:pt x="688" y="101032"/>
                  </a:cubicBez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6" name="Google Shape;976;gdd949ce96f_0_588"/>
            <p:cNvSpPr/>
            <p:nvPr/>
          </p:nvSpPr>
          <p:spPr>
            <a:xfrm>
              <a:off x="8997247" y="882769"/>
              <a:ext cx="336772" cy="157160"/>
            </a:xfrm>
            <a:custGeom>
              <a:avLst/>
              <a:gdLst/>
              <a:ahLst/>
              <a:cxnLst/>
              <a:rect l="l" t="t" r="r" b="b"/>
              <a:pathLst>
                <a:path w="336772" h="157160" extrusionOk="0">
                  <a:moveTo>
                    <a:pt x="345753" y="67355"/>
                  </a:moveTo>
                  <a:cubicBezTo>
                    <a:pt x="345753" y="29187"/>
                    <a:pt x="316566" y="0"/>
                    <a:pt x="278399" y="0"/>
                  </a:cubicBezTo>
                  <a:cubicBezTo>
                    <a:pt x="253702" y="0"/>
                    <a:pt x="240231" y="8981"/>
                    <a:pt x="220025" y="33677"/>
                  </a:cubicBezTo>
                  <a:cubicBezTo>
                    <a:pt x="199818" y="60619"/>
                    <a:pt x="143690" y="60619"/>
                    <a:pt x="123483" y="29187"/>
                  </a:cubicBez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253702" y="177367"/>
                    <a:pt x="296360" y="143690"/>
                    <a:pt x="314321" y="130219"/>
                  </a:cubicBezTo>
                  <a:cubicBezTo>
                    <a:pt x="334527" y="114503"/>
                    <a:pt x="345753" y="92051"/>
                    <a:pt x="345753" y="67355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7" name="Google Shape;977;gdd949ce96f_0_588"/>
            <p:cNvSpPr/>
            <p:nvPr/>
          </p:nvSpPr>
          <p:spPr>
            <a:xfrm>
              <a:off x="8997247" y="882769"/>
              <a:ext cx="157160" cy="157160"/>
            </a:xfrm>
            <a:custGeom>
              <a:avLst/>
              <a:gdLst/>
              <a:ahLst/>
              <a:cxnLst/>
              <a:rect l="l" t="t" r="r" b="b"/>
              <a:pathLst>
                <a:path w="157160" h="157160" extrusionOk="0">
                  <a:moveTo>
                    <a:pt x="123483" y="29187"/>
                  </a:move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172877" y="177367"/>
                    <a:pt x="175122" y="177367"/>
                    <a:pt x="175122" y="177367"/>
                  </a:cubicBezTo>
                  <a:lnTo>
                    <a:pt x="175122" y="53884"/>
                  </a:lnTo>
                  <a:cubicBezTo>
                    <a:pt x="157161" y="53884"/>
                    <a:pt x="134709" y="47148"/>
                    <a:pt x="123483" y="29187"/>
                  </a:cubicBezTo>
                  <a:close/>
                </a:path>
              </a:pathLst>
            </a:custGeom>
            <a:solidFill>
              <a:srgbClr val="FF7E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8" name="Google Shape;978;gdd949ce96f_0_588"/>
            <p:cNvSpPr/>
            <p:nvPr/>
          </p:nvSpPr>
          <p:spPr>
            <a:xfrm>
              <a:off x="9255093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1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40759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9" name="Google Shape;979;gdd949ce96f_0_588"/>
            <p:cNvSpPr/>
            <p:nvPr/>
          </p:nvSpPr>
          <p:spPr>
            <a:xfrm>
              <a:off x="9242972" y="913921"/>
              <a:ext cx="67354" cy="44903"/>
            </a:xfrm>
            <a:custGeom>
              <a:avLst/>
              <a:gdLst/>
              <a:ahLst/>
              <a:cxnLst/>
              <a:rect l="l" t="t" r="r" b="b"/>
              <a:pathLst>
                <a:path w="67354" h="44903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5" y="7016"/>
                  </a:cubicBezTo>
                  <a:cubicBezTo>
                    <a:pt x="70841" y="18242"/>
                    <a:pt x="73086" y="40693"/>
                    <a:pt x="61860" y="54164"/>
                  </a:cubicBezTo>
                  <a:cubicBezTo>
                    <a:pt x="50634" y="67635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0" name="Google Shape;980;gdd949ce96f_0_588"/>
            <p:cNvSpPr/>
            <p:nvPr/>
          </p:nvSpPr>
          <p:spPr>
            <a:xfrm>
              <a:off x="9031928" y="913921"/>
              <a:ext cx="67354" cy="67354"/>
            </a:xfrm>
            <a:custGeom>
              <a:avLst/>
              <a:gdLst/>
              <a:ahLst/>
              <a:cxnLst/>
              <a:rect l="l" t="t" r="r" b="b"/>
              <a:pathLst>
                <a:path w="67354" h="67354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4" y="7016"/>
                  </a:cubicBezTo>
                  <a:cubicBezTo>
                    <a:pt x="70840" y="18242"/>
                    <a:pt x="73086" y="40693"/>
                    <a:pt x="61860" y="54164"/>
                  </a:cubicBezTo>
                  <a:cubicBezTo>
                    <a:pt x="50634" y="69880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1" name="Google Shape;981;gdd949ce96f_0_588"/>
            <p:cNvSpPr/>
            <p:nvPr/>
          </p:nvSpPr>
          <p:spPr>
            <a:xfrm>
              <a:off x="9046294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2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38514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2" name="Google Shape;982;gdd949ce96f_0_588"/>
            <p:cNvSpPr/>
            <p:nvPr/>
          </p:nvSpPr>
          <p:spPr>
            <a:xfrm>
              <a:off x="8669840" y="1176884"/>
              <a:ext cx="1032769" cy="179612"/>
            </a:xfrm>
            <a:custGeom>
              <a:avLst/>
              <a:gdLst/>
              <a:ahLst/>
              <a:cxnLst/>
              <a:rect l="l" t="t" r="r" b="b"/>
              <a:pathLst>
                <a:path w="1032769" h="179612" extrusionOk="0">
                  <a:moveTo>
                    <a:pt x="6350" y="181857"/>
                  </a:moveTo>
                  <a:cubicBezTo>
                    <a:pt x="1860" y="184102"/>
                    <a:pt x="-2630" y="172877"/>
                    <a:pt x="1860" y="170631"/>
                  </a:cubicBezTo>
                  <a:cubicBezTo>
                    <a:pt x="4105" y="170631"/>
                    <a:pt x="480077" y="0"/>
                    <a:pt x="518244" y="0"/>
                  </a:cubicBezTo>
                  <a:cubicBezTo>
                    <a:pt x="554167" y="0"/>
                    <a:pt x="1025648" y="168386"/>
                    <a:pt x="1032384" y="170631"/>
                  </a:cubicBezTo>
                  <a:cubicBezTo>
                    <a:pt x="1039119" y="172877"/>
                    <a:pt x="1034629" y="184102"/>
                    <a:pt x="1027894" y="181857"/>
                  </a:cubicBezTo>
                  <a:cubicBezTo>
                    <a:pt x="1021158" y="179612"/>
                    <a:pt x="547432" y="11226"/>
                    <a:pt x="518244" y="11226"/>
                  </a:cubicBezTo>
                  <a:cubicBezTo>
                    <a:pt x="489057" y="11226"/>
                    <a:pt x="10841" y="179612"/>
                    <a:pt x="6350" y="181857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983" name="Google Shape;983;gdd949ce96f_0_588"/>
          <p:cNvSpPr txBox="1"/>
          <p:nvPr/>
        </p:nvSpPr>
        <p:spPr>
          <a:xfrm>
            <a:off x="11630024" y="6232558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10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15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6"/>
          <p:cNvSpPr txBox="1"/>
          <p:nvPr/>
        </p:nvSpPr>
        <p:spPr>
          <a:xfrm>
            <a:off x="2791175" y="871125"/>
            <a:ext cx="647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Planification des Exigences fonctionnelles</a:t>
            </a:r>
            <a:endParaRPr/>
          </a:p>
        </p:txBody>
      </p:sp>
      <p:sp>
        <p:nvSpPr>
          <p:cNvPr id="991" name="Google Shape;991;p16"/>
          <p:cNvSpPr/>
          <p:nvPr/>
        </p:nvSpPr>
        <p:spPr>
          <a:xfrm>
            <a:off x="7482728" y="2030911"/>
            <a:ext cx="1285875" cy="1285875"/>
          </a:xfrm>
          <a:custGeom>
            <a:avLst/>
            <a:gdLst/>
            <a:ahLst/>
            <a:cxnLst/>
            <a:rect l="l" t="t" r="r" b="b"/>
            <a:pathLst>
              <a:path w="1285875" h="1285875" extrusionOk="0">
                <a:moveTo>
                  <a:pt x="937288" y="1200750"/>
                </a:moveTo>
                <a:lnTo>
                  <a:pt x="918238" y="1131217"/>
                </a:lnTo>
                <a:cubicBezTo>
                  <a:pt x="961101" y="1107405"/>
                  <a:pt x="1002058" y="1076925"/>
                  <a:pt x="1038253" y="1039777"/>
                </a:cubicBezTo>
                <a:cubicBezTo>
                  <a:pt x="1072543" y="1005487"/>
                  <a:pt x="1102071" y="967387"/>
                  <a:pt x="1125883" y="926430"/>
                </a:cubicBezTo>
                <a:lnTo>
                  <a:pt x="1197321" y="945480"/>
                </a:lnTo>
                <a:cubicBezTo>
                  <a:pt x="1209703" y="949290"/>
                  <a:pt x="1223038" y="941670"/>
                  <a:pt x="1225896" y="928335"/>
                </a:cubicBezTo>
                <a:lnTo>
                  <a:pt x="1287808" y="698782"/>
                </a:lnTo>
                <a:cubicBezTo>
                  <a:pt x="1291618" y="686400"/>
                  <a:pt x="1283998" y="673065"/>
                  <a:pt x="1270663" y="670207"/>
                </a:cubicBezTo>
                <a:lnTo>
                  <a:pt x="1200178" y="651157"/>
                </a:lnTo>
                <a:cubicBezTo>
                  <a:pt x="1201131" y="554002"/>
                  <a:pt x="1176366" y="456847"/>
                  <a:pt x="1126836" y="370170"/>
                </a:cubicBezTo>
                <a:lnTo>
                  <a:pt x="1179223" y="317782"/>
                </a:lnTo>
                <a:cubicBezTo>
                  <a:pt x="1188748" y="308257"/>
                  <a:pt x="1188748" y="293970"/>
                  <a:pt x="1179223" y="284445"/>
                </a:cubicBezTo>
                <a:lnTo>
                  <a:pt x="1010631" y="115852"/>
                </a:lnTo>
                <a:cubicBezTo>
                  <a:pt x="1001106" y="106327"/>
                  <a:pt x="986818" y="106327"/>
                  <a:pt x="977293" y="115852"/>
                </a:cubicBezTo>
                <a:lnTo>
                  <a:pt x="925858" y="167287"/>
                </a:lnTo>
                <a:cubicBezTo>
                  <a:pt x="839181" y="115852"/>
                  <a:pt x="742978" y="90135"/>
                  <a:pt x="645823" y="90135"/>
                </a:cubicBezTo>
                <a:lnTo>
                  <a:pt x="626773" y="17745"/>
                </a:lnTo>
                <a:cubicBezTo>
                  <a:pt x="622963" y="5362"/>
                  <a:pt x="610581" y="-2258"/>
                  <a:pt x="598198" y="600"/>
                </a:cubicBezTo>
                <a:lnTo>
                  <a:pt x="368646" y="62512"/>
                </a:lnTo>
                <a:cubicBezTo>
                  <a:pt x="356263" y="66322"/>
                  <a:pt x="348643" y="78705"/>
                  <a:pt x="351501" y="91087"/>
                </a:cubicBezTo>
                <a:lnTo>
                  <a:pt x="370551" y="160620"/>
                </a:lnTo>
                <a:cubicBezTo>
                  <a:pt x="327688" y="184432"/>
                  <a:pt x="286731" y="214912"/>
                  <a:pt x="250536" y="252060"/>
                </a:cubicBezTo>
                <a:cubicBezTo>
                  <a:pt x="216246" y="286350"/>
                  <a:pt x="186718" y="324450"/>
                  <a:pt x="162906" y="365407"/>
                </a:cubicBezTo>
                <a:lnTo>
                  <a:pt x="91468" y="346357"/>
                </a:lnTo>
                <a:cubicBezTo>
                  <a:pt x="79086" y="342547"/>
                  <a:pt x="65751" y="350167"/>
                  <a:pt x="62893" y="363502"/>
                </a:cubicBezTo>
                <a:lnTo>
                  <a:pt x="981" y="593055"/>
                </a:lnTo>
                <a:cubicBezTo>
                  <a:pt x="-2829" y="605437"/>
                  <a:pt x="4791" y="618772"/>
                  <a:pt x="18126" y="621630"/>
                </a:cubicBezTo>
                <a:lnTo>
                  <a:pt x="88611" y="640680"/>
                </a:lnTo>
                <a:cubicBezTo>
                  <a:pt x="87658" y="737835"/>
                  <a:pt x="112423" y="834990"/>
                  <a:pt x="161953" y="921667"/>
                </a:cubicBezTo>
                <a:lnTo>
                  <a:pt x="109566" y="974055"/>
                </a:lnTo>
                <a:cubicBezTo>
                  <a:pt x="100041" y="983580"/>
                  <a:pt x="100041" y="997867"/>
                  <a:pt x="109566" y="1007392"/>
                </a:cubicBezTo>
                <a:lnTo>
                  <a:pt x="278158" y="1175985"/>
                </a:lnTo>
                <a:cubicBezTo>
                  <a:pt x="287683" y="1185510"/>
                  <a:pt x="301971" y="1185510"/>
                  <a:pt x="311496" y="1175985"/>
                </a:cubicBezTo>
                <a:lnTo>
                  <a:pt x="362931" y="1124550"/>
                </a:lnTo>
                <a:cubicBezTo>
                  <a:pt x="449608" y="1175985"/>
                  <a:pt x="545811" y="1201702"/>
                  <a:pt x="642966" y="1201702"/>
                </a:cubicBezTo>
                <a:lnTo>
                  <a:pt x="662016" y="1274092"/>
                </a:lnTo>
                <a:cubicBezTo>
                  <a:pt x="665826" y="1286475"/>
                  <a:pt x="678208" y="1294095"/>
                  <a:pt x="690591" y="1291237"/>
                </a:cubicBezTo>
                <a:lnTo>
                  <a:pt x="920143" y="1229325"/>
                </a:lnTo>
                <a:cubicBezTo>
                  <a:pt x="933478" y="1226467"/>
                  <a:pt x="941098" y="1213132"/>
                  <a:pt x="937288" y="1200750"/>
                </a:cubicBezTo>
                <a:close/>
                <a:moveTo>
                  <a:pt x="395316" y="895950"/>
                </a:moveTo>
                <a:cubicBezTo>
                  <a:pt x="257203" y="757837"/>
                  <a:pt x="257203" y="534000"/>
                  <a:pt x="395316" y="395887"/>
                </a:cubicBezTo>
                <a:cubicBezTo>
                  <a:pt x="533428" y="257775"/>
                  <a:pt x="757266" y="257775"/>
                  <a:pt x="895378" y="395887"/>
                </a:cubicBezTo>
                <a:cubicBezTo>
                  <a:pt x="1033491" y="534000"/>
                  <a:pt x="1033491" y="757837"/>
                  <a:pt x="895378" y="895950"/>
                </a:cubicBezTo>
                <a:cubicBezTo>
                  <a:pt x="757266" y="1034062"/>
                  <a:pt x="533428" y="1034062"/>
                  <a:pt x="395316" y="895950"/>
                </a:cubicBezTo>
                <a:close/>
              </a:path>
            </a:pathLst>
          </a:custGeom>
          <a:solidFill>
            <a:srgbClr val="FCF1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2" name="Google Shape;992;p16"/>
          <p:cNvSpPr/>
          <p:nvPr/>
        </p:nvSpPr>
        <p:spPr>
          <a:xfrm>
            <a:off x="10389301" y="2777785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 extrusionOk="0">
                <a:moveTo>
                  <a:pt x="539601" y="692001"/>
                </a:moveTo>
                <a:lnTo>
                  <a:pt x="529123" y="651995"/>
                </a:lnTo>
                <a:cubicBezTo>
                  <a:pt x="553888" y="637708"/>
                  <a:pt x="577701" y="620563"/>
                  <a:pt x="598655" y="599608"/>
                </a:cubicBezTo>
                <a:cubicBezTo>
                  <a:pt x="618658" y="579606"/>
                  <a:pt x="635803" y="557698"/>
                  <a:pt x="649138" y="534838"/>
                </a:cubicBezTo>
                <a:lnTo>
                  <a:pt x="691048" y="546268"/>
                </a:lnTo>
                <a:cubicBezTo>
                  <a:pt x="698668" y="548173"/>
                  <a:pt x="705336" y="544363"/>
                  <a:pt x="708193" y="536743"/>
                </a:cubicBezTo>
                <a:lnTo>
                  <a:pt x="743436" y="404345"/>
                </a:lnTo>
                <a:cubicBezTo>
                  <a:pt x="745340" y="396726"/>
                  <a:pt x="741530" y="390058"/>
                  <a:pt x="733911" y="387201"/>
                </a:cubicBezTo>
                <a:lnTo>
                  <a:pt x="693905" y="376723"/>
                </a:lnTo>
                <a:cubicBezTo>
                  <a:pt x="694858" y="320526"/>
                  <a:pt x="680570" y="264328"/>
                  <a:pt x="651995" y="213845"/>
                </a:cubicBezTo>
                <a:lnTo>
                  <a:pt x="682476" y="183365"/>
                </a:lnTo>
                <a:cubicBezTo>
                  <a:pt x="688190" y="177651"/>
                  <a:pt x="688190" y="169078"/>
                  <a:pt x="682476" y="164315"/>
                </a:cubicBezTo>
                <a:lnTo>
                  <a:pt x="585320" y="67160"/>
                </a:lnTo>
                <a:cubicBezTo>
                  <a:pt x="579605" y="61445"/>
                  <a:pt x="571033" y="61445"/>
                  <a:pt x="566270" y="67160"/>
                </a:cubicBezTo>
                <a:lnTo>
                  <a:pt x="536743" y="96688"/>
                </a:lnTo>
                <a:cubicBezTo>
                  <a:pt x="487213" y="67160"/>
                  <a:pt x="431015" y="52873"/>
                  <a:pt x="374818" y="51920"/>
                </a:cubicBezTo>
                <a:lnTo>
                  <a:pt x="363388" y="10010"/>
                </a:lnTo>
                <a:cubicBezTo>
                  <a:pt x="361483" y="2390"/>
                  <a:pt x="353863" y="-1420"/>
                  <a:pt x="346243" y="485"/>
                </a:cubicBezTo>
                <a:lnTo>
                  <a:pt x="213845" y="35728"/>
                </a:lnTo>
                <a:cubicBezTo>
                  <a:pt x="206226" y="37633"/>
                  <a:pt x="202415" y="45253"/>
                  <a:pt x="204320" y="52873"/>
                </a:cubicBezTo>
                <a:lnTo>
                  <a:pt x="214798" y="92878"/>
                </a:lnTo>
                <a:cubicBezTo>
                  <a:pt x="190033" y="107165"/>
                  <a:pt x="166220" y="124310"/>
                  <a:pt x="145265" y="145265"/>
                </a:cubicBezTo>
                <a:cubicBezTo>
                  <a:pt x="125263" y="165268"/>
                  <a:pt x="108118" y="187176"/>
                  <a:pt x="94783" y="210035"/>
                </a:cubicBezTo>
                <a:lnTo>
                  <a:pt x="52873" y="198605"/>
                </a:lnTo>
                <a:cubicBezTo>
                  <a:pt x="45253" y="196701"/>
                  <a:pt x="38586" y="200510"/>
                  <a:pt x="35728" y="208130"/>
                </a:cubicBezTo>
                <a:lnTo>
                  <a:pt x="486" y="340528"/>
                </a:lnTo>
                <a:cubicBezTo>
                  <a:pt x="-1420" y="348148"/>
                  <a:pt x="2390" y="354815"/>
                  <a:pt x="10011" y="357673"/>
                </a:cubicBezTo>
                <a:lnTo>
                  <a:pt x="50015" y="368151"/>
                </a:lnTo>
                <a:cubicBezTo>
                  <a:pt x="49063" y="424348"/>
                  <a:pt x="63351" y="480545"/>
                  <a:pt x="91926" y="531028"/>
                </a:cubicBezTo>
                <a:lnTo>
                  <a:pt x="61445" y="561508"/>
                </a:lnTo>
                <a:cubicBezTo>
                  <a:pt x="55730" y="567223"/>
                  <a:pt x="55730" y="575795"/>
                  <a:pt x="61445" y="580558"/>
                </a:cubicBezTo>
                <a:lnTo>
                  <a:pt x="158601" y="677713"/>
                </a:lnTo>
                <a:cubicBezTo>
                  <a:pt x="164315" y="683428"/>
                  <a:pt x="172888" y="683428"/>
                  <a:pt x="177651" y="677713"/>
                </a:cubicBezTo>
                <a:lnTo>
                  <a:pt x="207178" y="648185"/>
                </a:lnTo>
                <a:cubicBezTo>
                  <a:pt x="256708" y="677713"/>
                  <a:pt x="312905" y="692001"/>
                  <a:pt x="369103" y="692953"/>
                </a:cubicBezTo>
                <a:lnTo>
                  <a:pt x="380533" y="734863"/>
                </a:lnTo>
                <a:cubicBezTo>
                  <a:pt x="382438" y="742483"/>
                  <a:pt x="390058" y="746293"/>
                  <a:pt x="397678" y="744388"/>
                </a:cubicBezTo>
                <a:lnTo>
                  <a:pt x="530076" y="709145"/>
                </a:lnTo>
                <a:cubicBezTo>
                  <a:pt x="536743" y="706288"/>
                  <a:pt x="541505" y="698668"/>
                  <a:pt x="539601" y="692001"/>
                </a:cubicBezTo>
                <a:close/>
                <a:moveTo>
                  <a:pt x="227180" y="515788"/>
                </a:moveTo>
                <a:cubicBezTo>
                  <a:pt x="147170" y="435778"/>
                  <a:pt x="147170" y="307190"/>
                  <a:pt x="227180" y="227180"/>
                </a:cubicBezTo>
                <a:cubicBezTo>
                  <a:pt x="307190" y="147170"/>
                  <a:pt x="435778" y="147170"/>
                  <a:pt x="515788" y="227180"/>
                </a:cubicBezTo>
                <a:cubicBezTo>
                  <a:pt x="595798" y="307190"/>
                  <a:pt x="595798" y="435778"/>
                  <a:pt x="515788" y="515788"/>
                </a:cubicBezTo>
                <a:cubicBezTo>
                  <a:pt x="435778" y="595798"/>
                  <a:pt x="306238" y="595798"/>
                  <a:pt x="227180" y="515788"/>
                </a:cubicBezTo>
                <a:close/>
              </a:path>
            </a:pathLst>
          </a:custGeom>
          <a:solidFill>
            <a:srgbClr val="FCF1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993" name="Google Shape;993;p16"/>
          <p:cNvGrpSpPr/>
          <p:nvPr/>
        </p:nvGrpSpPr>
        <p:grpSpPr>
          <a:xfrm>
            <a:off x="6721709" y="1333483"/>
            <a:ext cx="5051106" cy="4887123"/>
            <a:chOff x="6721709" y="1333483"/>
            <a:chExt cx="5051106" cy="4887123"/>
          </a:xfrm>
        </p:grpSpPr>
        <p:sp>
          <p:nvSpPr>
            <p:cNvPr id="994" name="Google Shape;994;p16"/>
            <p:cNvSpPr/>
            <p:nvPr/>
          </p:nvSpPr>
          <p:spPr>
            <a:xfrm>
              <a:off x="7758122" y="1333483"/>
              <a:ext cx="457200" cy="257175"/>
            </a:xfrm>
            <a:custGeom>
              <a:avLst/>
              <a:gdLst/>
              <a:ahLst/>
              <a:cxnLst/>
              <a:rect l="l" t="t" r="r" b="b"/>
              <a:pathLst>
                <a:path w="457200" h="257175" extrusionOk="0">
                  <a:moveTo>
                    <a:pt x="381953" y="260033"/>
                  </a:moveTo>
                  <a:cubicBezTo>
                    <a:pt x="424815" y="258128"/>
                    <a:pt x="459105" y="221933"/>
                    <a:pt x="459105" y="178118"/>
                  </a:cubicBezTo>
                  <a:cubicBezTo>
                    <a:pt x="459105" y="132398"/>
                    <a:pt x="421958" y="96203"/>
                    <a:pt x="377190" y="96203"/>
                  </a:cubicBezTo>
                  <a:cubicBezTo>
                    <a:pt x="368617" y="96203"/>
                    <a:pt x="360998" y="97155"/>
                    <a:pt x="353378" y="100013"/>
                  </a:cubicBezTo>
                  <a:cubicBezTo>
                    <a:pt x="340042" y="42863"/>
                    <a:pt x="288608" y="0"/>
                    <a:pt x="226695" y="0"/>
                  </a:cubicBezTo>
                  <a:cubicBezTo>
                    <a:pt x="165735" y="0"/>
                    <a:pt x="114300" y="41910"/>
                    <a:pt x="100013" y="98108"/>
                  </a:cubicBezTo>
                  <a:cubicBezTo>
                    <a:pt x="94298" y="97155"/>
                    <a:pt x="88582" y="96203"/>
                    <a:pt x="81915" y="96203"/>
                  </a:cubicBezTo>
                  <a:cubicBezTo>
                    <a:pt x="36195" y="96203"/>
                    <a:pt x="0" y="133350"/>
                    <a:pt x="0" y="178118"/>
                  </a:cubicBezTo>
                  <a:cubicBezTo>
                    <a:pt x="0" y="220980"/>
                    <a:pt x="33338" y="256223"/>
                    <a:pt x="75248" y="260033"/>
                  </a:cubicBezTo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6721709" y="4948065"/>
              <a:ext cx="4772025" cy="885825"/>
            </a:xfrm>
            <a:custGeom>
              <a:avLst/>
              <a:gdLst/>
              <a:ahLst/>
              <a:cxnLst/>
              <a:rect l="l" t="t" r="r" b="b"/>
              <a:pathLst>
                <a:path w="4772025" h="885825" extrusionOk="0">
                  <a:moveTo>
                    <a:pt x="0" y="894398"/>
                  </a:moveTo>
                  <a:lnTo>
                    <a:pt x="950595" y="200025"/>
                  </a:lnTo>
                  <a:lnTo>
                    <a:pt x="1701165" y="684848"/>
                  </a:lnTo>
                  <a:lnTo>
                    <a:pt x="2592705" y="0"/>
                  </a:lnTo>
                  <a:lnTo>
                    <a:pt x="3384233" y="703898"/>
                  </a:lnTo>
                  <a:lnTo>
                    <a:pt x="4097655" y="392430"/>
                  </a:lnTo>
                  <a:lnTo>
                    <a:pt x="4774883" y="882968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10542729" y="5045061"/>
              <a:ext cx="409575" cy="790575"/>
            </a:xfrm>
            <a:custGeom>
              <a:avLst/>
              <a:gdLst/>
              <a:ahLst/>
              <a:cxnLst/>
              <a:rect l="l" t="t" r="r" b="b"/>
              <a:pathLst>
                <a:path w="409575" h="790575" extrusionOk="0">
                  <a:moveTo>
                    <a:pt x="272825" y="788829"/>
                  </a:moveTo>
                  <a:cubicBezTo>
                    <a:pt x="377600" y="753587"/>
                    <a:pt x="431893" y="629762"/>
                    <a:pt x="407128" y="555467"/>
                  </a:cubicBezTo>
                  <a:cubicBezTo>
                    <a:pt x="389030" y="500222"/>
                    <a:pt x="336643" y="500222"/>
                    <a:pt x="327118" y="444024"/>
                  </a:cubicBezTo>
                  <a:cubicBezTo>
                    <a:pt x="315687" y="383065"/>
                    <a:pt x="372837" y="354490"/>
                    <a:pt x="372837" y="286862"/>
                  </a:cubicBezTo>
                  <a:cubicBezTo>
                    <a:pt x="372837" y="223044"/>
                    <a:pt x="298543" y="221140"/>
                    <a:pt x="285208" y="141129"/>
                  </a:cubicBezTo>
                  <a:cubicBezTo>
                    <a:pt x="279493" y="104934"/>
                    <a:pt x="289970" y="87790"/>
                    <a:pt x="273778" y="57309"/>
                  </a:cubicBezTo>
                  <a:cubicBezTo>
                    <a:pt x="261395" y="33497"/>
                    <a:pt x="231868" y="-2698"/>
                    <a:pt x="201387" y="159"/>
                  </a:cubicBezTo>
                  <a:cubicBezTo>
                    <a:pt x="160430" y="3969"/>
                    <a:pt x="163287" y="73502"/>
                    <a:pt x="89945" y="172562"/>
                  </a:cubicBezTo>
                  <a:cubicBezTo>
                    <a:pt x="41368" y="238284"/>
                    <a:pt x="15650" y="240190"/>
                    <a:pt x="13745" y="276384"/>
                  </a:cubicBezTo>
                  <a:cubicBezTo>
                    <a:pt x="8983" y="341154"/>
                    <a:pt x="89945" y="367824"/>
                    <a:pt x="82325" y="429737"/>
                  </a:cubicBezTo>
                  <a:cubicBezTo>
                    <a:pt x="77562" y="475457"/>
                    <a:pt x="31843" y="475457"/>
                    <a:pt x="9935" y="529750"/>
                  </a:cubicBezTo>
                  <a:cubicBezTo>
                    <a:pt x="-17688" y="598329"/>
                    <a:pt x="13745" y="700247"/>
                    <a:pt x="86135" y="755492"/>
                  </a:cubicBezTo>
                  <a:cubicBezTo>
                    <a:pt x="92803" y="759302"/>
                    <a:pt x="176623" y="821215"/>
                    <a:pt x="272825" y="788829"/>
                  </a:cubicBez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10748879" y="5191906"/>
              <a:ext cx="9525" cy="647700"/>
            </a:xfrm>
            <a:custGeom>
              <a:avLst/>
              <a:gdLst/>
              <a:ahLst/>
              <a:cxnLst/>
              <a:rect l="l" t="t" r="r" b="b"/>
              <a:pathLst>
                <a:path w="120000" h="647700" extrusionOk="0">
                  <a:moveTo>
                    <a:pt x="0" y="6505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10646962" y="5367166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0" y="0"/>
                  </a:moveTo>
                  <a:lnTo>
                    <a:pt x="101917" y="12382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0598384" y="5601481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 extrusionOk="0">
                  <a:moveTo>
                    <a:pt x="0" y="0"/>
                  </a:moveTo>
                  <a:lnTo>
                    <a:pt x="150495" y="101918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10748879" y="5560523"/>
              <a:ext cx="95250" cy="85725"/>
            </a:xfrm>
            <a:custGeom>
              <a:avLst/>
              <a:gdLst/>
              <a:ahLst/>
              <a:cxnLst/>
              <a:rect l="l" t="t" r="r" b="b"/>
              <a:pathLst>
                <a:path w="95250" h="85725" extrusionOk="0">
                  <a:moveTo>
                    <a:pt x="95250" y="0"/>
                  </a:moveTo>
                  <a:lnTo>
                    <a:pt x="0" y="9144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10748879" y="5308111"/>
              <a:ext cx="85725" cy="76200"/>
            </a:xfrm>
            <a:custGeom>
              <a:avLst/>
              <a:gdLst/>
              <a:ahLst/>
              <a:cxnLst/>
              <a:rect l="l" t="t" r="r" b="b"/>
              <a:pathLst>
                <a:path w="85725" h="76200" extrusionOk="0">
                  <a:moveTo>
                    <a:pt x="93345" y="0"/>
                  </a:moveTo>
                  <a:lnTo>
                    <a:pt x="0" y="8191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9161604" y="5029821"/>
              <a:ext cx="409575" cy="790575"/>
            </a:xfrm>
            <a:custGeom>
              <a:avLst/>
              <a:gdLst/>
              <a:ahLst/>
              <a:cxnLst/>
              <a:rect l="l" t="t" r="r" b="b"/>
              <a:pathLst>
                <a:path w="409575" h="790575" extrusionOk="0">
                  <a:moveTo>
                    <a:pt x="272825" y="788830"/>
                  </a:moveTo>
                  <a:cubicBezTo>
                    <a:pt x="377600" y="753587"/>
                    <a:pt x="431893" y="629762"/>
                    <a:pt x="407127" y="555467"/>
                  </a:cubicBezTo>
                  <a:cubicBezTo>
                    <a:pt x="389030" y="500222"/>
                    <a:pt x="336643" y="500222"/>
                    <a:pt x="327118" y="444024"/>
                  </a:cubicBezTo>
                  <a:cubicBezTo>
                    <a:pt x="315687" y="383065"/>
                    <a:pt x="372837" y="354490"/>
                    <a:pt x="372837" y="286862"/>
                  </a:cubicBezTo>
                  <a:cubicBezTo>
                    <a:pt x="372837" y="223044"/>
                    <a:pt x="298543" y="221140"/>
                    <a:pt x="285208" y="141130"/>
                  </a:cubicBezTo>
                  <a:cubicBezTo>
                    <a:pt x="279493" y="104934"/>
                    <a:pt x="289970" y="87790"/>
                    <a:pt x="273777" y="57309"/>
                  </a:cubicBezTo>
                  <a:cubicBezTo>
                    <a:pt x="261395" y="33497"/>
                    <a:pt x="231868" y="-2698"/>
                    <a:pt x="201387" y="159"/>
                  </a:cubicBezTo>
                  <a:cubicBezTo>
                    <a:pt x="160430" y="3969"/>
                    <a:pt x="163287" y="73502"/>
                    <a:pt x="89945" y="172562"/>
                  </a:cubicBezTo>
                  <a:cubicBezTo>
                    <a:pt x="41367" y="238284"/>
                    <a:pt x="15650" y="240190"/>
                    <a:pt x="13745" y="276384"/>
                  </a:cubicBezTo>
                  <a:cubicBezTo>
                    <a:pt x="8983" y="341155"/>
                    <a:pt x="89945" y="367824"/>
                    <a:pt x="82325" y="429737"/>
                  </a:cubicBezTo>
                  <a:cubicBezTo>
                    <a:pt x="77562" y="475457"/>
                    <a:pt x="31842" y="475457"/>
                    <a:pt x="9935" y="529750"/>
                  </a:cubicBezTo>
                  <a:cubicBezTo>
                    <a:pt x="-17687" y="598330"/>
                    <a:pt x="13745" y="700247"/>
                    <a:pt x="86135" y="755492"/>
                  </a:cubicBezTo>
                  <a:cubicBezTo>
                    <a:pt x="92802" y="760255"/>
                    <a:pt x="176623" y="822167"/>
                    <a:pt x="272825" y="788830"/>
                  </a:cubicBez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9367754" y="5177618"/>
              <a:ext cx="9525" cy="647700"/>
            </a:xfrm>
            <a:custGeom>
              <a:avLst/>
              <a:gdLst/>
              <a:ahLst/>
              <a:cxnLst/>
              <a:rect l="l" t="t" r="r" b="b"/>
              <a:pathLst>
                <a:path w="120000" h="647700" extrusionOk="0">
                  <a:moveTo>
                    <a:pt x="0" y="6505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9265837" y="5352878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0" y="0"/>
                  </a:moveTo>
                  <a:lnTo>
                    <a:pt x="101917" y="12382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9217259" y="5587193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 extrusionOk="0">
                  <a:moveTo>
                    <a:pt x="0" y="0"/>
                  </a:moveTo>
                  <a:lnTo>
                    <a:pt x="150495" y="10096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9367754" y="5545283"/>
              <a:ext cx="95250" cy="85725"/>
            </a:xfrm>
            <a:custGeom>
              <a:avLst/>
              <a:gdLst/>
              <a:ahLst/>
              <a:cxnLst/>
              <a:rect l="l" t="t" r="r" b="b"/>
              <a:pathLst>
                <a:path w="95250" h="85725" extrusionOk="0">
                  <a:moveTo>
                    <a:pt x="95250" y="0"/>
                  </a:moveTo>
                  <a:lnTo>
                    <a:pt x="0" y="92393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9367754" y="5293823"/>
              <a:ext cx="85725" cy="76200"/>
            </a:xfrm>
            <a:custGeom>
              <a:avLst/>
              <a:gdLst/>
              <a:ahLst/>
              <a:cxnLst/>
              <a:rect l="l" t="t" r="r" b="b"/>
              <a:pathLst>
                <a:path w="85725" h="76200" extrusionOk="0">
                  <a:moveTo>
                    <a:pt x="93345" y="0"/>
                  </a:moveTo>
                  <a:lnTo>
                    <a:pt x="0" y="8191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7226124" y="4990055"/>
              <a:ext cx="409575" cy="847725"/>
            </a:xfrm>
            <a:custGeom>
              <a:avLst/>
              <a:gdLst/>
              <a:ahLst/>
              <a:cxnLst/>
              <a:rect l="l" t="t" r="r" b="b"/>
              <a:pathLst>
                <a:path w="409575" h="847725" extrusionOk="0">
                  <a:moveTo>
                    <a:pt x="272825" y="843836"/>
                  </a:moveTo>
                  <a:cubicBezTo>
                    <a:pt x="377600" y="808593"/>
                    <a:pt x="431893" y="684768"/>
                    <a:pt x="407128" y="610473"/>
                  </a:cubicBezTo>
                  <a:cubicBezTo>
                    <a:pt x="389030" y="555228"/>
                    <a:pt x="336643" y="555228"/>
                    <a:pt x="327118" y="499031"/>
                  </a:cubicBezTo>
                  <a:cubicBezTo>
                    <a:pt x="315688" y="438071"/>
                    <a:pt x="372838" y="409496"/>
                    <a:pt x="372838" y="341868"/>
                  </a:cubicBezTo>
                  <a:cubicBezTo>
                    <a:pt x="372838" y="278051"/>
                    <a:pt x="298543" y="276146"/>
                    <a:pt x="285208" y="196136"/>
                  </a:cubicBezTo>
                  <a:cubicBezTo>
                    <a:pt x="279493" y="159941"/>
                    <a:pt x="311878" y="129461"/>
                    <a:pt x="300448" y="97076"/>
                  </a:cubicBezTo>
                  <a:cubicBezTo>
                    <a:pt x="282350" y="41831"/>
                    <a:pt x="245203" y="12303"/>
                    <a:pt x="215675" y="3731"/>
                  </a:cubicBezTo>
                  <a:cubicBezTo>
                    <a:pt x="170908" y="-9604"/>
                    <a:pt x="77563" y="1826"/>
                    <a:pt x="89945" y="226616"/>
                  </a:cubicBezTo>
                  <a:cubicBezTo>
                    <a:pt x="94708" y="308531"/>
                    <a:pt x="15650" y="294243"/>
                    <a:pt x="13745" y="330438"/>
                  </a:cubicBezTo>
                  <a:cubicBezTo>
                    <a:pt x="8983" y="395209"/>
                    <a:pt x="89945" y="421878"/>
                    <a:pt x="82325" y="483791"/>
                  </a:cubicBezTo>
                  <a:cubicBezTo>
                    <a:pt x="77563" y="529511"/>
                    <a:pt x="31843" y="529511"/>
                    <a:pt x="9935" y="583803"/>
                  </a:cubicBezTo>
                  <a:cubicBezTo>
                    <a:pt x="-17687" y="652384"/>
                    <a:pt x="13745" y="754301"/>
                    <a:pt x="86135" y="809546"/>
                  </a:cubicBezTo>
                  <a:cubicBezTo>
                    <a:pt x="92803" y="814309"/>
                    <a:pt x="175670" y="876221"/>
                    <a:pt x="272825" y="843836"/>
                  </a:cubicBez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7432274" y="5191906"/>
              <a:ext cx="9525" cy="647700"/>
            </a:xfrm>
            <a:custGeom>
              <a:avLst/>
              <a:gdLst/>
              <a:ahLst/>
              <a:cxnLst/>
              <a:rect l="l" t="t" r="r" b="b"/>
              <a:pathLst>
                <a:path w="120000" h="647700" extrusionOk="0">
                  <a:moveTo>
                    <a:pt x="0" y="6505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7330357" y="5367166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0" y="0"/>
                  </a:moveTo>
                  <a:lnTo>
                    <a:pt x="101917" y="12382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7281779" y="5601481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 extrusionOk="0">
                  <a:moveTo>
                    <a:pt x="0" y="0"/>
                  </a:moveTo>
                  <a:lnTo>
                    <a:pt x="150495" y="101918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7432274" y="5560523"/>
              <a:ext cx="95250" cy="85725"/>
            </a:xfrm>
            <a:custGeom>
              <a:avLst/>
              <a:gdLst/>
              <a:ahLst/>
              <a:cxnLst/>
              <a:rect l="l" t="t" r="r" b="b"/>
              <a:pathLst>
                <a:path w="95250" h="85725" extrusionOk="0">
                  <a:moveTo>
                    <a:pt x="95250" y="0"/>
                  </a:moveTo>
                  <a:lnTo>
                    <a:pt x="0" y="9144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7432274" y="5308111"/>
              <a:ext cx="85725" cy="76200"/>
            </a:xfrm>
            <a:custGeom>
              <a:avLst/>
              <a:gdLst/>
              <a:ahLst/>
              <a:cxnLst/>
              <a:rect l="l" t="t" r="r" b="b"/>
              <a:pathLst>
                <a:path w="85725" h="76200" extrusionOk="0">
                  <a:moveTo>
                    <a:pt x="93345" y="0"/>
                  </a:moveTo>
                  <a:lnTo>
                    <a:pt x="0" y="8191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7355240" y="1813899"/>
              <a:ext cx="4171950" cy="4171950"/>
            </a:xfrm>
            <a:custGeom>
              <a:avLst/>
              <a:gdLst/>
              <a:ahLst/>
              <a:cxnLst/>
              <a:rect l="l" t="t" r="r" b="b"/>
              <a:pathLst>
                <a:path w="4171950" h="4171950" extrusionOk="0">
                  <a:moveTo>
                    <a:pt x="3133855" y="1044618"/>
                  </a:moveTo>
                  <a:cubicBezTo>
                    <a:pt x="3710782" y="1621545"/>
                    <a:pt x="3710782" y="2556928"/>
                    <a:pt x="3133855" y="3133855"/>
                  </a:cubicBezTo>
                  <a:cubicBezTo>
                    <a:pt x="2556928" y="3710782"/>
                    <a:pt x="1621545" y="3710782"/>
                    <a:pt x="1044618" y="3133855"/>
                  </a:cubicBezTo>
                  <a:cubicBezTo>
                    <a:pt x="467692" y="2556928"/>
                    <a:pt x="467691" y="1621545"/>
                    <a:pt x="1044618" y="1044618"/>
                  </a:cubicBezTo>
                  <a:cubicBezTo>
                    <a:pt x="1621545" y="467692"/>
                    <a:pt x="2556928" y="467692"/>
                    <a:pt x="3133855" y="1044618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7597704" y="2056364"/>
              <a:ext cx="3686175" cy="3686175"/>
            </a:xfrm>
            <a:custGeom>
              <a:avLst/>
              <a:gdLst/>
              <a:ahLst/>
              <a:cxnLst/>
              <a:rect l="l" t="t" r="r" b="b"/>
              <a:pathLst>
                <a:path w="3686175" h="3686175" extrusionOk="0">
                  <a:moveTo>
                    <a:pt x="2770158" y="923386"/>
                  </a:moveTo>
                  <a:cubicBezTo>
                    <a:pt x="3280130" y="1433358"/>
                    <a:pt x="3280130" y="2260186"/>
                    <a:pt x="2770158" y="2770158"/>
                  </a:cubicBezTo>
                  <a:cubicBezTo>
                    <a:pt x="2260186" y="3280130"/>
                    <a:pt x="1433358" y="3280130"/>
                    <a:pt x="923386" y="2770158"/>
                  </a:cubicBezTo>
                  <a:cubicBezTo>
                    <a:pt x="413414" y="2260186"/>
                    <a:pt x="413414" y="1433358"/>
                    <a:pt x="923386" y="923386"/>
                  </a:cubicBezTo>
                  <a:cubicBezTo>
                    <a:pt x="1433358" y="413414"/>
                    <a:pt x="2260186" y="413414"/>
                    <a:pt x="2770158" y="9233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9444907" y="2677306"/>
              <a:ext cx="9525" cy="95250"/>
            </a:xfrm>
            <a:custGeom>
              <a:avLst/>
              <a:gdLst/>
              <a:ahLst/>
              <a:cxnLst/>
              <a:rect l="l" t="t" r="r" b="b"/>
              <a:pathLst>
                <a:path w="120000" h="95250" extrusionOk="0">
                  <a:moveTo>
                    <a:pt x="0" y="0"/>
                  </a:moveTo>
                  <a:lnTo>
                    <a:pt x="0" y="9525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8831497" y="2841136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0" y="0"/>
                  </a:moveTo>
                  <a:lnTo>
                    <a:pt x="47625" y="82868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8381917" y="3290716"/>
              <a:ext cx="76200" cy="47625"/>
            </a:xfrm>
            <a:custGeom>
              <a:avLst/>
              <a:gdLst/>
              <a:ahLst/>
              <a:cxnLst/>
              <a:rect l="l" t="t" r="r" b="b"/>
              <a:pathLst>
                <a:path w="76200" h="47625" extrusionOk="0">
                  <a:moveTo>
                    <a:pt x="0" y="0"/>
                  </a:moveTo>
                  <a:lnTo>
                    <a:pt x="82868" y="47625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8218087" y="3903173"/>
              <a:ext cx="95250" cy="9525"/>
            </a:xfrm>
            <a:custGeom>
              <a:avLst/>
              <a:gdLst/>
              <a:ahLst/>
              <a:cxnLst/>
              <a:rect l="l" t="t" r="r" b="b"/>
              <a:pathLst>
                <a:path w="95250" h="120000" extrusionOk="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8381917" y="4468958"/>
              <a:ext cx="76200" cy="47625"/>
            </a:xfrm>
            <a:custGeom>
              <a:avLst/>
              <a:gdLst/>
              <a:ahLst/>
              <a:cxnLst/>
              <a:rect l="l" t="t" r="r" b="b"/>
              <a:pathLst>
                <a:path w="76200" h="47625" extrusionOk="0">
                  <a:moveTo>
                    <a:pt x="0" y="47625"/>
                  </a:moveTo>
                  <a:lnTo>
                    <a:pt x="82868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8831497" y="4883296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0" y="82868"/>
                  </a:moveTo>
                  <a:lnTo>
                    <a:pt x="47625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9444907" y="5034743"/>
              <a:ext cx="9525" cy="95250"/>
            </a:xfrm>
            <a:custGeom>
              <a:avLst/>
              <a:gdLst/>
              <a:ahLst/>
              <a:cxnLst/>
              <a:rect l="l" t="t" r="r" b="b"/>
              <a:pathLst>
                <a:path w="120000" h="95250" extrusionOk="0">
                  <a:moveTo>
                    <a:pt x="0" y="952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10010692" y="4883296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47625" y="8286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10424077" y="4468958"/>
              <a:ext cx="76200" cy="47625"/>
            </a:xfrm>
            <a:custGeom>
              <a:avLst/>
              <a:gdLst/>
              <a:ahLst/>
              <a:cxnLst/>
              <a:rect l="l" t="t" r="r" b="b"/>
              <a:pathLst>
                <a:path w="76200" h="47625" extrusionOk="0">
                  <a:moveTo>
                    <a:pt x="82867" y="476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10576477" y="3903173"/>
              <a:ext cx="95250" cy="9525"/>
            </a:xfrm>
            <a:custGeom>
              <a:avLst/>
              <a:gdLst/>
              <a:ahLst/>
              <a:cxnLst/>
              <a:rect l="l" t="t" r="r" b="b"/>
              <a:pathLst>
                <a:path w="95250" h="120000" extrusionOk="0">
                  <a:moveTo>
                    <a:pt x="9525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10424077" y="3290716"/>
              <a:ext cx="76200" cy="47625"/>
            </a:xfrm>
            <a:custGeom>
              <a:avLst/>
              <a:gdLst/>
              <a:ahLst/>
              <a:cxnLst/>
              <a:rect l="l" t="t" r="r" b="b"/>
              <a:pathLst>
                <a:path w="76200" h="47625" extrusionOk="0">
                  <a:moveTo>
                    <a:pt x="82867" y="0"/>
                  </a:moveTo>
                  <a:lnTo>
                    <a:pt x="0" y="47625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10010692" y="2841136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47625" y="0"/>
                  </a:moveTo>
                  <a:lnTo>
                    <a:pt x="0" y="82868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9382041" y="2598248"/>
              <a:ext cx="1362075" cy="2609850"/>
            </a:xfrm>
            <a:custGeom>
              <a:avLst/>
              <a:gdLst/>
              <a:ahLst/>
              <a:cxnLst/>
              <a:rect l="l" t="t" r="r" b="b"/>
              <a:pathLst>
                <a:path w="1362075" h="2609850" extrusionOk="0">
                  <a:moveTo>
                    <a:pt x="62865" y="0"/>
                  </a:moveTo>
                  <a:cubicBezTo>
                    <a:pt x="41910" y="0"/>
                    <a:pt x="20955" y="952"/>
                    <a:pt x="0" y="1905"/>
                  </a:cubicBezTo>
                  <a:cubicBezTo>
                    <a:pt x="691515" y="34290"/>
                    <a:pt x="1242060" y="605790"/>
                    <a:pt x="1242060" y="1305878"/>
                  </a:cubicBezTo>
                  <a:cubicBezTo>
                    <a:pt x="1242060" y="2005965"/>
                    <a:pt x="691515" y="2576513"/>
                    <a:pt x="0" y="2609850"/>
                  </a:cubicBezTo>
                  <a:cubicBezTo>
                    <a:pt x="20955" y="2610803"/>
                    <a:pt x="41910" y="2611755"/>
                    <a:pt x="62865" y="2611755"/>
                  </a:cubicBezTo>
                  <a:cubicBezTo>
                    <a:pt x="783908" y="2611755"/>
                    <a:pt x="1368743" y="2026920"/>
                    <a:pt x="1368743" y="1305878"/>
                  </a:cubicBezTo>
                  <a:cubicBezTo>
                    <a:pt x="1367790" y="584835"/>
                    <a:pt x="783908" y="0"/>
                    <a:pt x="62865" y="0"/>
                  </a:cubicBez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9380137" y="3838403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29540" y="64770"/>
                  </a:moveTo>
                  <a:cubicBezTo>
                    <a:pt x="129540" y="100541"/>
                    <a:pt x="100542" y="129540"/>
                    <a:pt x="64770" y="129540"/>
                  </a:cubicBezTo>
                  <a:cubicBezTo>
                    <a:pt x="28999" y="129540"/>
                    <a:pt x="0" y="100541"/>
                    <a:pt x="0" y="64770"/>
                  </a:cubicBezTo>
                  <a:cubicBezTo>
                    <a:pt x="0" y="28999"/>
                    <a:pt x="28999" y="0"/>
                    <a:pt x="64770" y="0"/>
                  </a:cubicBezTo>
                  <a:cubicBezTo>
                    <a:pt x="100542" y="0"/>
                    <a:pt x="129540" y="28999"/>
                    <a:pt x="129540" y="64770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9405854" y="2941148"/>
              <a:ext cx="76200" cy="942975"/>
            </a:xfrm>
            <a:custGeom>
              <a:avLst/>
              <a:gdLst/>
              <a:ahLst/>
              <a:cxnLst/>
              <a:rect l="l" t="t" r="r" b="b"/>
              <a:pathLst>
                <a:path w="76200" h="942975" extrusionOk="0">
                  <a:moveTo>
                    <a:pt x="0" y="942975"/>
                  </a:moveTo>
                  <a:lnTo>
                    <a:pt x="77153" y="942975"/>
                  </a:lnTo>
                  <a:lnTo>
                    <a:pt x="37148" y="0"/>
                  </a:ln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8777204" y="323261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 extrusionOk="0">
                  <a:moveTo>
                    <a:pt x="641033" y="692468"/>
                  </a:moveTo>
                  <a:lnTo>
                    <a:pt x="695325" y="638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9067717" y="2129609"/>
              <a:ext cx="800100" cy="390525"/>
            </a:xfrm>
            <a:custGeom>
              <a:avLst/>
              <a:gdLst/>
              <a:ahLst/>
              <a:cxnLst/>
              <a:rect l="l" t="t" r="r" b="b"/>
              <a:pathLst>
                <a:path w="800100" h="390525" extrusionOk="0">
                  <a:moveTo>
                    <a:pt x="0" y="346719"/>
                  </a:moveTo>
                  <a:cubicBezTo>
                    <a:pt x="325755" y="436254"/>
                    <a:pt x="593408" y="382914"/>
                    <a:pt x="756285" y="297189"/>
                  </a:cubicBezTo>
                  <a:cubicBezTo>
                    <a:pt x="762952" y="293379"/>
                    <a:pt x="802958" y="244801"/>
                    <a:pt x="809625" y="241944"/>
                  </a:cubicBezTo>
                  <a:cubicBezTo>
                    <a:pt x="766762" y="196224"/>
                    <a:pt x="686752" y="138121"/>
                    <a:pt x="540068" y="74304"/>
                  </a:cubicBezTo>
                  <a:cubicBezTo>
                    <a:pt x="540068" y="74304"/>
                    <a:pt x="371475" y="-944"/>
                    <a:pt x="312420" y="9"/>
                  </a:cubicBezTo>
                  <a:cubicBezTo>
                    <a:pt x="247650" y="9"/>
                    <a:pt x="115252" y="121929"/>
                    <a:pt x="55245" y="220989"/>
                  </a:cubicBezTo>
                  <a:cubicBezTo>
                    <a:pt x="35242" y="266709"/>
                    <a:pt x="0" y="346719"/>
                    <a:pt x="0" y="346719"/>
                  </a:cubicBez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9066745" y="2363933"/>
              <a:ext cx="152400" cy="104775"/>
            </a:xfrm>
            <a:custGeom>
              <a:avLst/>
              <a:gdLst/>
              <a:ahLst/>
              <a:cxnLst/>
              <a:rect l="l" t="t" r="r" b="b"/>
              <a:pathLst>
                <a:path w="152400" h="104775" extrusionOk="0">
                  <a:moveTo>
                    <a:pt x="46692" y="33338"/>
                  </a:moveTo>
                  <a:cubicBezTo>
                    <a:pt x="46692" y="33338"/>
                    <a:pt x="33356" y="35242"/>
                    <a:pt x="33356" y="35242"/>
                  </a:cubicBezTo>
                  <a:cubicBezTo>
                    <a:pt x="34309" y="35242"/>
                    <a:pt x="-933" y="112395"/>
                    <a:pt x="19" y="113348"/>
                  </a:cubicBezTo>
                  <a:lnTo>
                    <a:pt x="159086" y="0"/>
                  </a:lnTo>
                  <a:lnTo>
                    <a:pt x="40024" y="54292"/>
                  </a:lnTo>
                  <a:cubicBezTo>
                    <a:pt x="38119" y="77152"/>
                    <a:pt x="46692" y="28575"/>
                    <a:pt x="46692" y="33338"/>
                  </a:cubicBez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9647731" y="2017513"/>
              <a:ext cx="238125" cy="276225"/>
            </a:xfrm>
            <a:custGeom>
              <a:avLst/>
              <a:gdLst/>
              <a:ahLst/>
              <a:cxnLst/>
              <a:rect l="l" t="t" r="r" b="b"/>
              <a:pathLst>
                <a:path w="238125" h="276225" extrusionOk="0">
                  <a:moveTo>
                    <a:pt x="245803" y="92103"/>
                  </a:moveTo>
                  <a:cubicBezTo>
                    <a:pt x="241040" y="151158"/>
                    <a:pt x="198178" y="225453"/>
                    <a:pt x="139122" y="268315"/>
                  </a:cubicBezTo>
                  <a:cubicBezTo>
                    <a:pt x="81020" y="310225"/>
                    <a:pt x="24822" y="259743"/>
                    <a:pt x="5772" y="191163"/>
                  </a:cubicBezTo>
                  <a:cubicBezTo>
                    <a:pt x="-11372" y="130203"/>
                    <a:pt x="10535" y="54003"/>
                    <a:pt x="60065" y="19713"/>
                  </a:cubicBezTo>
                  <a:cubicBezTo>
                    <a:pt x="123883" y="-24102"/>
                    <a:pt x="252470" y="7330"/>
                    <a:pt x="245803" y="92103"/>
                  </a:cubicBezTo>
                  <a:close/>
                </a:path>
              </a:pathLst>
            </a:custGeom>
            <a:solidFill>
              <a:srgbClr val="FAD5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9516381" y="2032463"/>
              <a:ext cx="276225" cy="342900"/>
            </a:xfrm>
            <a:custGeom>
              <a:avLst/>
              <a:gdLst/>
              <a:ahLst/>
              <a:cxnLst/>
              <a:rect l="l" t="t" r="r" b="b"/>
              <a:pathLst>
                <a:path w="276225" h="342900" extrusionOk="0">
                  <a:moveTo>
                    <a:pt x="277140" y="69533"/>
                  </a:moveTo>
                  <a:lnTo>
                    <a:pt x="182843" y="0"/>
                  </a:lnTo>
                  <a:lnTo>
                    <a:pt x="14250" y="226695"/>
                  </a:lnTo>
                  <a:cubicBezTo>
                    <a:pt x="-9562" y="259080"/>
                    <a:pt x="-2895" y="304800"/>
                    <a:pt x="29490" y="329565"/>
                  </a:cubicBezTo>
                  <a:lnTo>
                    <a:pt x="29490" y="329565"/>
                  </a:lnTo>
                  <a:cubicBezTo>
                    <a:pt x="64733" y="355283"/>
                    <a:pt x="114263" y="345758"/>
                    <a:pt x="136170" y="307658"/>
                  </a:cubicBezTo>
                  <a:lnTo>
                    <a:pt x="277140" y="69533"/>
                  </a:lnTo>
                  <a:close/>
                </a:path>
              </a:pathLst>
            </a:custGeom>
            <a:solidFill>
              <a:srgbClr val="FAD5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9635406" y="2226773"/>
              <a:ext cx="47625" cy="66675"/>
            </a:xfrm>
            <a:custGeom>
              <a:avLst/>
              <a:gdLst/>
              <a:ahLst/>
              <a:cxnLst/>
              <a:rect l="l" t="t" r="r" b="b"/>
              <a:pathLst>
                <a:path w="47625" h="66675" extrusionOk="0">
                  <a:moveTo>
                    <a:pt x="55245" y="50483"/>
                  </a:moveTo>
                  <a:cubicBezTo>
                    <a:pt x="55245" y="50483"/>
                    <a:pt x="18097" y="17145"/>
                    <a:pt x="0" y="0"/>
                  </a:cubicBezTo>
                  <a:lnTo>
                    <a:pt x="42863" y="70485"/>
                  </a:lnTo>
                  <a:lnTo>
                    <a:pt x="55245" y="50483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8884175" y="2188673"/>
              <a:ext cx="333375" cy="638175"/>
            </a:xfrm>
            <a:custGeom>
              <a:avLst/>
              <a:gdLst/>
              <a:ahLst/>
              <a:cxnLst/>
              <a:rect l="l" t="t" r="r" b="b"/>
              <a:pathLst>
                <a:path w="333375" h="638175" extrusionOk="0">
                  <a:moveTo>
                    <a:pt x="320701" y="190500"/>
                  </a:moveTo>
                  <a:cubicBezTo>
                    <a:pt x="226404" y="228600"/>
                    <a:pt x="163539" y="250508"/>
                    <a:pt x="163539" y="250508"/>
                  </a:cubicBezTo>
                  <a:lnTo>
                    <a:pt x="336894" y="595313"/>
                  </a:lnTo>
                  <a:lnTo>
                    <a:pt x="277839" y="639128"/>
                  </a:lnTo>
                  <a:cubicBezTo>
                    <a:pt x="277839" y="639128"/>
                    <a:pt x="-36486" y="268605"/>
                    <a:pt x="3519" y="180023"/>
                  </a:cubicBezTo>
                  <a:cubicBezTo>
                    <a:pt x="21616" y="139065"/>
                    <a:pt x="143536" y="57150"/>
                    <a:pt x="268314" y="0"/>
                  </a:cubicBezTo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9152489" y="2128338"/>
              <a:ext cx="285750" cy="247650"/>
            </a:xfrm>
            <a:custGeom>
              <a:avLst/>
              <a:gdLst/>
              <a:ahLst/>
              <a:cxnLst/>
              <a:rect l="l" t="t" r="r" b="b"/>
              <a:pathLst>
                <a:path w="285750" h="247650" extrusionOk="0">
                  <a:moveTo>
                    <a:pt x="0" y="60335"/>
                  </a:moveTo>
                  <a:cubicBezTo>
                    <a:pt x="147638" y="-7292"/>
                    <a:pt x="300990" y="-38725"/>
                    <a:pt x="291465" y="78433"/>
                  </a:cubicBezTo>
                  <a:cubicBezTo>
                    <a:pt x="291465" y="78433"/>
                    <a:pt x="289560" y="150823"/>
                    <a:pt x="144780" y="212735"/>
                  </a:cubicBezTo>
                  <a:cubicBezTo>
                    <a:pt x="111442" y="227023"/>
                    <a:pt x="80963" y="239405"/>
                    <a:pt x="52388" y="250835"/>
                  </a:cubicBezTo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9162014" y="2783986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 extrusionOk="0">
                  <a:moveTo>
                    <a:pt x="148590" y="122872"/>
                  </a:moveTo>
                  <a:cubicBezTo>
                    <a:pt x="144780" y="113347"/>
                    <a:pt x="109538" y="73342"/>
                    <a:pt x="109538" y="73342"/>
                  </a:cubicBezTo>
                  <a:cubicBezTo>
                    <a:pt x="109538" y="73342"/>
                    <a:pt x="98107" y="43815"/>
                    <a:pt x="101917" y="42863"/>
                  </a:cubicBezTo>
                  <a:cubicBezTo>
                    <a:pt x="120967" y="38100"/>
                    <a:pt x="119063" y="40957"/>
                    <a:pt x="123825" y="45720"/>
                  </a:cubicBezTo>
                  <a:cubicBezTo>
                    <a:pt x="123825" y="45720"/>
                    <a:pt x="143827" y="65722"/>
                    <a:pt x="161925" y="55245"/>
                  </a:cubicBezTo>
                  <a:cubicBezTo>
                    <a:pt x="161925" y="55245"/>
                    <a:pt x="137160" y="31432"/>
                    <a:pt x="133350" y="20955"/>
                  </a:cubicBezTo>
                  <a:cubicBezTo>
                    <a:pt x="127635" y="8572"/>
                    <a:pt x="59055" y="0"/>
                    <a:pt x="59055" y="0"/>
                  </a:cubicBezTo>
                  <a:lnTo>
                    <a:pt x="0" y="43815"/>
                  </a:lnTo>
                  <a:cubicBezTo>
                    <a:pt x="0" y="43815"/>
                    <a:pt x="15240" y="103822"/>
                    <a:pt x="28575" y="122872"/>
                  </a:cubicBezTo>
                  <a:cubicBezTo>
                    <a:pt x="38100" y="136207"/>
                    <a:pt x="57150" y="147638"/>
                    <a:pt x="74295" y="160972"/>
                  </a:cubicBezTo>
                  <a:cubicBezTo>
                    <a:pt x="80963" y="165735"/>
                    <a:pt x="91440" y="175260"/>
                    <a:pt x="100013" y="173355"/>
                  </a:cubicBezTo>
                  <a:cubicBezTo>
                    <a:pt x="123825" y="167640"/>
                    <a:pt x="167640" y="159067"/>
                    <a:pt x="167640" y="159067"/>
                  </a:cubicBezTo>
                  <a:cubicBezTo>
                    <a:pt x="182880" y="146685"/>
                    <a:pt x="148590" y="122872"/>
                    <a:pt x="148590" y="122872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9643823" y="2928182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148746" y="2488"/>
                  </a:moveTo>
                  <a:cubicBezTo>
                    <a:pt x="148746" y="2488"/>
                    <a:pt x="73498" y="-5132"/>
                    <a:pt x="54448" y="6298"/>
                  </a:cubicBezTo>
                  <a:cubicBezTo>
                    <a:pt x="41114" y="13918"/>
                    <a:pt x="4918" y="38683"/>
                    <a:pt x="4918" y="38683"/>
                  </a:cubicBezTo>
                  <a:cubicBezTo>
                    <a:pt x="23016" y="61543"/>
                    <a:pt x="49686" y="39636"/>
                    <a:pt x="49686" y="39636"/>
                  </a:cubicBezTo>
                  <a:cubicBezTo>
                    <a:pt x="58258" y="36778"/>
                    <a:pt x="68736" y="28206"/>
                    <a:pt x="93501" y="36778"/>
                  </a:cubicBezTo>
                  <a:cubicBezTo>
                    <a:pt x="114456" y="43446"/>
                    <a:pt x="65879" y="77736"/>
                    <a:pt x="39208" y="88213"/>
                  </a:cubicBezTo>
                  <a:cubicBezTo>
                    <a:pt x="19206" y="95833"/>
                    <a:pt x="-5559" y="118693"/>
                    <a:pt x="1108" y="130123"/>
                  </a:cubicBezTo>
                  <a:lnTo>
                    <a:pt x="43971" y="145363"/>
                  </a:lnTo>
                  <a:cubicBezTo>
                    <a:pt x="46829" y="146316"/>
                    <a:pt x="49686" y="147268"/>
                    <a:pt x="52543" y="146316"/>
                  </a:cubicBezTo>
                  <a:cubicBezTo>
                    <a:pt x="63973" y="145363"/>
                    <a:pt x="84929" y="152031"/>
                    <a:pt x="105883" y="137743"/>
                  </a:cubicBezTo>
                  <a:cubicBezTo>
                    <a:pt x="131601" y="119646"/>
                    <a:pt x="190656" y="65353"/>
                    <a:pt x="190656" y="65353"/>
                  </a:cubicBezTo>
                  <a:lnTo>
                    <a:pt x="148746" y="2488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9630229" y="2314209"/>
              <a:ext cx="314325" cy="257175"/>
            </a:xfrm>
            <a:custGeom>
              <a:avLst/>
              <a:gdLst/>
              <a:ahLst/>
              <a:cxnLst/>
              <a:rect l="l" t="t" r="r" b="b"/>
              <a:pathLst>
                <a:path w="314325" h="257175" extrusionOk="0">
                  <a:moveTo>
                    <a:pt x="317597" y="143069"/>
                  </a:moveTo>
                  <a:cubicBezTo>
                    <a:pt x="234730" y="23054"/>
                    <a:pt x="151862" y="-33143"/>
                    <a:pt x="68042" y="20197"/>
                  </a:cubicBezTo>
                  <a:cubicBezTo>
                    <a:pt x="68042" y="20197"/>
                    <a:pt x="-36733" y="37342"/>
                    <a:pt x="13750" y="116399"/>
                  </a:cubicBezTo>
                  <a:cubicBezTo>
                    <a:pt x="27085" y="136402"/>
                    <a:pt x="100427" y="198314"/>
                    <a:pt x="188057" y="258322"/>
                  </a:cubicBezTo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9791616" y="2446800"/>
              <a:ext cx="276225" cy="542925"/>
            </a:xfrm>
            <a:custGeom>
              <a:avLst/>
              <a:gdLst/>
              <a:ahLst/>
              <a:cxnLst/>
              <a:rect l="l" t="t" r="r" b="b"/>
              <a:pathLst>
                <a:path w="276225" h="542925" extrusionOk="0">
                  <a:moveTo>
                    <a:pt x="26670" y="125730"/>
                  </a:moveTo>
                  <a:cubicBezTo>
                    <a:pt x="126683" y="221933"/>
                    <a:pt x="138113" y="251460"/>
                    <a:pt x="138113" y="251460"/>
                  </a:cubicBezTo>
                  <a:lnTo>
                    <a:pt x="0" y="483870"/>
                  </a:lnTo>
                  <a:lnTo>
                    <a:pt x="40005" y="549593"/>
                  </a:lnTo>
                  <a:cubicBezTo>
                    <a:pt x="40005" y="549593"/>
                    <a:pt x="280035" y="307658"/>
                    <a:pt x="276225" y="208598"/>
                  </a:cubicBezTo>
                  <a:cubicBezTo>
                    <a:pt x="275273" y="192405"/>
                    <a:pt x="252413" y="132398"/>
                    <a:pt x="147638" y="0"/>
                  </a:cubicBezTo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9811619" y="2193435"/>
              <a:ext cx="47625" cy="66675"/>
            </a:xfrm>
            <a:custGeom>
              <a:avLst/>
              <a:gdLst/>
              <a:ahLst/>
              <a:cxnLst/>
              <a:rect l="l" t="t" r="r" b="b"/>
              <a:pathLst>
                <a:path w="47625" h="66675" extrusionOk="0">
                  <a:moveTo>
                    <a:pt x="55245" y="0"/>
                  </a:moveTo>
                  <a:cubicBezTo>
                    <a:pt x="55245" y="0"/>
                    <a:pt x="38100" y="45720"/>
                    <a:pt x="43815" y="73343"/>
                  </a:cubicBezTo>
                  <a:cubicBezTo>
                    <a:pt x="43815" y="73343"/>
                    <a:pt x="19050" y="79058"/>
                    <a:pt x="0" y="65723"/>
                  </a:cubicBezTo>
                  <a:lnTo>
                    <a:pt x="55245" y="0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9598259" y="1960151"/>
              <a:ext cx="390525" cy="209550"/>
            </a:xfrm>
            <a:custGeom>
              <a:avLst/>
              <a:gdLst/>
              <a:ahLst/>
              <a:cxnLst/>
              <a:rect l="l" t="t" r="r" b="b"/>
              <a:pathLst>
                <a:path w="390525" h="209550" extrusionOk="0">
                  <a:moveTo>
                    <a:pt x="317182" y="52309"/>
                  </a:moveTo>
                  <a:cubicBezTo>
                    <a:pt x="315278" y="50404"/>
                    <a:pt x="313372" y="48499"/>
                    <a:pt x="312420" y="46594"/>
                  </a:cubicBezTo>
                  <a:cubicBezTo>
                    <a:pt x="312420" y="46594"/>
                    <a:pt x="311468" y="45642"/>
                    <a:pt x="311468" y="45642"/>
                  </a:cubicBezTo>
                  <a:lnTo>
                    <a:pt x="311468" y="45642"/>
                  </a:lnTo>
                  <a:cubicBezTo>
                    <a:pt x="234315" y="-25796"/>
                    <a:pt x="62865" y="-6746"/>
                    <a:pt x="40005" y="57072"/>
                  </a:cubicBezTo>
                  <a:cubicBezTo>
                    <a:pt x="10478" y="139939"/>
                    <a:pt x="0" y="210424"/>
                    <a:pt x="0" y="210424"/>
                  </a:cubicBezTo>
                  <a:lnTo>
                    <a:pt x="68580" y="182802"/>
                  </a:lnTo>
                  <a:cubicBezTo>
                    <a:pt x="68580" y="182802"/>
                    <a:pt x="40957" y="158989"/>
                    <a:pt x="75247" y="133272"/>
                  </a:cubicBezTo>
                  <a:cubicBezTo>
                    <a:pt x="113347" y="112317"/>
                    <a:pt x="108585" y="191374"/>
                    <a:pt x="132397" y="157084"/>
                  </a:cubicBezTo>
                  <a:cubicBezTo>
                    <a:pt x="159068" y="119937"/>
                    <a:pt x="152400" y="99934"/>
                    <a:pt x="152400" y="99934"/>
                  </a:cubicBezTo>
                  <a:cubicBezTo>
                    <a:pt x="152400" y="99934"/>
                    <a:pt x="312420" y="257097"/>
                    <a:pt x="391478" y="111364"/>
                  </a:cubicBezTo>
                  <a:cubicBezTo>
                    <a:pt x="390525" y="111364"/>
                    <a:pt x="358140" y="94219"/>
                    <a:pt x="317182" y="52309"/>
                  </a:cubicBezTo>
                  <a:close/>
                </a:path>
              </a:pathLst>
            </a:custGeom>
            <a:solidFill>
              <a:srgbClr val="F16D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10756499" y="6068206"/>
              <a:ext cx="752475" cy="152400"/>
            </a:xfrm>
            <a:custGeom>
              <a:avLst/>
              <a:gdLst/>
              <a:ahLst/>
              <a:cxnLst/>
              <a:rect l="l" t="t" r="r" b="b"/>
              <a:pathLst>
                <a:path w="752475" h="152400" extrusionOk="0">
                  <a:moveTo>
                    <a:pt x="756285" y="76200"/>
                  </a:moveTo>
                  <a:cubicBezTo>
                    <a:pt x="756285" y="118284"/>
                    <a:pt x="586985" y="152400"/>
                    <a:pt x="378142" y="152400"/>
                  </a:cubicBezTo>
                  <a:cubicBezTo>
                    <a:pt x="169300" y="152400"/>
                    <a:pt x="0" y="118284"/>
                    <a:pt x="0" y="76200"/>
                  </a:cubicBezTo>
                  <a:cubicBezTo>
                    <a:pt x="0" y="34116"/>
                    <a:pt x="169300" y="0"/>
                    <a:pt x="378142" y="0"/>
                  </a:cubicBezTo>
                  <a:cubicBezTo>
                    <a:pt x="586985" y="0"/>
                    <a:pt x="756285" y="34116"/>
                    <a:pt x="756285" y="76200"/>
                  </a:cubicBezTo>
                  <a:close/>
                </a:path>
              </a:pathLst>
            </a:custGeom>
            <a:solidFill>
              <a:srgbClr val="FAD3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10862718" y="6000578"/>
              <a:ext cx="361950" cy="142875"/>
            </a:xfrm>
            <a:custGeom>
              <a:avLst/>
              <a:gdLst/>
              <a:ahLst/>
              <a:cxnLst/>
              <a:rect l="l" t="t" r="r" b="b"/>
              <a:pathLst>
                <a:path w="361950" h="142875" extrusionOk="0">
                  <a:moveTo>
                    <a:pt x="287164" y="0"/>
                  </a:moveTo>
                  <a:cubicBezTo>
                    <a:pt x="287164" y="0"/>
                    <a:pt x="92854" y="100965"/>
                    <a:pt x="29989" y="110490"/>
                  </a:cubicBezTo>
                  <a:cubicBezTo>
                    <a:pt x="-33829" y="120015"/>
                    <a:pt x="13796" y="146685"/>
                    <a:pt x="83329" y="144780"/>
                  </a:cubicBezTo>
                  <a:cubicBezTo>
                    <a:pt x="171911" y="141923"/>
                    <a:pt x="182389" y="141923"/>
                    <a:pt x="246206" y="129540"/>
                  </a:cubicBezTo>
                  <a:cubicBezTo>
                    <a:pt x="289069" y="121920"/>
                    <a:pt x="352886" y="68580"/>
                    <a:pt x="352886" y="68580"/>
                  </a:cubicBezTo>
                  <a:cubicBezTo>
                    <a:pt x="368126" y="54293"/>
                    <a:pt x="362411" y="16193"/>
                    <a:pt x="354791" y="0"/>
                  </a:cubicBezTo>
                  <a:lnTo>
                    <a:pt x="287164" y="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10984675" y="5999626"/>
              <a:ext cx="228600" cy="85725"/>
            </a:xfrm>
            <a:custGeom>
              <a:avLst/>
              <a:gdLst/>
              <a:ahLst/>
              <a:cxnLst/>
              <a:rect l="l" t="t" r="r" b="b"/>
              <a:pathLst>
                <a:path w="228600" h="85725" extrusionOk="0">
                  <a:moveTo>
                    <a:pt x="165207" y="952"/>
                  </a:moveTo>
                  <a:cubicBezTo>
                    <a:pt x="165207" y="952"/>
                    <a:pt x="99484" y="33338"/>
                    <a:pt x="41382" y="60960"/>
                  </a:cubicBezTo>
                  <a:cubicBezTo>
                    <a:pt x="-40534" y="100013"/>
                    <a:pt x="17569" y="96202"/>
                    <a:pt x="58527" y="80010"/>
                  </a:cubicBezTo>
                  <a:cubicBezTo>
                    <a:pt x="194734" y="23813"/>
                    <a:pt x="231882" y="0"/>
                    <a:pt x="231882" y="0"/>
                  </a:cubicBezTo>
                  <a:lnTo>
                    <a:pt x="165207" y="952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11160359" y="6036773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63818" y="0"/>
                  </a:moveTo>
                  <a:lnTo>
                    <a:pt x="65722" y="82867"/>
                  </a:lnTo>
                  <a:lnTo>
                    <a:pt x="40005" y="84772"/>
                  </a:lnTo>
                  <a:cubicBezTo>
                    <a:pt x="40005" y="84772"/>
                    <a:pt x="40005" y="43815"/>
                    <a:pt x="0" y="69532"/>
                  </a:cubicBezTo>
                  <a:lnTo>
                    <a:pt x="63818" y="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11137499" y="591199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0" y="0"/>
                  </a:moveTo>
                  <a:lnTo>
                    <a:pt x="12382" y="88582"/>
                  </a:lnTo>
                  <a:lnTo>
                    <a:pt x="79057" y="87630"/>
                  </a:lnTo>
                  <a:lnTo>
                    <a:pt x="85725" y="1524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10405027" y="3946641"/>
              <a:ext cx="952500" cy="609600"/>
            </a:xfrm>
            <a:custGeom>
              <a:avLst/>
              <a:gdLst/>
              <a:ahLst/>
              <a:cxnLst/>
              <a:rect l="l" t="t" r="r" b="b"/>
              <a:pathLst>
                <a:path w="952500" h="609600" extrusionOk="0">
                  <a:moveTo>
                    <a:pt x="878205" y="347"/>
                  </a:moveTo>
                  <a:cubicBezTo>
                    <a:pt x="878205" y="347"/>
                    <a:pt x="784860" y="-14893"/>
                    <a:pt x="670560" y="156557"/>
                  </a:cubicBezTo>
                  <a:cubicBezTo>
                    <a:pt x="556260" y="327055"/>
                    <a:pt x="471488" y="420400"/>
                    <a:pt x="471488" y="420400"/>
                  </a:cubicBezTo>
                  <a:lnTo>
                    <a:pt x="45720" y="98455"/>
                  </a:lnTo>
                  <a:lnTo>
                    <a:pt x="0" y="190847"/>
                  </a:lnTo>
                  <a:cubicBezTo>
                    <a:pt x="0" y="190847"/>
                    <a:pt x="391477" y="638522"/>
                    <a:pt x="516255" y="608995"/>
                  </a:cubicBezTo>
                  <a:cubicBezTo>
                    <a:pt x="641032" y="577562"/>
                    <a:pt x="1159192" y="28922"/>
                    <a:pt x="878205" y="347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10271392" y="3976640"/>
              <a:ext cx="190500" cy="161925"/>
            </a:xfrm>
            <a:custGeom>
              <a:avLst/>
              <a:gdLst/>
              <a:ahLst/>
              <a:cxnLst/>
              <a:rect l="l" t="t" r="r" b="b"/>
              <a:pathLst>
                <a:path w="190500" h="161925" extrusionOk="0">
                  <a:moveTo>
                    <a:pt x="137444" y="162753"/>
                  </a:moveTo>
                  <a:cubicBezTo>
                    <a:pt x="137444" y="162753"/>
                    <a:pt x="-73058" y="828"/>
                    <a:pt x="26954" y="29403"/>
                  </a:cubicBezTo>
                  <a:cubicBezTo>
                    <a:pt x="72674" y="42738"/>
                    <a:pt x="112679" y="77028"/>
                    <a:pt x="128872" y="62741"/>
                  </a:cubicBezTo>
                  <a:cubicBezTo>
                    <a:pt x="144112" y="48453"/>
                    <a:pt x="110774" y="36071"/>
                    <a:pt x="105060" y="4638"/>
                  </a:cubicBezTo>
                  <a:cubicBezTo>
                    <a:pt x="100297" y="-22984"/>
                    <a:pt x="198404" y="81791"/>
                    <a:pt x="198404" y="81791"/>
                  </a:cubicBezTo>
                  <a:lnTo>
                    <a:pt x="137444" y="162753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10531709" y="4184161"/>
              <a:ext cx="200025" cy="161925"/>
            </a:xfrm>
            <a:custGeom>
              <a:avLst/>
              <a:gdLst/>
              <a:ahLst/>
              <a:cxnLst/>
              <a:rect l="l" t="t" r="r" b="b"/>
              <a:pathLst>
                <a:path w="200025" h="161925" extrusionOk="0">
                  <a:moveTo>
                    <a:pt x="23813" y="0"/>
                  </a:moveTo>
                  <a:lnTo>
                    <a:pt x="203835" y="167640"/>
                  </a:lnTo>
                  <a:lnTo>
                    <a:pt x="0" y="72390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10871752" y="4250836"/>
              <a:ext cx="209550" cy="219075"/>
            </a:xfrm>
            <a:custGeom>
              <a:avLst/>
              <a:gdLst/>
              <a:ahLst/>
              <a:cxnLst/>
              <a:rect l="l" t="t" r="r" b="b"/>
              <a:pathLst>
                <a:path w="209550" h="219075" extrusionOk="0">
                  <a:moveTo>
                    <a:pt x="0" y="197167"/>
                  </a:moveTo>
                  <a:lnTo>
                    <a:pt x="188595" y="0"/>
                  </a:lnTo>
                  <a:lnTo>
                    <a:pt x="217170" y="52388"/>
                  </a:lnTo>
                  <a:lnTo>
                    <a:pt x="108585" y="225742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11017180" y="4429905"/>
              <a:ext cx="323850" cy="1504950"/>
            </a:xfrm>
            <a:custGeom>
              <a:avLst/>
              <a:gdLst/>
              <a:ahLst/>
              <a:cxnLst/>
              <a:rect l="l" t="t" r="r" b="b"/>
              <a:pathLst>
                <a:path w="323850" h="1504950" extrusionOk="0">
                  <a:moveTo>
                    <a:pt x="45072" y="99060"/>
                  </a:moveTo>
                  <a:lnTo>
                    <a:pt x="309867" y="0"/>
                  </a:lnTo>
                  <a:cubicBezTo>
                    <a:pt x="309867" y="0"/>
                    <a:pt x="394639" y="226695"/>
                    <a:pt x="199377" y="827722"/>
                  </a:cubicBezTo>
                  <a:cubicBezTo>
                    <a:pt x="199377" y="827722"/>
                    <a:pt x="290817" y="1062038"/>
                    <a:pt x="206045" y="1498283"/>
                  </a:cubicBezTo>
                  <a:lnTo>
                    <a:pt x="124129" y="1505903"/>
                  </a:lnTo>
                  <a:cubicBezTo>
                    <a:pt x="124129" y="1505903"/>
                    <a:pt x="70789" y="1143953"/>
                    <a:pt x="55549" y="1042035"/>
                  </a:cubicBezTo>
                  <a:cubicBezTo>
                    <a:pt x="27927" y="856297"/>
                    <a:pt x="-48273" y="640080"/>
                    <a:pt x="45072" y="99060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11107019" y="4909013"/>
              <a:ext cx="142875" cy="904875"/>
            </a:xfrm>
            <a:custGeom>
              <a:avLst/>
              <a:gdLst/>
              <a:ahLst/>
              <a:cxnLst/>
              <a:rect l="l" t="t" r="r" b="b"/>
              <a:pathLst>
                <a:path w="142875" h="904875" extrusionOk="0">
                  <a:moveTo>
                    <a:pt x="47625" y="21907"/>
                  </a:moveTo>
                  <a:cubicBezTo>
                    <a:pt x="25718" y="15240"/>
                    <a:pt x="15240" y="10477"/>
                    <a:pt x="0" y="0"/>
                  </a:cubicBezTo>
                  <a:lnTo>
                    <a:pt x="12383" y="398145"/>
                  </a:lnTo>
                  <a:cubicBezTo>
                    <a:pt x="14288" y="429577"/>
                    <a:pt x="25718" y="461010"/>
                    <a:pt x="34290" y="491490"/>
                  </a:cubicBezTo>
                  <a:lnTo>
                    <a:pt x="145733" y="906780"/>
                  </a:lnTo>
                  <a:lnTo>
                    <a:pt x="103822" y="32385"/>
                  </a:lnTo>
                  <a:cubicBezTo>
                    <a:pt x="86678" y="31432"/>
                    <a:pt x="67628" y="28575"/>
                    <a:pt x="47625" y="21907"/>
                  </a:cubicBezTo>
                  <a:close/>
                </a:path>
              </a:pathLst>
            </a:custGeom>
            <a:solidFill>
              <a:srgbClr val="F37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11093357" y="5999626"/>
              <a:ext cx="266700" cy="209550"/>
            </a:xfrm>
            <a:custGeom>
              <a:avLst/>
              <a:gdLst/>
              <a:ahLst/>
              <a:cxnLst/>
              <a:rect l="l" t="t" r="r" b="b"/>
              <a:pathLst>
                <a:path w="266700" h="209550" extrusionOk="0">
                  <a:moveTo>
                    <a:pt x="201304" y="952"/>
                  </a:moveTo>
                  <a:cubicBezTo>
                    <a:pt x="201304" y="952"/>
                    <a:pt x="89862" y="117157"/>
                    <a:pt x="17472" y="180975"/>
                  </a:cubicBezTo>
                  <a:cubicBezTo>
                    <a:pt x="-34916" y="226695"/>
                    <a:pt x="41284" y="227647"/>
                    <a:pt x="104149" y="197167"/>
                  </a:cubicBezTo>
                  <a:cubicBezTo>
                    <a:pt x="195589" y="153352"/>
                    <a:pt x="193684" y="148590"/>
                    <a:pt x="228927" y="113347"/>
                  </a:cubicBezTo>
                  <a:cubicBezTo>
                    <a:pt x="271789" y="71438"/>
                    <a:pt x="261312" y="68580"/>
                    <a:pt x="261312" y="68580"/>
                  </a:cubicBezTo>
                  <a:cubicBezTo>
                    <a:pt x="276552" y="54292"/>
                    <a:pt x="270837" y="16192"/>
                    <a:pt x="263217" y="0"/>
                  </a:cubicBezTo>
                  <a:lnTo>
                    <a:pt x="201304" y="952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11184525" y="5999626"/>
              <a:ext cx="171450" cy="133350"/>
            </a:xfrm>
            <a:custGeom>
              <a:avLst/>
              <a:gdLst/>
              <a:ahLst/>
              <a:cxnLst/>
              <a:rect l="l" t="t" r="r" b="b"/>
              <a:pathLst>
                <a:path w="171450" h="133350" extrusionOk="0">
                  <a:moveTo>
                    <a:pt x="110137" y="952"/>
                  </a:moveTo>
                  <a:cubicBezTo>
                    <a:pt x="110137" y="952"/>
                    <a:pt x="101564" y="18097"/>
                    <a:pt x="23459" y="100965"/>
                  </a:cubicBezTo>
                  <a:cubicBezTo>
                    <a:pt x="-34643" y="163830"/>
                    <a:pt x="29174" y="142875"/>
                    <a:pt x="64417" y="116205"/>
                  </a:cubicBezTo>
                  <a:cubicBezTo>
                    <a:pt x="153952" y="48577"/>
                    <a:pt x="173002" y="0"/>
                    <a:pt x="173002" y="0"/>
                  </a:cubicBezTo>
                  <a:lnTo>
                    <a:pt x="110137" y="952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1301329" y="6032963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63818" y="0"/>
                  </a:moveTo>
                  <a:lnTo>
                    <a:pt x="65723" y="80010"/>
                  </a:lnTo>
                  <a:lnTo>
                    <a:pt x="40005" y="81915"/>
                  </a:lnTo>
                  <a:cubicBezTo>
                    <a:pt x="40005" y="81915"/>
                    <a:pt x="40005" y="40957"/>
                    <a:pt x="0" y="66675"/>
                  </a:cubicBezTo>
                  <a:lnTo>
                    <a:pt x="63818" y="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11275612" y="590818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0" y="3810"/>
                  </a:moveTo>
                  <a:lnTo>
                    <a:pt x="19050" y="92392"/>
                  </a:lnTo>
                  <a:lnTo>
                    <a:pt x="81915" y="91440"/>
                  </a:lnTo>
                  <a:lnTo>
                    <a:pt x="87630" y="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11132083" y="4203211"/>
              <a:ext cx="352425" cy="1743075"/>
            </a:xfrm>
            <a:custGeom>
              <a:avLst/>
              <a:gdLst/>
              <a:ahLst/>
              <a:cxnLst/>
              <a:rect l="l" t="t" r="r" b="b"/>
              <a:pathLst>
                <a:path w="352425" h="1743075" extrusionOk="0">
                  <a:moveTo>
                    <a:pt x="68281" y="0"/>
                  </a:moveTo>
                  <a:lnTo>
                    <a:pt x="345458" y="509588"/>
                  </a:lnTo>
                  <a:cubicBezTo>
                    <a:pt x="345458" y="509588"/>
                    <a:pt x="415943" y="719138"/>
                    <a:pt x="213061" y="1146810"/>
                  </a:cubicBezTo>
                  <a:cubicBezTo>
                    <a:pt x="213061" y="1146810"/>
                    <a:pt x="285451" y="1400175"/>
                    <a:pt x="228301" y="1741170"/>
                  </a:cubicBezTo>
                  <a:lnTo>
                    <a:pt x="152101" y="1751648"/>
                  </a:lnTo>
                  <a:cubicBezTo>
                    <a:pt x="152101" y="1751648"/>
                    <a:pt x="26371" y="1216342"/>
                    <a:pt x="12083" y="1125855"/>
                  </a:cubicBezTo>
                  <a:cubicBezTo>
                    <a:pt x="653" y="1057275"/>
                    <a:pt x="-25064" y="541020"/>
                    <a:pt x="68281" y="0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11028914" y="4711846"/>
              <a:ext cx="447675" cy="57150"/>
            </a:xfrm>
            <a:custGeom>
              <a:avLst/>
              <a:gdLst/>
              <a:ahLst/>
              <a:cxnLst/>
              <a:rect l="l" t="t" r="r" b="b"/>
              <a:pathLst>
                <a:path w="447675" h="57150" extrusionOk="0">
                  <a:moveTo>
                    <a:pt x="0" y="52388"/>
                  </a:moveTo>
                  <a:cubicBezTo>
                    <a:pt x="0" y="52388"/>
                    <a:pt x="200025" y="104775"/>
                    <a:pt x="448627" y="0"/>
                  </a:cubicBezTo>
                  <a:lnTo>
                    <a:pt x="5715" y="0"/>
                  </a:lnTo>
                  <a:lnTo>
                    <a:pt x="0" y="52388"/>
                  </a:lnTo>
                  <a:close/>
                </a:path>
              </a:pathLst>
            </a:custGeom>
            <a:solidFill>
              <a:srgbClr val="EF4C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11019726" y="3848539"/>
              <a:ext cx="457200" cy="895350"/>
            </a:xfrm>
            <a:custGeom>
              <a:avLst/>
              <a:gdLst/>
              <a:ahLst/>
              <a:cxnLst/>
              <a:rect l="l" t="t" r="r" b="b"/>
              <a:pathLst>
                <a:path w="457200" h="895350" extrusionOk="0">
                  <a:moveTo>
                    <a:pt x="74911" y="90829"/>
                  </a:moveTo>
                  <a:cubicBezTo>
                    <a:pt x="83483" y="55587"/>
                    <a:pt x="108248" y="27012"/>
                    <a:pt x="141586" y="14629"/>
                  </a:cubicBezTo>
                  <a:cubicBezTo>
                    <a:pt x="213976" y="-12041"/>
                    <a:pt x="370186" y="-27281"/>
                    <a:pt x="436861" y="202272"/>
                  </a:cubicBezTo>
                  <a:cubicBezTo>
                    <a:pt x="472103" y="324192"/>
                    <a:pt x="451148" y="461352"/>
                    <a:pt x="427336" y="574699"/>
                  </a:cubicBezTo>
                  <a:cubicBezTo>
                    <a:pt x="410191" y="655662"/>
                    <a:pt x="458768" y="863307"/>
                    <a:pt x="458768" y="863307"/>
                  </a:cubicBezTo>
                  <a:cubicBezTo>
                    <a:pt x="458768" y="863307"/>
                    <a:pt x="266364" y="937602"/>
                    <a:pt x="15856" y="866164"/>
                  </a:cubicBezTo>
                  <a:lnTo>
                    <a:pt x="35858" y="572794"/>
                  </a:lnTo>
                  <a:lnTo>
                    <a:pt x="12998" y="415632"/>
                  </a:lnTo>
                  <a:cubicBezTo>
                    <a:pt x="-5099" y="362292"/>
                    <a:pt x="-4147" y="305142"/>
                    <a:pt x="14903" y="252754"/>
                  </a:cubicBezTo>
                  <a:lnTo>
                    <a:pt x="74911" y="90829"/>
                  </a:ln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11088922" y="4051666"/>
              <a:ext cx="285750" cy="533400"/>
            </a:xfrm>
            <a:custGeom>
              <a:avLst/>
              <a:gdLst/>
              <a:ahLst/>
              <a:cxnLst/>
              <a:rect l="l" t="t" r="r" b="b"/>
              <a:pathLst>
                <a:path w="285750" h="533400" extrusionOk="0">
                  <a:moveTo>
                    <a:pt x="61913" y="105825"/>
                  </a:moveTo>
                  <a:cubicBezTo>
                    <a:pt x="131445" y="13432"/>
                    <a:pt x="191453" y="14385"/>
                    <a:pt x="191453" y="14385"/>
                  </a:cubicBezTo>
                  <a:cubicBezTo>
                    <a:pt x="417195" y="-91343"/>
                    <a:pt x="206693" y="416340"/>
                    <a:pt x="0" y="539212"/>
                  </a:cubicBezTo>
                  <a:lnTo>
                    <a:pt x="61913" y="105825"/>
                  </a:lnTo>
                  <a:close/>
                </a:path>
              </a:pathLst>
            </a:custGeom>
            <a:solidFill>
              <a:srgbClr val="F174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11151342" y="3593611"/>
              <a:ext cx="104775" cy="352425"/>
            </a:xfrm>
            <a:custGeom>
              <a:avLst/>
              <a:gdLst/>
              <a:ahLst/>
              <a:cxnLst/>
              <a:rect l="l" t="t" r="r" b="b"/>
              <a:pathLst>
                <a:path w="104775" h="352425" extrusionOk="0">
                  <a:moveTo>
                    <a:pt x="10922" y="952"/>
                  </a:moveTo>
                  <a:lnTo>
                    <a:pt x="111887" y="0"/>
                  </a:lnTo>
                  <a:lnTo>
                    <a:pt x="100457" y="272415"/>
                  </a:lnTo>
                  <a:cubicBezTo>
                    <a:pt x="100457" y="280035"/>
                    <a:pt x="97600" y="288607"/>
                    <a:pt x="92837" y="295275"/>
                  </a:cubicBezTo>
                  <a:cubicBezTo>
                    <a:pt x="45212" y="365760"/>
                    <a:pt x="18542" y="352425"/>
                    <a:pt x="18542" y="352425"/>
                  </a:cubicBezTo>
                  <a:cubicBezTo>
                    <a:pt x="-15748" y="341947"/>
                    <a:pt x="7112" y="283845"/>
                    <a:pt x="11875" y="234315"/>
                  </a:cubicBezTo>
                  <a:lnTo>
                    <a:pt x="10922" y="952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11081050" y="3491190"/>
              <a:ext cx="304800" cy="333375"/>
            </a:xfrm>
            <a:custGeom>
              <a:avLst/>
              <a:gdLst/>
              <a:ahLst/>
              <a:cxnLst/>
              <a:rect l="l" t="t" r="r" b="b"/>
              <a:pathLst>
                <a:path w="304800" h="333375" extrusionOk="0">
                  <a:moveTo>
                    <a:pt x="68831" y="41461"/>
                  </a:moveTo>
                  <a:cubicBezTo>
                    <a:pt x="5966" y="120518"/>
                    <a:pt x="-1654" y="191003"/>
                    <a:pt x="251" y="263393"/>
                  </a:cubicBezTo>
                  <a:cubicBezTo>
                    <a:pt x="3109" y="355786"/>
                    <a:pt x="125981" y="356738"/>
                    <a:pt x="204086" y="308161"/>
                  </a:cubicBezTo>
                  <a:cubicBezTo>
                    <a:pt x="273619" y="265298"/>
                    <a:pt x="324101" y="186241"/>
                    <a:pt x="306956" y="110993"/>
                  </a:cubicBezTo>
                  <a:cubicBezTo>
                    <a:pt x="285049" y="14791"/>
                    <a:pt x="137411" y="-44264"/>
                    <a:pt x="68831" y="41461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11124164" y="3488132"/>
              <a:ext cx="285750" cy="304800"/>
            </a:xfrm>
            <a:custGeom>
              <a:avLst/>
              <a:gdLst/>
              <a:ahLst/>
              <a:cxnLst/>
              <a:rect l="l" t="t" r="r" b="b"/>
              <a:pathLst>
                <a:path w="285750" h="304800" extrusionOk="0">
                  <a:moveTo>
                    <a:pt x="129540" y="80714"/>
                  </a:moveTo>
                  <a:cubicBezTo>
                    <a:pt x="129540" y="80714"/>
                    <a:pt x="175260" y="192156"/>
                    <a:pt x="158115" y="304551"/>
                  </a:cubicBezTo>
                  <a:cubicBezTo>
                    <a:pt x="149542" y="358844"/>
                    <a:pt x="441960" y="123576"/>
                    <a:pt x="172402" y="12134"/>
                  </a:cubicBezTo>
                  <a:cubicBezTo>
                    <a:pt x="53340" y="-37396"/>
                    <a:pt x="0" y="80714"/>
                    <a:pt x="0" y="80714"/>
                  </a:cubicBezTo>
                  <a:cubicBezTo>
                    <a:pt x="0" y="80714"/>
                    <a:pt x="25717" y="44519"/>
                    <a:pt x="129540" y="80714"/>
                  </a:cubicBezTo>
                  <a:close/>
                </a:path>
              </a:pathLst>
            </a:custGeom>
            <a:solidFill>
              <a:srgbClr val="F16D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11158454" y="3824115"/>
              <a:ext cx="66675" cy="28575"/>
            </a:xfrm>
            <a:custGeom>
              <a:avLst/>
              <a:gdLst/>
              <a:ahLst/>
              <a:cxnLst/>
              <a:rect l="l" t="t" r="r" b="b"/>
              <a:pathLst>
                <a:path w="66675" h="28575" extrusionOk="0">
                  <a:moveTo>
                    <a:pt x="0" y="32385"/>
                  </a:moveTo>
                  <a:lnTo>
                    <a:pt x="72390" y="0"/>
                  </a:lnTo>
                  <a:lnTo>
                    <a:pt x="3810" y="76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11132737" y="3513215"/>
              <a:ext cx="209550" cy="190500"/>
            </a:xfrm>
            <a:custGeom>
              <a:avLst/>
              <a:gdLst/>
              <a:ahLst/>
              <a:cxnLst/>
              <a:rect l="l" t="t" r="r" b="b"/>
              <a:pathLst>
                <a:path w="209550" h="190500" extrusionOk="0">
                  <a:moveTo>
                    <a:pt x="0" y="43248"/>
                  </a:moveTo>
                  <a:cubicBezTo>
                    <a:pt x="0" y="43248"/>
                    <a:pt x="159067" y="57536"/>
                    <a:pt x="119063" y="160406"/>
                  </a:cubicBezTo>
                  <a:cubicBezTo>
                    <a:pt x="100013" y="208983"/>
                    <a:pt x="215265" y="201363"/>
                    <a:pt x="209550" y="163263"/>
                  </a:cubicBezTo>
                  <a:cubicBezTo>
                    <a:pt x="170497" y="-111057"/>
                    <a:pt x="0" y="43248"/>
                    <a:pt x="0" y="43248"/>
                  </a:cubicBezTo>
                  <a:close/>
                </a:path>
              </a:pathLst>
            </a:custGeom>
            <a:solidFill>
              <a:srgbClr val="F16D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10088764" y="3898503"/>
              <a:ext cx="466725" cy="419100"/>
            </a:xfrm>
            <a:custGeom>
              <a:avLst/>
              <a:gdLst/>
              <a:ahLst/>
              <a:cxnLst/>
              <a:rect l="l" t="t" r="r" b="b"/>
              <a:pathLst>
                <a:path w="466725" h="419100" extrusionOk="0">
                  <a:moveTo>
                    <a:pt x="0" y="34953"/>
                  </a:moveTo>
                  <a:lnTo>
                    <a:pt x="30930" y="0"/>
                  </a:lnTo>
                  <a:lnTo>
                    <a:pt x="475333" y="393251"/>
                  </a:lnTo>
                  <a:lnTo>
                    <a:pt x="444403" y="428204"/>
                  </a:lnTo>
                  <a:close/>
                </a:path>
              </a:pathLst>
            </a:custGeom>
            <a:solidFill>
              <a:srgbClr val="004B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10120229" y="3898411"/>
              <a:ext cx="438150" cy="390525"/>
            </a:xfrm>
            <a:custGeom>
              <a:avLst/>
              <a:gdLst/>
              <a:ahLst/>
              <a:cxnLst/>
              <a:rect l="l" t="t" r="r" b="b"/>
              <a:pathLst>
                <a:path w="438150" h="390525" extrusionOk="0">
                  <a:moveTo>
                    <a:pt x="444818" y="283845"/>
                  </a:moveTo>
                  <a:lnTo>
                    <a:pt x="443865" y="393382"/>
                  </a:lnTo>
                  <a:lnTo>
                    <a:pt x="0" y="0"/>
                  </a:lnTo>
                  <a:lnTo>
                    <a:pt x="150495" y="23813"/>
                  </a:lnTo>
                  <a:close/>
                </a:path>
              </a:pathLst>
            </a:custGeom>
            <a:solidFill>
              <a:srgbClr val="B9EF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10485989" y="3945569"/>
              <a:ext cx="876300" cy="657225"/>
            </a:xfrm>
            <a:custGeom>
              <a:avLst/>
              <a:gdLst/>
              <a:ahLst/>
              <a:cxnLst/>
              <a:rect l="l" t="t" r="r" b="b"/>
              <a:pathLst>
                <a:path w="876300" h="657225" extrusionOk="0">
                  <a:moveTo>
                    <a:pt x="775335" y="1419"/>
                  </a:moveTo>
                  <a:cubicBezTo>
                    <a:pt x="775335" y="1419"/>
                    <a:pt x="709613" y="-10011"/>
                    <a:pt x="636270" y="181441"/>
                  </a:cubicBezTo>
                  <a:cubicBezTo>
                    <a:pt x="562927" y="372894"/>
                    <a:pt x="501967" y="483384"/>
                    <a:pt x="501967" y="483384"/>
                  </a:cubicBezTo>
                  <a:lnTo>
                    <a:pt x="15240" y="264309"/>
                  </a:lnTo>
                  <a:lnTo>
                    <a:pt x="0" y="350034"/>
                  </a:lnTo>
                  <a:cubicBezTo>
                    <a:pt x="0" y="350034"/>
                    <a:pt x="473392" y="712936"/>
                    <a:pt x="587692" y="655786"/>
                  </a:cubicBezTo>
                  <a:cubicBezTo>
                    <a:pt x="701992" y="598636"/>
                    <a:pt x="1055370" y="-33824"/>
                    <a:pt x="775335" y="1419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10328700" y="4152728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160147" y="144780"/>
                  </a:moveTo>
                  <a:cubicBezTo>
                    <a:pt x="160147" y="144780"/>
                    <a:pt x="42989" y="118110"/>
                    <a:pt x="37274" y="94298"/>
                  </a:cubicBezTo>
                  <a:cubicBezTo>
                    <a:pt x="27749" y="55245"/>
                    <a:pt x="-31306" y="-27622"/>
                    <a:pt x="22034" y="11430"/>
                  </a:cubicBezTo>
                  <a:cubicBezTo>
                    <a:pt x="55372" y="36195"/>
                    <a:pt x="100139" y="80963"/>
                    <a:pt x="113474" y="61913"/>
                  </a:cubicBezTo>
                  <a:cubicBezTo>
                    <a:pt x="126809" y="43815"/>
                    <a:pt x="58229" y="36195"/>
                    <a:pt x="75374" y="0"/>
                  </a:cubicBezTo>
                  <a:lnTo>
                    <a:pt x="192531" y="65723"/>
                  </a:lnTo>
                  <a:lnTo>
                    <a:pt x="160147" y="14478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11246728" y="368619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45076" y="57907"/>
                  </a:moveTo>
                  <a:cubicBezTo>
                    <a:pt x="29836" y="69337"/>
                    <a:pt x="10786" y="67432"/>
                    <a:pt x="3166" y="53145"/>
                  </a:cubicBezTo>
                  <a:cubicBezTo>
                    <a:pt x="-4454" y="38857"/>
                    <a:pt x="2214" y="18855"/>
                    <a:pt x="17454" y="7425"/>
                  </a:cubicBezTo>
                  <a:cubicBezTo>
                    <a:pt x="32694" y="-4005"/>
                    <a:pt x="51744" y="-2100"/>
                    <a:pt x="59364" y="12187"/>
                  </a:cubicBezTo>
                  <a:cubicBezTo>
                    <a:pt x="66984" y="25522"/>
                    <a:pt x="60316" y="46477"/>
                    <a:pt x="45076" y="57907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11341306" y="3469186"/>
              <a:ext cx="152400" cy="180975"/>
            </a:xfrm>
            <a:custGeom>
              <a:avLst/>
              <a:gdLst/>
              <a:ahLst/>
              <a:cxnLst/>
              <a:rect l="l" t="t" r="r" b="b"/>
              <a:pathLst>
                <a:path w="152400" h="180975" extrusionOk="0">
                  <a:moveTo>
                    <a:pt x="3838" y="141569"/>
                  </a:moveTo>
                  <a:cubicBezTo>
                    <a:pt x="45748" y="189194"/>
                    <a:pt x="107660" y="197767"/>
                    <a:pt x="138140" y="173954"/>
                  </a:cubicBezTo>
                  <a:cubicBezTo>
                    <a:pt x="176240" y="143474"/>
                    <a:pt x="162905" y="65369"/>
                    <a:pt x="122900" y="27269"/>
                  </a:cubicBezTo>
                  <a:cubicBezTo>
                    <a:pt x="118138" y="22507"/>
                    <a:pt x="85753" y="-7021"/>
                    <a:pt x="53368" y="1552"/>
                  </a:cubicBezTo>
                  <a:cubicBezTo>
                    <a:pt x="17173" y="12029"/>
                    <a:pt x="-10450" y="69179"/>
                    <a:pt x="3838" y="141569"/>
                  </a:cubicBezTo>
                  <a:close/>
                </a:path>
              </a:pathLst>
            </a:custGeom>
            <a:solidFill>
              <a:srgbClr val="F16D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11124164" y="3938448"/>
              <a:ext cx="266700" cy="276225"/>
            </a:xfrm>
            <a:custGeom>
              <a:avLst/>
              <a:gdLst/>
              <a:ahLst/>
              <a:cxnLst/>
              <a:rect l="l" t="t" r="r" b="b"/>
              <a:pathLst>
                <a:path w="266700" h="276225" extrusionOk="0">
                  <a:moveTo>
                    <a:pt x="0" y="137128"/>
                  </a:moveTo>
                  <a:cubicBezTo>
                    <a:pt x="0" y="137128"/>
                    <a:pt x="193357" y="204755"/>
                    <a:pt x="247650" y="280003"/>
                  </a:cubicBezTo>
                  <a:cubicBezTo>
                    <a:pt x="247650" y="280003"/>
                    <a:pt x="333375" y="70453"/>
                    <a:pt x="206692" y="15208"/>
                  </a:cubicBezTo>
                  <a:cubicBezTo>
                    <a:pt x="43815" y="-54325"/>
                    <a:pt x="0" y="137128"/>
                    <a:pt x="0" y="137128"/>
                  </a:cubicBez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11054631" y="3620280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 extrusionOk="0">
                  <a:moveTo>
                    <a:pt x="53340" y="0"/>
                  </a:moveTo>
                  <a:cubicBezTo>
                    <a:pt x="53340" y="0"/>
                    <a:pt x="26670" y="43815"/>
                    <a:pt x="0" y="56198"/>
                  </a:cubicBezTo>
                  <a:cubicBezTo>
                    <a:pt x="0" y="56198"/>
                    <a:pt x="11430" y="80010"/>
                    <a:pt x="34290" y="87630"/>
                  </a:cubicBezTo>
                  <a:lnTo>
                    <a:pt x="53340" y="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10713637" y="1792433"/>
              <a:ext cx="838200" cy="476250"/>
            </a:xfrm>
            <a:custGeom>
              <a:avLst/>
              <a:gdLst/>
              <a:ahLst/>
              <a:cxnLst/>
              <a:rect l="l" t="t" r="r" b="b"/>
              <a:pathLst>
                <a:path w="838200" h="476250" extrusionOk="0">
                  <a:moveTo>
                    <a:pt x="701040" y="478155"/>
                  </a:moveTo>
                  <a:cubicBezTo>
                    <a:pt x="780097" y="474345"/>
                    <a:pt x="843915" y="408623"/>
                    <a:pt x="843915" y="327660"/>
                  </a:cubicBezTo>
                  <a:cubicBezTo>
                    <a:pt x="843915" y="244792"/>
                    <a:pt x="776288" y="177165"/>
                    <a:pt x="693420" y="177165"/>
                  </a:cubicBezTo>
                  <a:cubicBezTo>
                    <a:pt x="678180" y="177165"/>
                    <a:pt x="663892" y="179070"/>
                    <a:pt x="649605" y="183833"/>
                  </a:cubicBezTo>
                  <a:cubicBezTo>
                    <a:pt x="623888" y="78105"/>
                    <a:pt x="528638" y="0"/>
                    <a:pt x="416242" y="0"/>
                  </a:cubicBezTo>
                  <a:cubicBezTo>
                    <a:pt x="303847" y="0"/>
                    <a:pt x="210503" y="77152"/>
                    <a:pt x="183832" y="180975"/>
                  </a:cubicBezTo>
                  <a:cubicBezTo>
                    <a:pt x="173355" y="178117"/>
                    <a:pt x="161925" y="177165"/>
                    <a:pt x="150495" y="177165"/>
                  </a:cubicBezTo>
                  <a:cubicBezTo>
                    <a:pt x="67628" y="177165"/>
                    <a:pt x="0" y="244792"/>
                    <a:pt x="0" y="327660"/>
                  </a:cubicBezTo>
                  <a:cubicBezTo>
                    <a:pt x="0" y="406717"/>
                    <a:pt x="60960" y="471488"/>
                    <a:pt x="139065" y="478155"/>
                  </a:cubicBezTo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7672400" y="3336249"/>
              <a:ext cx="628650" cy="1247775"/>
            </a:xfrm>
            <a:custGeom>
              <a:avLst/>
              <a:gdLst/>
              <a:ahLst/>
              <a:cxnLst/>
              <a:rect l="l" t="t" r="r" b="b"/>
              <a:pathLst>
                <a:path w="628650" h="1247775" extrusionOk="0">
                  <a:moveTo>
                    <a:pt x="456151" y="187"/>
                  </a:moveTo>
                  <a:cubicBezTo>
                    <a:pt x="224694" y="24952"/>
                    <a:pt x="271367" y="242122"/>
                    <a:pt x="268509" y="271650"/>
                  </a:cubicBezTo>
                  <a:cubicBezTo>
                    <a:pt x="260889" y="364994"/>
                    <a:pt x="166592" y="456435"/>
                    <a:pt x="177069" y="516442"/>
                  </a:cubicBezTo>
                  <a:cubicBezTo>
                    <a:pt x="218026" y="749804"/>
                    <a:pt x="-37243" y="904110"/>
                    <a:pt x="4667" y="1097467"/>
                  </a:cubicBezTo>
                  <a:cubicBezTo>
                    <a:pt x="30384" y="1214625"/>
                    <a:pt x="249459" y="1270822"/>
                    <a:pt x="335184" y="1251772"/>
                  </a:cubicBezTo>
                  <a:cubicBezTo>
                    <a:pt x="380904" y="1242247"/>
                    <a:pt x="652367" y="1190812"/>
                    <a:pt x="636174" y="863152"/>
                  </a:cubicBezTo>
                  <a:cubicBezTo>
                    <a:pt x="611409" y="353564"/>
                    <a:pt x="611409" y="264982"/>
                    <a:pt x="557117" y="184019"/>
                  </a:cubicBezTo>
                  <a:cubicBezTo>
                    <a:pt x="516159" y="121155"/>
                    <a:pt x="515206" y="-5528"/>
                    <a:pt x="456151" y="187"/>
                  </a:cubicBezTo>
                  <a:close/>
                </a:path>
              </a:pathLst>
            </a:custGeom>
            <a:solidFill>
              <a:srgbClr val="F7AF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7462776" y="5561476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 extrusionOk="0">
                  <a:moveTo>
                    <a:pt x="86655" y="34290"/>
                  </a:moveTo>
                  <a:cubicBezTo>
                    <a:pt x="86655" y="34290"/>
                    <a:pt x="196193" y="204788"/>
                    <a:pt x="242865" y="240982"/>
                  </a:cubicBezTo>
                  <a:cubicBezTo>
                    <a:pt x="289538" y="278130"/>
                    <a:pt x="240008" y="278130"/>
                    <a:pt x="183810" y="243840"/>
                  </a:cubicBezTo>
                  <a:cubicBezTo>
                    <a:pt x="113325" y="200977"/>
                    <a:pt x="104753" y="195263"/>
                    <a:pt x="59033" y="156210"/>
                  </a:cubicBezTo>
                  <a:cubicBezTo>
                    <a:pt x="28553" y="129540"/>
                    <a:pt x="930" y="58102"/>
                    <a:pt x="930" y="57150"/>
                  </a:cubicBezTo>
                  <a:cubicBezTo>
                    <a:pt x="-4785" y="38100"/>
                    <a:pt x="17123" y="10477"/>
                    <a:pt x="31410" y="0"/>
                  </a:cubicBezTo>
                  <a:lnTo>
                    <a:pt x="86655" y="3429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7495139" y="5523376"/>
              <a:ext cx="76200" cy="66675"/>
            </a:xfrm>
            <a:custGeom>
              <a:avLst/>
              <a:gdLst/>
              <a:ahLst/>
              <a:cxnLst/>
              <a:rect l="l" t="t" r="r" b="b"/>
              <a:pathLst>
                <a:path w="76200" h="66675" extrusionOk="0">
                  <a:moveTo>
                    <a:pt x="44768" y="66675"/>
                  </a:moveTo>
                  <a:lnTo>
                    <a:pt x="83820" y="29527"/>
                  </a:lnTo>
                  <a:lnTo>
                    <a:pt x="20003" y="0"/>
                  </a:lnTo>
                  <a:lnTo>
                    <a:pt x="0" y="40005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7483709" y="5573858"/>
              <a:ext cx="171450" cy="142875"/>
            </a:xfrm>
            <a:custGeom>
              <a:avLst/>
              <a:gdLst/>
              <a:ahLst/>
              <a:cxnLst/>
              <a:rect l="l" t="t" r="r" b="b"/>
              <a:pathLst>
                <a:path w="171450" h="142875" extrusionOk="0">
                  <a:moveTo>
                    <a:pt x="52388" y="16193"/>
                  </a:moveTo>
                  <a:cubicBezTo>
                    <a:pt x="52388" y="16193"/>
                    <a:pt x="83820" y="49530"/>
                    <a:pt x="147638" y="109538"/>
                  </a:cubicBezTo>
                  <a:cubicBezTo>
                    <a:pt x="204788" y="162878"/>
                    <a:pt x="157163" y="143828"/>
                    <a:pt x="127635" y="118110"/>
                  </a:cubicBezTo>
                  <a:cubicBezTo>
                    <a:pt x="25717" y="30480"/>
                    <a:pt x="0" y="0"/>
                    <a:pt x="0" y="0"/>
                  </a:cubicBezTo>
                  <a:lnTo>
                    <a:pt x="52388" y="16193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7432274" y="5590051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39052" y="0"/>
                  </a:moveTo>
                  <a:lnTo>
                    <a:pt x="0" y="65722"/>
                  </a:lnTo>
                  <a:lnTo>
                    <a:pt x="20002" y="79057"/>
                  </a:lnTo>
                  <a:cubicBezTo>
                    <a:pt x="20002" y="79057"/>
                    <a:pt x="39052" y="45720"/>
                    <a:pt x="59055" y="85725"/>
                  </a:cubicBezTo>
                  <a:lnTo>
                    <a:pt x="39052" y="0"/>
                  </a:lnTo>
                  <a:close/>
                </a:path>
              </a:pathLst>
            </a:custGeom>
            <a:solidFill>
              <a:srgbClr val="F37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8304641" y="5726258"/>
              <a:ext cx="333375" cy="114300"/>
            </a:xfrm>
            <a:custGeom>
              <a:avLst/>
              <a:gdLst/>
              <a:ahLst/>
              <a:cxnLst/>
              <a:rect l="l" t="t" r="r" b="b"/>
              <a:pathLst>
                <a:path w="333375" h="114300" extrusionOk="0">
                  <a:moveTo>
                    <a:pt x="70608" y="0"/>
                  </a:moveTo>
                  <a:cubicBezTo>
                    <a:pt x="70608" y="0"/>
                    <a:pt x="253488" y="81915"/>
                    <a:pt x="312543" y="87630"/>
                  </a:cubicBezTo>
                  <a:cubicBezTo>
                    <a:pt x="372550" y="93345"/>
                    <a:pt x="328735" y="119063"/>
                    <a:pt x="263965" y="120015"/>
                  </a:cubicBezTo>
                  <a:cubicBezTo>
                    <a:pt x="181098" y="120968"/>
                    <a:pt x="171573" y="120968"/>
                    <a:pt x="112518" y="113347"/>
                  </a:cubicBezTo>
                  <a:cubicBezTo>
                    <a:pt x="72513" y="107632"/>
                    <a:pt x="11553" y="63818"/>
                    <a:pt x="10600" y="62865"/>
                  </a:cubicBezTo>
                  <a:cubicBezTo>
                    <a:pt x="-4640" y="50482"/>
                    <a:pt x="-829" y="17145"/>
                    <a:pt x="5838" y="953"/>
                  </a:cubicBezTo>
                  <a:lnTo>
                    <a:pt x="70608" y="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8307622" y="5683396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 extrusionOk="0">
                  <a:moveTo>
                    <a:pt x="60008" y="42863"/>
                  </a:moveTo>
                  <a:lnTo>
                    <a:pt x="67628" y="0"/>
                  </a:lnTo>
                  <a:lnTo>
                    <a:pt x="0" y="0"/>
                  </a:lnTo>
                  <a:lnTo>
                    <a:pt x="3810" y="44768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8311431" y="5722448"/>
              <a:ext cx="209550" cy="76200"/>
            </a:xfrm>
            <a:custGeom>
              <a:avLst/>
              <a:gdLst/>
              <a:ahLst/>
              <a:cxnLst/>
              <a:rect l="l" t="t" r="r" b="b"/>
              <a:pathLst>
                <a:path w="209550" h="76200" extrusionOk="0">
                  <a:moveTo>
                    <a:pt x="56198" y="0"/>
                  </a:moveTo>
                  <a:cubicBezTo>
                    <a:pt x="56198" y="0"/>
                    <a:pt x="97155" y="20003"/>
                    <a:pt x="180023" y="54292"/>
                  </a:cubicBezTo>
                  <a:cubicBezTo>
                    <a:pt x="254318" y="85725"/>
                    <a:pt x="203835" y="86678"/>
                    <a:pt x="164783" y="72390"/>
                  </a:cubicBezTo>
                  <a:cubicBezTo>
                    <a:pt x="36195" y="25717"/>
                    <a:pt x="0" y="5715"/>
                    <a:pt x="0" y="5715"/>
                  </a:cubicBezTo>
                  <a:lnTo>
                    <a:pt x="56198" y="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8056162" y="4300365"/>
              <a:ext cx="400050" cy="1390650"/>
            </a:xfrm>
            <a:custGeom>
              <a:avLst/>
              <a:gdLst/>
              <a:ahLst/>
              <a:cxnLst/>
              <a:rect l="l" t="t" r="r" b="b"/>
              <a:pathLst>
                <a:path w="400050" h="1390650" extrusionOk="0">
                  <a:moveTo>
                    <a:pt x="269557" y="220028"/>
                  </a:moveTo>
                  <a:lnTo>
                    <a:pt x="0" y="0"/>
                  </a:lnTo>
                  <a:cubicBezTo>
                    <a:pt x="0" y="0"/>
                    <a:pt x="45720" y="577215"/>
                    <a:pt x="220980" y="832485"/>
                  </a:cubicBezTo>
                  <a:cubicBezTo>
                    <a:pt x="220980" y="832485"/>
                    <a:pt x="221932" y="1297305"/>
                    <a:pt x="252413" y="1397318"/>
                  </a:cubicBezTo>
                  <a:lnTo>
                    <a:pt x="316230" y="1395413"/>
                  </a:lnTo>
                  <a:cubicBezTo>
                    <a:pt x="316230" y="1395413"/>
                    <a:pt x="414338" y="866775"/>
                    <a:pt x="404813" y="782955"/>
                  </a:cubicBezTo>
                  <a:cubicBezTo>
                    <a:pt x="388620" y="627698"/>
                    <a:pt x="368617" y="472440"/>
                    <a:pt x="269557" y="220028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8305717" y="5763405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0" y="0"/>
                  </a:moveTo>
                  <a:lnTo>
                    <a:pt x="1905" y="77153"/>
                  </a:lnTo>
                  <a:lnTo>
                    <a:pt x="25717" y="78105"/>
                  </a:lnTo>
                  <a:cubicBezTo>
                    <a:pt x="25717" y="78105"/>
                    <a:pt x="23813" y="40005"/>
                    <a:pt x="61913" y="628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7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8137124" y="4658505"/>
              <a:ext cx="66675" cy="304800"/>
            </a:xfrm>
            <a:custGeom>
              <a:avLst/>
              <a:gdLst/>
              <a:ahLst/>
              <a:cxnLst/>
              <a:rect l="l" t="t" r="r" b="b"/>
              <a:pathLst>
                <a:path w="66675" h="304800" extrusionOk="0">
                  <a:moveTo>
                    <a:pt x="59055" y="313372"/>
                  </a:moveTo>
                  <a:lnTo>
                    <a:pt x="70485" y="0"/>
                  </a:lnTo>
                  <a:lnTo>
                    <a:pt x="0" y="127635"/>
                  </a:lnTo>
                  <a:cubicBezTo>
                    <a:pt x="17145" y="191453"/>
                    <a:pt x="36195" y="254318"/>
                    <a:pt x="59055" y="313372"/>
                  </a:cubicBezTo>
                  <a:close/>
                </a:path>
              </a:pathLst>
            </a:custGeom>
            <a:solidFill>
              <a:srgbClr val="004B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7758002" y="3757017"/>
              <a:ext cx="438150" cy="714375"/>
            </a:xfrm>
            <a:custGeom>
              <a:avLst/>
              <a:gdLst/>
              <a:ahLst/>
              <a:cxnLst/>
              <a:rect l="l" t="t" r="r" b="b"/>
              <a:pathLst>
                <a:path w="438150" h="714375" extrusionOk="0">
                  <a:moveTo>
                    <a:pt x="437224" y="49954"/>
                  </a:moveTo>
                  <a:cubicBezTo>
                    <a:pt x="437224" y="49954"/>
                    <a:pt x="461037" y="114724"/>
                    <a:pt x="354357" y="220451"/>
                  </a:cubicBezTo>
                  <a:cubicBezTo>
                    <a:pt x="247677" y="326179"/>
                    <a:pt x="123852" y="385234"/>
                    <a:pt x="123852" y="385234"/>
                  </a:cubicBezTo>
                  <a:lnTo>
                    <a:pt x="434367" y="688129"/>
                  </a:lnTo>
                  <a:lnTo>
                    <a:pt x="401982" y="722419"/>
                  </a:lnTo>
                  <a:cubicBezTo>
                    <a:pt x="401982" y="722419"/>
                    <a:pt x="-3783" y="483341"/>
                    <a:pt x="27" y="389044"/>
                  </a:cubicBezTo>
                  <a:cubicBezTo>
                    <a:pt x="3837" y="296651"/>
                    <a:pt x="377217" y="-147214"/>
                    <a:pt x="437224" y="49954"/>
                  </a:cubicBez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7875186" y="4170826"/>
              <a:ext cx="161925" cy="190500"/>
            </a:xfrm>
            <a:custGeom>
              <a:avLst/>
              <a:gdLst/>
              <a:ahLst/>
              <a:cxnLst/>
              <a:rect l="l" t="t" r="r" b="b"/>
              <a:pathLst>
                <a:path w="161925" h="190500" extrusionOk="0">
                  <a:moveTo>
                    <a:pt x="0" y="116205"/>
                  </a:moveTo>
                  <a:cubicBezTo>
                    <a:pt x="34290" y="142875"/>
                    <a:pt x="71438" y="170497"/>
                    <a:pt x="107632" y="196215"/>
                  </a:cubicBezTo>
                  <a:lnTo>
                    <a:pt x="169545" y="193357"/>
                  </a:lnTo>
                  <a:lnTo>
                    <a:pt x="167640" y="129540"/>
                  </a:lnTo>
                  <a:lnTo>
                    <a:pt x="34290" y="0"/>
                  </a:lnTo>
                  <a:lnTo>
                    <a:pt x="0" y="116205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7926622" y="3805065"/>
              <a:ext cx="104775" cy="304800"/>
            </a:xfrm>
            <a:custGeom>
              <a:avLst/>
              <a:gdLst/>
              <a:ahLst/>
              <a:cxnLst/>
              <a:rect l="l" t="t" r="r" b="b"/>
              <a:pathLst>
                <a:path w="104775" h="304800" extrusionOk="0">
                  <a:moveTo>
                    <a:pt x="92392" y="7620"/>
                  </a:moveTo>
                  <a:lnTo>
                    <a:pt x="0" y="313373"/>
                  </a:lnTo>
                  <a:cubicBezTo>
                    <a:pt x="28575" y="297180"/>
                    <a:pt x="67628" y="271463"/>
                    <a:pt x="109538" y="239078"/>
                  </a:cubicBezTo>
                  <a:lnTo>
                    <a:pt x="102870" y="0"/>
                  </a:lnTo>
                  <a:cubicBezTo>
                    <a:pt x="99060" y="1905"/>
                    <a:pt x="96203" y="4763"/>
                    <a:pt x="92392" y="7620"/>
                  </a:cubicBez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8083400" y="3388427"/>
              <a:ext cx="219075" cy="257175"/>
            </a:xfrm>
            <a:custGeom>
              <a:avLst/>
              <a:gdLst/>
              <a:ahLst/>
              <a:cxnLst/>
              <a:rect l="l" t="t" r="r" b="b"/>
              <a:pathLst>
                <a:path w="219075" h="257175" extrusionOk="0">
                  <a:moveTo>
                    <a:pt x="186121" y="38496"/>
                  </a:moveTo>
                  <a:cubicBezTo>
                    <a:pt x="220411" y="87073"/>
                    <a:pt x="228031" y="154701"/>
                    <a:pt x="217554" y="215661"/>
                  </a:cubicBezTo>
                  <a:cubicBezTo>
                    <a:pt x="206124" y="281383"/>
                    <a:pt x="103254" y="269001"/>
                    <a:pt x="53724" y="225186"/>
                  </a:cubicBezTo>
                  <a:cubicBezTo>
                    <a:pt x="8956" y="186133"/>
                    <a:pt x="-12951" y="115648"/>
                    <a:pt x="8004" y="63261"/>
                  </a:cubicBezTo>
                  <a:cubicBezTo>
                    <a:pt x="34674" y="-3414"/>
                    <a:pt x="139449" y="-26274"/>
                    <a:pt x="186121" y="38496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8070359" y="3488836"/>
              <a:ext cx="133350" cy="333375"/>
            </a:xfrm>
            <a:custGeom>
              <a:avLst/>
              <a:gdLst/>
              <a:ahLst/>
              <a:cxnLst/>
              <a:rect l="l" t="t" r="r" b="b"/>
              <a:pathLst>
                <a:path w="133350" h="333375" extrusionOk="0">
                  <a:moveTo>
                    <a:pt x="123915" y="5715"/>
                  </a:moveTo>
                  <a:lnTo>
                    <a:pt x="14377" y="0"/>
                  </a:lnTo>
                  <a:lnTo>
                    <a:pt x="90" y="263842"/>
                  </a:lnTo>
                  <a:cubicBezTo>
                    <a:pt x="-1815" y="301942"/>
                    <a:pt x="26760" y="334328"/>
                    <a:pt x="64860" y="336232"/>
                  </a:cubicBezTo>
                  <a:lnTo>
                    <a:pt x="64860" y="336232"/>
                  </a:lnTo>
                  <a:cubicBezTo>
                    <a:pt x="105817" y="338138"/>
                    <a:pt x="139155" y="304800"/>
                    <a:pt x="137250" y="263842"/>
                  </a:cubicBezTo>
                  <a:lnTo>
                    <a:pt x="123915" y="5715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8014045" y="3334811"/>
              <a:ext cx="285750" cy="238125"/>
            </a:xfrm>
            <a:custGeom>
              <a:avLst/>
              <a:gdLst/>
              <a:ahLst/>
              <a:cxnLst/>
              <a:rect l="l" t="t" r="r" b="b"/>
              <a:pathLst>
                <a:path w="285750" h="238125" extrusionOk="0">
                  <a:moveTo>
                    <a:pt x="184039" y="65442"/>
                  </a:moveTo>
                  <a:cubicBezTo>
                    <a:pt x="184039" y="65442"/>
                    <a:pt x="204042" y="234987"/>
                    <a:pt x="53547" y="239749"/>
                  </a:cubicBezTo>
                  <a:cubicBezTo>
                    <a:pt x="-51228" y="243559"/>
                    <a:pt x="6874" y="-23141"/>
                    <a:pt x="148797" y="1624"/>
                  </a:cubicBezTo>
                  <a:cubicBezTo>
                    <a:pt x="348822" y="35914"/>
                    <a:pt x="280242" y="140689"/>
                    <a:pt x="280242" y="140689"/>
                  </a:cubicBezTo>
                  <a:cubicBezTo>
                    <a:pt x="280242" y="140689"/>
                    <a:pt x="258334" y="63537"/>
                    <a:pt x="184039" y="65442"/>
                  </a:cubicBezTo>
                  <a:close/>
                </a:path>
              </a:pathLst>
            </a:custGeom>
            <a:solidFill>
              <a:srgbClr val="F7AF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8088601" y="355080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850" y="27568"/>
                  </a:moveTo>
                  <a:cubicBezTo>
                    <a:pt x="5661" y="38045"/>
                    <a:pt x="18043" y="42808"/>
                    <a:pt x="27568" y="38045"/>
                  </a:cubicBezTo>
                  <a:cubicBezTo>
                    <a:pt x="38045" y="34235"/>
                    <a:pt x="42808" y="21853"/>
                    <a:pt x="38045" y="12328"/>
                  </a:cubicBezTo>
                  <a:cubicBezTo>
                    <a:pt x="34236" y="1850"/>
                    <a:pt x="21853" y="-2912"/>
                    <a:pt x="12328" y="1850"/>
                  </a:cubicBezTo>
                  <a:cubicBezTo>
                    <a:pt x="1850" y="5660"/>
                    <a:pt x="-2912" y="18043"/>
                    <a:pt x="1850" y="275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8130456" y="3616471"/>
              <a:ext cx="66675" cy="47625"/>
            </a:xfrm>
            <a:custGeom>
              <a:avLst/>
              <a:gdLst/>
              <a:ahLst/>
              <a:cxnLst/>
              <a:rect l="l" t="t" r="r" b="b"/>
              <a:pathLst>
                <a:path w="66675" h="47625" extrusionOk="0">
                  <a:moveTo>
                    <a:pt x="72390" y="51435"/>
                  </a:moveTo>
                  <a:lnTo>
                    <a:pt x="0" y="0"/>
                  </a:lnTo>
                  <a:lnTo>
                    <a:pt x="71438" y="28575"/>
                  </a:lnTo>
                  <a:close/>
                </a:path>
              </a:pathLst>
            </a:custGeom>
            <a:solidFill>
              <a:srgbClr val="F9CA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8014090" y="3346913"/>
              <a:ext cx="133350" cy="142875"/>
            </a:xfrm>
            <a:custGeom>
              <a:avLst/>
              <a:gdLst/>
              <a:ahLst/>
              <a:cxnLst/>
              <a:rect l="l" t="t" r="r" b="b"/>
              <a:pathLst>
                <a:path w="133350" h="142875" extrusionOk="0">
                  <a:moveTo>
                    <a:pt x="162" y="149542"/>
                  </a:moveTo>
                  <a:cubicBezTo>
                    <a:pt x="162" y="149542"/>
                    <a:pt x="-10316" y="14288"/>
                    <a:pt x="137322" y="0"/>
                  </a:cubicBezTo>
                </a:path>
              </a:pathLst>
            </a:custGeom>
            <a:noFill/>
            <a:ln w="9525" cap="flat" cmpd="sng">
              <a:solidFill>
                <a:srgbClr val="F9CEB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7513236" y="4332751"/>
              <a:ext cx="762000" cy="1228725"/>
            </a:xfrm>
            <a:custGeom>
              <a:avLst/>
              <a:gdLst/>
              <a:ahLst/>
              <a:cxnLst/>
              <a:rect l="l" t="t" r="r" b="b"/>
              <a:pathLst>
                <a:path w="762000" h="1228725" extrusionOk="0">
                  <a:moveTo>
                    <a:pt x="764857" y="0"/>
                  </a:moveTo>
                  <a:lnTo>
                    <a:pt x="396240" y="182880"/>
                  </a:lnTo>
                  <a:cubicBezTo>
                    <a:pt x="396240" y="182880"/>
                    <a:pt x="316230" y="214313"/>
                    <a:pt x="372428" y="711517"/>
                  </a:cubicBezTo>
                  <a:cubicBezTo>
                    <a:pt x="372428" y="711517"/>
                    <a:pt x="80963" y="956310"/>
                    <a:pt x="0" y="1194435"/>
                  </a:cubicBezTo>
                  <a:lnTo>
                    <a:pt x="54293" y="1229677"/>
                  </a:lnTo>
                  <a:cubicBezTo>
                    <a:pt x="54293" y="1229677"/>
                    <a:pt x="464820" y="862965"/>
                    <a:pt x="521970" y="801052"/>
                  </a:cubicBezTo>
                  <a:cubicBezTo>
                    <a:pt x="590550" y="726757"/>
                    <a:pt x="723900" y="479107"/>
                    <a:pt x="764857" y="0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7886617" y="4486103"/>
              <a:ext cx="438150" cy="85725"/>
            </a:xfrm>
            <a:custGeom>
              <a:avLst/>
              <a:gdLst/>
              <a:ahLst/>
              <a:cxnLst/>
              <a:rect l="l" t="t" r="r" b="b"/>
              <a:pathLst>
                <a:path w="438150" h="85725" extrusionOk="0">
                  <a:moveTo>
                    <a:pt x="439102" y="34290"/>
                  </a:moveTo>
                  <a:lnTo>
                    <a:pt x="83820" y="0"/>
                  </a:lnTo>
                  <a:lnTo>
                    <a:pt x="22860" y="30480"/>
                  </a:lnTo>
                  <a:cubicBezTo>
                    <a:pt x="22860" y="30480"/>
                    <a:pt x="11430" y="35243"/>
                    <a:pt x="0" y="68580"/>
                  </a:cubicBezTo>
                  <a:cubicBezTo>
                    <a:pt x="178117" y="133350"/>
                    <a:pt x="439102" y="34290"/>
                    <a:pt x="439102" y="34290"/>
                  </a:cubicBezTo>
                  <a:close/>
                </a:path>
              </a:pathLst>
            </a:custGeom>
            <a:solidFill>
              <a:srgbClr val="EF4C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7908524" y="3689421"/>
              <a:ext cx="428625" cy="838200"/>
            </a:xfrm>
            <a:custGeom>
              <a:avLst/>
              <a:gdLst/>
              <a:ahLst/>
              <a:cxnLst/>
              <a:rect l="l" t="t" r="r" b="b"/>
              <a:pathLst>
                <a:path w="428625" h="838200" extrusionOk="0">
                  <a:moveTo>
                    <a:pt x="334328" y="75639"/>
                  </a:moveTo>
                  <a:cubicBezTo>
                    <a:pt x="327660" y="46112"/>
                    <a:pt x="305753" y="21347"/>
                    <a:pt x="277178" y="10869"/>
                  </a:cubicBezTo>
                  <a:cubicBezTo>
                    <a:pt x="215265" y="-11991"/>
                    <a:pt x="111443" y="-16753"/>
                    <a:pt x="78105" y="184224"/>
                  </a:cubicBezTo>
                  <a:cubicBezTo>
                    <a:pt x="36195" y="435684"/>
                    <a:pt x="0" y="827162"/>
                    <a:pt x="0" y="827162"/>
                  </a:cubicBezTo>
                  <a:cubicBezTo>
                    <a:pt x="0" y="827162"/>
                    <a:pt x="111443" y="870024"/>
                    <a:pt x="416243" y="830972"/>
                  </a:cubicBezTo>
                  <a:lnTo>
                    <a:pt x="398145" y="481404"/>
                  </a:lnTo>
                  <a:lnTo>
                    <a:pt x="416243" y="433779"/>
                  </a:lnTo>
                  <a:cubicBezTo>
                    <a:pt x="439103" y="371867"/>
                    <a:pt x="437198" y="304239"/>
                    <a:pt x="409575" y="244232"/>
                  </a:cubicBezTo>
                  <a:lnTo>
                    <a:pt x="334328" y="75639"/>
                  </a:ln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8079034" y="3817788"/>
              <a:ext cx="238125" cy="381000"/>
            </a:xfrm>
            <a:custGeom>
              <a:avLst/>
              <a:gdLst/>
              <a:ahLst/>
              <a:cxnLst/>
              <a:rect l="l" t="t" r="r" b="b"/>
              <a:pathLst>
                <a:path w="238125" h="381000" extrusionOk="0">
                  <a:moveTo>
                    <a:pt x="230493" y="381612"/>
                  </a:moveTo>
                  <a:lnTo>
                    <a:pt x="228588" y="353037"/>
                  </a:lnTo>
                  <a:lnTo>
                    <a:pt x="246685" y="305412"/>
                  </a:lnTo>
                  <a:cubicBezTo>
                    <a:pt x="246685" y="304460"/>
                    <a:pt x="246685" y="304460"/>
                    <a:pt x="247638" y="303507"/>
                  </a:cubicBezTo>
                  <a:lnTo>
                    <a:pt x="189535" y="55857"/>
                  </a:lnTo>
                  <a:cubicBezTo>
                    <a:pt x="116193" y="-9865"/>
                    <a:pt x="66663" y="612"/>
                    <a:pt x="66663" y="612"/>
                  </a:cubicBezTo>
                  <a:cubicBezTo>
                    <a:pt x="-97167" y="27282"/>
                    <a:pt x="73330" y="243500"/>
                    <a:pt x="230493" y="381612"/>
                  </a:cubicBezTo>
                  <a:close/>
                </a:path>
              </a:pathLst>
            </a:custGeom>
            <a:solidFill>
              <a:srgbClr val="F174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8822924" y="3533808"/>
              <a:ext cx="104775" cy="190500"/>
            </a:xfrm>
            <a:custGeom>
              <a:avLst/>
              <a:gdLst/>
              <a:ahLst/>
              <a:cxnLst/>
              <a:rect l="l" t="t" r="r" b="b"/>
              <a:pathLst>
                <a:path w="104775" h="190500" extrusionOk="0">
                  <a:moveTo>
                    <a:pt x="0" y="182675"/>
                  </a:moveTo>
                  <a:cubicBezTo>
                    <a:pt x="0" y="182675"/>
                    <a:pt x="67627" y="37895"/>
                    <a:pt x="99060" y="7415"/>
                  </a:cubicBezTo>
                  <a:cubicBezTo>
                    <a:pt x="130492" y="-23065"/>
                    <a:pt x="102870" y="50277"/>
                    <a:pt x="102870" y="50277"/>
                  </a:cubicBezTo>
                  <a:lnTo>
                    <a:pt x="36195" y="196962"/>
                  </a:lnTo>
                  <a:lnTo>
                    <a:pt x="0" y="182675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8045298" y="3730771"/>
              <a:ext cx="828675" cy="485775"/>
            </a:xfrm>
            <a:custGeom>
              <a:avLst/>
              <a:gdLst/>
              <a:ahLst/>
              <a:cxnLst/>
              <a:rect l="l" t="t" r="r" b="b"/>
              <a:pathLst>
                <a:path w="828675" h="485775" extrusionOk="0">
                  <a:moveTo>
                    <a:pt x="60394" y="23813"/>
                  </a:moveTo>
                  <a:cubicBezTo>
                    <a:pt x="60394" y="23813"/>
                    <a:pt x="136594" y="-953"/>
                    <a:pt x="254704" y="128588"/>
                  </a:cubicBezTo>
                  <a:cubicBezTo>
                    <a:pt x="372814" y="257175"/>
                    <a:pt x="455681" y="324803"/>
                    <a:pt x="455681" y="324803"/>
                  </a:cubicBezTo>
                  <a:lnTo>
                    <a:pt x="772864" y="0"/>
                  </a:lnTo>
                  <a:lnTo>
                    <a:pt x="832871" y="86678"/>
                  </a:lnTo>
                  <a:cubicBezTo>
                    <a:pt x="832871" y="86678"/>
                    <a:pt x="549979" y="497205"/>
                    <a:pt x="441394" y="487680"/>
                  </a:cubicBezTo>
                  <a:cubicBezTo>
                    <a:pt x="333761" y="478155"/>
                    <a:pt x="-172016" y="83820"/>
                    <a:pt x="60394" y="23813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8818162" y="3620335"/>
              <a:ext cx="152400" cy="190500"/>
            </a:xfrm>
            <a:custGeom>
              <a:avLst/>
              <a:gdLst/>
              <a:ahLst/>
              <a:cxnLst/>
              <a:rect l="l" t="t" r="r" b="b"/>
              <a:pathLst>
                <a:path w="152400" h="190500" extrusionOk="0">
                  <a:moveTo>
                    <a:pt x="60007" y="197113"/>
                  </a:moveTo>
                  <a:cubicBezTo>
                    <a:pt x="60007" y="197113"/>
                    <a:pt x="182880" y="110436"/>
                    <a:pt x="150495" y="57096"/>
                  </a:cubicBezTo>
                  <a:cubicBezTo>
                    <a:pt x="114300" y="-2912"/>
                    <a:pt x="68580" y="-5769"/>
                    <a:pt x="58102" y="4708"/>
                  </a:cubicBezTo>
                  <a:cubicBezTo>
                    <a:pt x="55245" y="8518"/>
                    <a:pt x="49530" y="15186"/>
                    <a:pt x="43815" y="22806"/>
                  </a:cubicBezTo>
                  <a:cubicBezTo>
                    <a:pt x="26670" y="45666"/>
                    <a:pt x="13335" y="70431"/>
                    <a:pt x="3810" y="98053"/>
                  </a:cubicBezTo>
                  <a:lnTo>
                    <a:pt x="0" y="110436"/>
                  </a:lnTo>
                  <a:lnTo>
                    <a:pt x="60007" y="197113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8283809" y="3455498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0" y="0"/>
                  </a:moveTo>
                  <a:cubicBezTo>
                    <a:pt x="0" y="0"/>
                    <a:pt x="25717" y="40957"/>
                    <a:pt x="49530" y="52388"/>
                  </a:cubicBezTo>
                  <a:cubicBezTo>
                    <a:pt x="49530" y="52388"/>
                    <a:pt x="39053" y="74295"/>
                    <a:pt x="17145" y="819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8919126" y="1697183"/>
              <a:ext cx="361950" cy="66675"/>
            </a:xfrm>
            <a:custGeom>
              <a:avLst/>
              <a:gdLst/>
              <a:ahLst/>
              <a:cxnLst/>
              <a:rect l="l" t="t" r="r" b="b"/>
              <a:pathLst>
                <a:path w="361950" h="66675" extrusionOk="0">
                  <a:moveTo>
                    <a:pt x="370523" y="46673"/>
                  </a:moveTo>
                  <a:lnTo>
                    <a:pt x="63817" y="67627"/>
                  </a:lnTo>
                  <a:lnTo>
                    <a:pt x="0" y="59055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8977229" y="1724806"/>
              <a:ext cx="304800" cy="123825"/>
            </a:xfrm>
            <a:custGeom>
              <a:avLst/>
              <a:gdLst/>
              <a:ahLst/>
              <a:cxnLst/>
              <a:rect l="l" t="t" r="r" b="b"/>
              <a:pathLst>
                <a:path w="304800" h="123825" extrusionOk="0">
                  <a:moveTo>
                    <a:pt x="312420" y="19050"/>
                  </a:moveTo>
                  <a:lnTo>
                    <a:pt x="7620" y="0"/>
                  </a:lnTo>
                  <a:lnTo>
                    <a:pt x="0" y="124777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8985801" y="1610505"/>
              <a:ext cx="295275" cy="133350"/>
            </a:xfrm>
            <a:custGeom>
              <a:avLst/>
              <a:gdLst/>
              <a:ahLst/>
              <a:cxnLst/>
              <a:rect l="l" t="t" r="r" b="b"/>
              <a:pathLst>
                <a:path w="295275" h="133350" extrusionOk="0">
                  <a:moveTo>
                    <a:pt x="303848" y="133350"/>
                  </a:moveTo>
                  <a:lnTo>
                    <a:pt x="7620" y="0"/>
                  </a:lnTo>
                  <a:lnTo>
                    <a:pt x="0" y="86678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7767554" y="219153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4763" y="3810"/>
                    <a:pt x="9525" y="8573"/>
                    <a:pt x="15240" y="12382"/>
                  </a:cubicBezTo>
                </a:path>
              </a:pathLst>
            </a:custGeom>
            <a:noFill/>
            <a:ln w="9525" cap="flat" cmpd="sng">
              <a:solidFill>
                <a:srgbClr val="FF9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7814226" y="1758143"/>
              <a:ext cx="971550" cy="533400"/>
            </a:xfrm>
            <a:custGeom>
              <a:avLst/>
              <a:gdLst/>
              <a:ahLst/>
              <a:cxnLst/>
              <a:rect l="l" t="t" r="r" b="b"/>
              <a:pathLst>
                <a:path w="971550" h="533400" extrusionOk="0">
                  <a:moveTo>
                    <a:pt x="0" y="467678"/>
                  </a:moveTo>
                  <a:cubicBezTo>
                    <a:pt x="170498" y="580073"/>
                    <a:pt x="376238" y="554355"/>
                    <a:pt x="470535" y="440055"/>
                  </a:cubicBezTo>
                  <a:cubicBezTo>
                    <a:pt x="541020" y="355282"/>
                    <a:pt x="587693" y="192405"/>
                    <a:pt x="507683" y="120967"/>
                  </a:cubicBezTo>
                  <a:cubicBezTo>
                    <a:pt x="461963" y="80010"/>
                    <a:pt x="378142" y="60007"/>
                    <a:pt x="320992" y="100965"/>
                  </a:cubicBezTo>
                  <a:cubicBezTo>
                    <a:pt x="258128" y="145733"/>
                    <a:pt x="254317" y="247650"/>
                    <a:pt x="287655" y="302895"/>
                  </a:cubicBezTo>
                  <a:cubicBezTo>
                    <a:pt x="342900" y="393382"/>
                    <a:pt x="536258" y="392430"/>
                    <a:pt x="670560" y="325755"/>
                  </a:cubicBezTo>
                  <a:cubicBezTo>
                    <a:pt x="837248" y="240982"/>
                    <a:pt x="839153" y="88582"/>
                    <a:pt x="975360" y="0"/>
                  </a:cubicBezTo>
                </a:path>
              </a:pathLst>
            </a:custGeom>
            <a:noFill/>
            <a:ln w="9525" cap="flat" cmpd="sng">
              <a:solidFill>
                <a:srgbClr val="FF9300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8804826" y="173814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120000" extrusionOk="0">
                  <a:moveTo>
                    <a:pt x="0" y="108006"/>
                  </a:moveTo>
                  <a:cubicBezTo>
                    <a:pt x="5715" y="72000"/>
                    <a:pt x="11430" y="35994"/>
                    <a:pt x="17145" y="0"/>
                  </a:cubicBezTo>
                </a:path>
              </a:pathLst>
            </a:custGeom>
            <a:noFill/>
            <a:ln w="9525" cap="flat" cmpd="sng">
              <a:solidFill>
                <a:srgbClr val="FF9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9565874" y="5959600"/>
              <a:ext cx="923925" cy="133350"/>
            </a:xfrm>
            <a:custGeom>
              <a:avLst/>
              <a:gdLst/>
              <a:ahLst/>
              <a:cxnLst/>
              <a:rect l="l" t="t" r="r" b="b"/>
              <a:pathLst>
                <a:path w="923925" h="133350" extrusionOk="0">
                  <a:moveTo>
                    <a:pt x="923925" y="70505"/>
                  </a:moveTo>
                  <a:cubicBezTo>
                    <a:pt x="923925" y="109558"/>
                    <a:pt x="717232" y="140990"/>
                    <a:pt x="461963" y="140990"/>
                  </a:cubicBezTo>
                  <a:cubicBezTo>
                    <a:pt x="206692" y="140990"/>
                    <a:pt x="0" y="109558"/>
                    <a:pt x="0" y="70505"/>
                  </a:cubicBezTo>
                  <a:cubicBezTo>
                    <a:pt x="0" y="31453"/>
                    <a:pt x="206692" y="20"/>
                    <a:pt x="461963" y="20"/>
                  </a:cubicBezTo>
                  <a:cubicBezTo>
                    <a:pt x="717232" y="-932"/>
                    <a:pt x="923925" y="31453"/>
                    <a:pt x="923925" y="70505"/>
                  </a:cubicBezTo>
                  <a:close/>
                </a:path>
              </a:pathLst>
            </a:custGeom>
            <a:solidFill>
              <a:srgbClr val="FAD3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9603022" y="5021408"/>
              <a:ext cx="847725" cy="1009650"/>
            </a:xfrm>
            <a:custGeom>
              <a:avLst/>
              <a:gdLst/>
              <a:ahLst/>
              <a:cxnLst/>
              <a:rect l="l" t="t" r="r" b="b"/>
              <a:pathLst>
                <a:path w="847725" h="1009650" extrusionOk="0">
                  <a:moveTo>
                    <a:pt x="0" y="0"/>
                  </a:moveTo>
                  <a:lnTo>
                    <a:pt x="849630" y="0"/>
                  </a:lnTo>
                  <a:lnTo>
                    <a:pt x="849630" y="1013460"/>
                  </a:lnTo>
                  <a:lnTo>
                    <a:pt x="0" y="10134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9603022" y="5021408"/>
              <a:ext cx="847725" cy="1009650"/>
            </a:xfrm>
            <a:custGeom>
              <a:avLst/>
              <a:gdLst/>
              <a:ahLst/>
              <a:cxnLst/>
              <a:rect l="l" t="t" r="r" b="b"/>
              <a:pathLst>
                <a:path w="847725" h="1009650" extrusionOk="0">
                  <a:moveTo>
                    <a:pt x="791528" y="59055"/>
                  </a:moveTo>
                  <a:lnTo>
                    <a:pt x="791528" y="955357"/>
                  </a:lnTo>
                  <a:lnTo>
                    <a:pt x="58103" y="955357"/>
                  </a:lnTo>
                  <a:lnTo>
                    <a:pt x="58103" y="59055"/>
                  </a:lnTo>
                  <a:lnTo>
                    <a:pt x="791528" y="59055"/>
                  </a:lnTo>
                  <a:moveTo>
                    <a:pt x="849630" y="0"/>
                  </a:moveTo>
                  <a:lnTo>
                    <a:pt x="0" y="0"/>
                  </a:lnTo>
                  <a:lnTo>
                    <a:pt x="0" y="1013460"/>
                  </a:lnTo>
                  <a:lnTo>
                    <a:pt x="849630" y="1013460"/>
                  </a:lnTo>
                  <a:lnTo>
                    <a:pt x="849630" y="0"/>
                  </a:lnTo>
                  <a:lnTo>
                    <a:pt x="849630" y="0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9768756" y="5456701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 extrusionOk="0">
                  <a:moveTo>
                    <a:pt x="0" y="188595"/>
                  </a:moveTo>
                  <a:lnTo>
                    <a:pt x="0" y="0"/>
                  </a:lnTo>
                  <a:lnTo>
                    <a:pt x="188595" y="0"/>
                  </a:lnTo>
                  <a:lnTo>
                    <a:pt x="188595" y="188595"/>
                  </a:lnTo>
                  <a:lnTo>
                    <a:pt x="0" y="188595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9768756" y="521095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 extrusionOk="0">
                  <a:moveTo>
                    <a:pt x="0" y="188595"/>
                  </a:moveTo>
                  <a:lnTo>
                    <a:pt x="0" y="0"/>
                  </a:lnTo>
                  <a:lnTo>
                    <a:pt x="188595" y="0"/>
                  </a:lnTo>
                  <a:lnTo>
                    <a:pt x="188595" y="188595"/>
                  </a:lnTo>
                  <a:lnTo>
                    <a:pt x="0" y="188595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9768756" y="5705303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 extrusionOk="0">
                  <a:moveTo>
                    <a:pt x="0" y="188595"/>
                  </a:moveTo>
                  <a:lnTo>
                    <a:pt x="0" y="0"/>
                  </a:lnTo>
                  <a:lnTo>
                    <a:pt x="188595" y="0"/>
                  </a:lnTo>
                  <a:lnTo>
                    <a:pt x="188595" y="188595"/>
                  </a:lnTo>
                  <a:lnTo>
                    <a:pt x="0" y="188595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10024027" y="5233815"/>
              <a:ext cx="190500" cy="9525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18669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86690" y="0"/>
                  </a:lnTo>
                  <a:cubicBezTo>
                    <a:pt x="188595" y="0"/>
                    <a:pt x="190500" y="24000"/>
                    <a:pt x="190500" y="48000"/>
                  </a:cubicBezTo>
                  <a:cubicBezTo>
                    <a:pt x="190500" y="72000"/>
                    <a:pt x="188595" y="96000"/>
                    <a:pt x="18669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10023074" y="5283346"/>
              <a:ext cx="171450" cy="9525"/>
            </a:xfrm>
            <a:custGeom>
              <a:avLst/>
              <a:gdLst/>
              <a:ahLst/>
              <a:cxnLst/>
              <a:rect l="l" t="t" r="r" b="b"/>
              <a:pathLst>
                <a:path w="171450" h="120000" extrusionOk="0">
                  <a:moveTo>
                    <a:pt x="17145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71450" y="0"/>
                  </a:lnTo>
                  <a:cubicBezTo>
                    <a:pt x="173355" y="0"/>
                    <a:pt x="175260" y="24000"/>
                    <a:pt x="175260" y="48000"/>
                  </a:cubicBezTo>
                  <a:cubicBezTo>
                    <a:pt x="175260" y="72000"/>
                    <a:pt x="173355" y="96000"/>
                    <a:pt x="17145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10024027" y="5331923"/>
              <a:ext cx="123825" cy="9525"/>
            </a:xfrm>
            <a:custGeom>
              <a:avLst/>
              <a:gdLst/>
              <a:ahLst/>
              <a:cxnLst/>
              <a:rect l="l" t="t" r="r" b="b"/>
              <a:pathLst>
                <a:path w="123825" h="120000" extrusionOk="0">
                  <a:moveTo>
                    <a:pt x="12192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21920" y="0"/>
                  </a:lnTo>
                  <a:cubicBezTo>
                    <a:pt x="123825" y="0"/>
                    <a:pt x="125730" y="24000"/>
                    <a:pt x="125730" y="48000"/>
                  </a:cubicBezTo>
                  <a:cubicBezTo>
                    <a:pt x="125730" y="72000"/>
                    <a:pt x="123825" y="96000"/>
                    <a:pt x="12192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10024027" y="5380501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142875" h="120000" extrusionOk="0">
                  <a:moveTo>
                    <a:pt x="14001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40017" y="0"/>
                  </a:lnTo>
                  <a:cubicBezTo>
                    <a:pt x="141922" y="0"/>
                    <a:pt x="143827" y="24000"/>
                    <a:pt x="143827" y="48000"/>
                  </a:cubicBezTo>
                  <a:cubicBezTo>
                    <a:pt x="143827" y="72000"/>
                    <a:pt x="141922" y="96000"/>
                    <a:pt x="14001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10024027" y="5470988"/>
              <a:ext cx="190500" cy="9525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18669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86690" y="0"/>
                  </a:lnTo>
                  <a:cubicBezTo>
                    <a:pt x="188595" y="0"/>
                    <a:pt x="190500" y="24000"/>
                    <a:pt x="190500" y="48000"/>
                  </a:cubicBezTo>
                  <a:cubicBezTo>
                    <a:pt x="189547" y="72000"/>
                    <a:pt x="188595" y="96000"/>
                    <a:pt x="18669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10024027" y="5519565"/>
              <a:ext cx="133350" cy="9525"/>
            </a:xfrm>
            <a:custGeom>
              <a:avLst/>
              <a:gdLst/>
              <a:ahLst/>
              <a:cxnLst/>
              <a:rect l="l" t="t" r="r" b="b"/>
              <a:pathLst>
                <a:path w="133350" h="120000" extrusionOk="0">
                  <a:moveTo>
                    <a:pt x="13239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32397" y="0"/>
                  </a:lnTo>
                  <a:cubicBezTo>
                    <a:pt x="134302" y="0"/>
                    <a:pt x="136207" y="24000"/>
                    <a:pt x="136207" y="48000"/>
                  </a:cubicBezTo>
                  <a:cubicBezTo>
                    <a:pt x="136207" y="72000"/>
                    <a:pt x="134302" y="96000"/>
                    <a:pt x="13239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10024027" y="5568143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120000" extrusionOk="0">
                  <a:moveTo>
                    <a:pt x="15621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56210" y="0"/>
                  </a:lnTo>
                  <a:cubicBezTo>
                    <a:pt x="158115" y="0"/>
                    <a:pt x="160020" y="24000"/>
                    <a:pt x="160020" y="48000"/>
                  </a:cubicBezTo>
                  <a:cubicBezTo>
                    <a:pt x="160020" y="72000"/>
                    <a:pt x="158115" y="96000"/>
                    <a:pt x="15621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10024027" y="5616721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142875" h="120000" extrusionOk="0">
                  <a:moveTo>
                    <a:pt x="14001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40017" y="0"/>
                  </a:lnTo>
                  <a:cubicBezTo>
                    <a:pt x="141922" y="0"/>
                    <a:pt x="143827" y="24000"/>
                    <a:pt x="143827" y="48000"/>
                  </a:cubicBezTo>
                  <a:cubicBezTo>
                    <a:pt x="143827" y="72000"/>
                    <a:pt x="141922" y="96000"/>
                    <a:pt x="14001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10024027" y="5711018"/>
              <a:ext cx="190500" cy="9525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18669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86690" y="0"/>
                  </a:lnTo>
                  <a:cubicBezTo>
                    <a:pt x="188595" y="0"/>
                    <a:pt x="190500" y="24000"/>
                    <a:pt x="190500" y="48000"/>
                  </a:cubicBezTo>
                  <a:cubicBezTo>
                    <a:pt x="189547" y="72000"/>
                    <a:pt x="188595" y="96000"/>
                    <a:pt x="18669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10023074" y="5759596"/>
              <a:ext cx="219075" cy="9525"/>
            </a:xfrm>
            <a:custGeom>
              <a:avLst/>
              <a:gdLst/>
              <a:ahLst/>
              <a:cxnLst/>
              <a:rect l="l" t="t" r="r" b="b"/>
              <a:pathLst>
                <a:path w="219075" h="120000" extrusionOk="0">
                  <a:moveTo>
                    <a:pt x="21621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216217" y="0"/>
                  </a:lnTo>
                  <a:cubicBezTo>
                    <a:pt x="218122" y="0"/>
                    <a:pt x="220028" y="24000"/>
                    <a:pt x="220028" y="48000"/>
                  </a:cubicBezTo>
                  <a:cubicBezTo>
                    <a:pt x="220028" y="72000"/>
                    <a:pt x="219075" y="96000"/>
                    <a:pt x="21621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10024027" y="5808173"/>
              <a:ext cx="190500" cy="9525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18669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86690" y="0"/>
                  </a:lnTo>
                  <a:cubicBezTo>
                    <a:pt x="188595" y="0"/>
                    <a:pt x="190500" y="24000"/>
                    <a:pt x="190500" y="48000"/>
                  </a:cubicBezTo>
                  <a:cubicBezTo>
                    <a:pt x="189547" y="72000"/>
                    <a:pt x="188595" y="96000"/>
                    <a:pt x="18669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10024027" y="5856751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142875" h="120000" extrusionOk="0">
                  <a:moveTo>
                    <a:pt x="14001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40017" y="0"/>
                  </a:lnTo>
                  <a:cubicBezTo>
                    <a:pt x="141922" y="0"/>
                    <a:pt x="143827" y="24000"/>
                    <a:pt x="143827" y="48000"/>
                  </a:cubicBezTo>
                  <a:cubicBezTo>
                    <a:pt x="143827" y="83994"/>
                    <a:pt x="141922" y="96000"/>
                    <a:pt x="14001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9879247" y="4921396"/>
              <a:ext cx="333375" cy="161925"/>
            </a:xfrm>
            <a:custGeom>
              <a:avLst/>
              <a:gdLst/>
              <a:ahLst/>
              <a:cxnLst/>
              <a:rect l="l" t="t" r="r" b="b"/>
              <a:pathLst>
                <a:path w="333375" h="161925" extrusionOk="0">
                  <a:moveTo>
                    <a:pt x="229553" y="64770"/>
                  </a:moveTo>
                  <a:cubicBezTo>
                    <a:pt x="229553" y="63818"/>
                    <a:pt x="229553" y="63818"/>
                    <a:pt x="229553" y="62865"/>
                  </a:cubicBezTo>
                  <a:cubicBezTo>
                    <a:pt x="229553" y="27622"/>
                    <a:pt x="200978" y="0"/>
                    <a:pt x="166688" y="0"/>
                  </a:cubicBezTo>
                  <a:cubicBezTo>
                    <a:pt x="131445" y="0"/>
                    <a:pt x="103822" y="28575"/>
                    <a:pt x="103822" y="62865"/>
                  </a:cubicBezTo>
                  <a:cubicBezTo>
                    <a:pt x="103822" y="63818"/>
                    <a:pt x="103822" y="63818"/>
                    <a:pt x="103822" y="64770"/>
                  </a:cubicBezTo>
                  <a:lnTo>
                    <a:pt x="0" y="64770"/>
                  </a:lnTo>
                  <a:lnTo>
                    <a:pt x="0" y="169545"/>
                  </a:lnTo>
                  <a:lnTo>
                    <a:pt x="334328" y="169545"/>
                  </a:lnTo>
                  <a:lnTo>
                    <a:pt x="334328" y="64770"/>
                  </a:lnTo>
                  <a:lnTo>
                    <a:pt x="229553" y="64770"/>
                  </a:lnTo>
                  <a:close/>
                  <a:moveTo>
                    <a:pt x="166688" y="90488"/>
                  </a:moveTo>
                  <a:cubicBezTo>
                    <a:pt x="152400" y="90488"/>
                    <a:pt x="140970" y="79057"/>
                    <a:pt x="140970" y="64770"/>
                  </a:cubicBezTo>
                  <a:cubicBezTo>
                    <a:pt x="140970" y="50482"/>
                    <a:pt x="152400" y="39053"/>
                    <a:pt x="166688" y="39053"/>
                  </a:cubicBezTo>
                  <a:cubicBezTo>
                    <a:pt x="180975" y="39053"/>
                    <a:pt x="192405" y="50482"/>
                    <a:pt x="192405" y="64770"/>
                  </a:cubicBezTo>
                  <a:cubicBezTo>
                    <a:pt x="192405" y="79057"/>
                    <a:pt x="180975" y="90488"/>
                    <a:pt x="166688" y="90488"/>
                  </a:cubicBezTo>
                  <a:close/>
                </a:path>
              </a:pathLst>
            </a:custGeom>
            <a:solidFill>
              <a:srgbClr val="D55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9563016" y="5021408"/>
              <a:ext cx="38100" cy="352425"/>
            </a:xfrm>
            <a:custGeom>
              <a:avLst/>
              <a:gdLst/>
              <a:ahLst/>
              <a:cxnLst/>
              <a:rect l="l" t="t" r="r" b="b"/>
              <a:pathLst>
                <a:path w="38100" h="352425" extrusionOk="0">
                  <a:moveTo>
                    <a:pt x="40005" y="351472"/>
                  </a:moveTo>
                  <a:lnTo>
                    <a:pt x="40005" y="0"/>
                  </a:lnTo>
                  <a:lnTo>
                    <a:pt x="0" y="354330"/>
                  </a:lnTo>
                  <a:cubicBezTo>
                    <a:pt x="13335" y="353378"/>
                    <a:pt x="26670" y="352425"/>
                    <a:pt x="40005" y="3514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11287041" y="2932575"/>
              <a:ext cx="485775" cy="361950"/>
            </a:xfrm>
            <a:custGeom>
              <a:avLst/>
              <a:gdLst/>
              <a:ahLst/>
              <a:cxnLst/>
              <a:rect l="l" t="t" r="r" b="b"/>
              <a:pathLst>
                <a:path w="485775" h="361950" extrusionOk="0">
                  <a:moveTo>
                    <a:pt x="468630" y="365760"/>
                  </a:moveTo>
                  <a:lnTo>
                    <a:pt x="0" y="339090"/>
                  </a:lnTo>
                  <a:lnTo>
                    <a:pt x="0" y="0"/>
                  </a:lnTo>
                  <a:lnTo>
                    <a:pt x="486728" y="13335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11296566" y="3273571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 extrusionOk="0">
                  <a:moveTo>
                    <a:pt x="52388" y="0"/>
                  </a:moveTo>
                  <a:lnTo>
                    <a:pt x="0" y="106680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11500402" y="308783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7147"/>
                    <a:pt x="37147" y="47625"/>
                    <a:pt x="23813" y="47625"/>
                  </a:cubicBezTo>
                  <a:cubicBezTo>
                    <a:pt x="10477" y="47625"/>
                    <a:pt x="0" y="37147"/>
                    <a:pt x="0" y="23813"/>
                  </a:cubicBezTo>
                  <a:cubicBezTo>
                    <a:pt x="0" y="10478"/>
                    <a:pt x="10477" y="0"/>
                    <a:pt x="23813" y="0"/>
                  </a:cubicBezTo>
                  <a:cubicBezTo>
                    <a:pt x="36195" y="0"/>
                    <a:pt x="47625" y="10478"/>
                    <a:pt x="47625" y="23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11411819" y="308783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7147"/>
                    <a:pt x="37147" y="47625"/>
                    <a:pt x="23813" y="47625"/>
                  </a:cubicBezTo>
                  <a:cubicBezTo>
                    <a:pt x="10478" y="47625"/>
                    <a:pt x="0" y="37147"/>
                    <a:pt x="0" y="23813"/>
                  </a:cubicBezTo>
                  <a:cubicBezTo>
                    <a:pt x="0" y="10478"/>
                    <a:pt x="10478" y="0"/>
                    <a:pt x="23813" y="0"/>
                  </a:cubicBezTo>
                  <a:cubicBezTo>
                    <a:pt x="37147" y="0"/>
                    <a:pt x="47625" y="10478"/>
                    <a:pt x="47625" y="23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11587079" y="308783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7147"/>
                    <a:pt x="37148" y="47625"/>
                    <a:pt x="23813" y="47625"/>
                  </a:cubicBezTo>
                  <a:cubicBezTo>
                    <a:pt x="10478" y="47625"/>
                    <a:pt x="0" y="37147"/>
                    <a:pt x="0" y="23813"/>
                  </a:cubicBezTo>
                  <a:cubicBezTo>
                    <a:pt x="0" y="10478"/>
                    <a:pt x="10478" y="0"/>
                    <a:pt x="23813" y="0"/>
                  </a:cubicBezTo>
                  <a:cubicBezTo>
                    <a:pt x="37148" y="0"/>
                    <a:pt x="47625" y="10478"/>
                    <a:pt x="47625" y="23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137" name="Google Shape;1137;p16"/>
          <p:cNvSpPr/>
          <p:nvPr/>
        </p:nvSpPr>
        <p:spPr>
          <a:xfrm>
            <a:off x="4903850" y="263652"/>
            <a:ext cx="2993700" cy="2676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Analyse des besoins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38" name="Google Shape;1138;p16"/>
          <p:cNvGrpSpPr/>
          <p:nvPr/>
        </p:nvGrpSpPr>
        <p:grpSpPr>
          <a:xfrm>
            <a:off x="1382808" y="1987436"/>
            <a:ext cx="1809750" cy="1902921"/>
            <a:chOff x="1382808" y="1987436"/>
            <a:chExt cx="1809750" cy="1902921"/>
          </a:xfrm>
        </p:grpSpPr>
        <p:pic>
          <p:nvPicPr>
            <p:cNvPr id="1139" name="Google Shape;1139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808" y="2080607"/>
              <a:ext cx="1809750" cy="1809750"/>
            </a:xfrm>
            <a:custGeom>
              <a:avLst/>
              <a:gdLst/>
              <a:ahLst/>
              <a:cxnLst/>
              <a:rect l="l" t="t" r="r" b="b"/>
              <a:pathLst>
                <a:path w="1809750" h="1809750" extrusionOk="0">
                  <a:moveTo>
                    <a:pt x="0" y="0"/>
                  </a:moveTo>
                  <a:lnTo>
                    <a:pt x="1809750" y="0"/>
                  </a:lnTo>
                  <a:lnTo>
                    <a:pt x="1809750" y="1809750"/>
                  </a:lnTo>
                  <a:lnTo>
                    <a:pt x="0" y="180975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140" name="Google Shape;1140;p16"/>
            <p:cNvSpPr/>
            <p:nvPr/>
          </p:nvSpPr>
          <p:spPr>
            <a:xfrm>
              <a:off x="1437557" y="2087684"/>
              <a:ext cx="1743075" cy="1714500"/>
            </a:xfrm>
            <a:custGeom>
              <a:avLst/>
              <a:gdLst/>
              <a:ahLst/>
              <a:cxnLst/>
              <a:rect l="l" t="t" r="r" b="b"/>
              <a:pathLst>
                <a:path w="1743075" h="1714500" extrusionOk="0">
                  <a:moveTo>
                    <a:pt x="992505" y="1715453"/>
                  </a:moveTo>
                  <a:lnTo>
                    <a:pt x="0" y="1698308"/>
                  </a:lnTo>
                  <a:lnTo>
                    <a:pt x="50482" y="0"/>
                  </a:lnTo>
                  <a:lnTo>
                    <a:pt x="1748790" y="51435"/>
                  </a:lnTo>
                  <a:lnTo>
                    <a:pt x="1704023" y="1384935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1436605" y="2085779"/>
              <a:ext cx="1743075" cy="1714500"/>
            </a:xfrm>
            <a:custGeom>
              <a:avLst/>
              <a:gdLst/>
              <a:ahLst/>
              <a:cxnLst/>
              <a:rect l="l" t="t" r="r" b="b"/>
              <a:pathLst>
                <a:path w="1743075" h="1714500" extrusionOk="0">
                  <a:moveTo>
                    <a:pt x="992505" y="1718310"/>
                  </a:moveTo>
                  <a:lnTo>
                    <a:pt x="0" y="1699260"/>
                  </a:lnTo>
                  <a:lnTo>
                    <a:pt x="49530" y="0"/>
                  </a:lnTo>
                  <a:lnTo>
                    <a:pt x="1750695" y="51435"/>
                  </a:lnTo>
                  <a:lnTo>
                    <a:pt x="1705928" y="1385888"/>
                  </a:lnTo>
                  <a:lnTo>
                    <a:pt x="992505" y="1718310"/>
                  </a:lnTo>
                  <a:close/>
                  <a:moveTo>
                    <a:pt x="1905" y="1698308"/>
                  </a:moveTo>
                  <a:lnTo>
                    <a:pt x="992505" y="1717358"/>
                  </a:lnTo>
                  <a:lnTo>
                    <a:pt x="1704975" y="1386840"/>
                  </a:lnTo>
                  <a:lnTo>
                    <a:pt x="1749743" y="53340"/>
                  </a:lnTo>
                  <a:lnTo>
                    <a:pt x="51435" y="1905"/>
                  </a:lnTo>
                  <a:lnTo>
                    <a:pt x="1905" y="1698308"/>
                  </a:ln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2430062" y="3347841"/>
              <a:ext cx="704850" cy="447675"/>
            </a:xfrm>
            <a:custGeom>
              <a:avLst/>
              <a:gdLst/>
              <a:ahLst/>
              <a:cxnLst/>
              <a:rect l="l" t="t" r="r" b="b"/>
              <a:pathLst>
                <a:path w="704850" h="447675" extrusionOk="0">
                  <a:moveTo>
                    <a:pt x="0" y="455295"/>
                  </a:moveTo>
                  <a:lnTo>
                    <a:pt x="711518" y="124777"/>
                  </a:lnTo>
                  <a:lnTo>
                    <a:pt x="322897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1962814" y="2228092"/>
              <a:ext cx="285750" cy="219075"/>
            </a:xfrm>
            <a:custGeom>
              <a:avLst/>
              <a:gdLst/>
              <a:ahLst/>
              <a:cxnLst/>
              <a:rect l="l" t="t" r="r" b="b"/>
              <a:pathLst>
                <a:path w="285750" h="219075" extrusionOk="0">
                  <a:moveTo>
                    <a:pt x="292941" y="139626"/>
                  </a:moveTo>
                  <a:cubicBezTo>
                    <a:pt x="281511" y="200586"/>
                    <a:pt x="207216" y="237734"/>
                    <a:pt x="127206" y="222494"/>
                  </a:cubicBezTo>
                  <a:cubicBezTo>
                    <a:pt x="46243" y="208206"/>
                    <a:pt x="-9954" y="147246"/>
                    <a:pt x="1476" y="86286"/>
                  </a:cubicBezTo>
                  <a:cubicBezTo>
                    <a:pt x="12906" y="25326"/>
                    <a:pt x="87201" y="-11821"/>
                    <a:pt x="167211" y="3419"/>
                  </a:cubicBezTo>
                  <a:cubicBezTo>
                    <a:pt x="248173" y="17706"/>
                    <a:pt x="304371" y="78666"/>
                    <a:pt x="292941" y="139626"/>
                  </a:cubicBezTo>
                  <a:close/>
                </a:path>
              </a:pathLst>
            </a:custGeom>
            <a:solidFill>
              <a:srgbClr val="FFC8B7">
                <a:alpha val="3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2075405" y="2372091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327" y="5153"/>
                  </a:moveTo>
                  <a:cubicBezTo>
                    <a:pt x="-1578" y="9915"/>
                    <a:pt x="5090" y="16583"/>
                    <a:pt x="13662" y="18488"/>
                  </a:cubicBezTo>
                  <a:cubicBezTo>
                    <a:pt x="22235" y="21345"/>
                    <a:pt x="30807" y="19440"/>
                    <a:pt x="31760" y="14678"/>
                  </a:cubicBezTo>
                  <a:cubicBezTo>
                    <a:pt x="33665" y="9915"/>
                    <a:pt x="26997" y="3248"/>
                    <a:pt x="18425" y="1343"/>
                  </a:cubicBezTo>
                  <a:cubicBezTo>
                    <a:pt x="9852" y="-1515"/>
                    <a:pt x="2232" y="390"/>
                    <a:pt x="327" y="5153"/>
                  </a:cubicBezTo>
                  <a:close/>
                </a:path>
              </a:pathLst>
            </a:custGeom>
            <a:solidFill>
              <a:srgbClr val="545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2076604" y="2228653"/>
              <a:ext cx="76200" cy="152400"/>
            </a:xfrm>
            <a:custGeom>
              <a:avLst/>
              <a:gdLst/>
              <a:ahLst/>
              <a:cxnLst/>
              <a:rect l="l" t="t" r="r" b="b"/>
              <a:pathLst>
                <a:path w="76200" h="152400" extrusionOk="0">
                  <a:moveTo>
                    <a:pt x="81" y="149543"/>
                  </a:moveTo>
                  <a:cubicBezTo>
                    <a:pt x="81" y="148590"/>
                    <a:pt x="1986" y="144780"/>
                    <a:pt x="1986" y="144780"/>
                  </a:cubicBezTo>
                  <a:lnTo>
                    <a:pt x="53421" y="0"/>
                  </a:lnTo>
                  <a:lnTo>
                    <a:pt x="81996" y="10478"/>
                  </a:lnTo>
                  <a:lnTo>
                    <a:pt x="30561" y="155258"/>
                  </a:lnTo>
                  <a:cubicBezTo>
                    <a:pt x="30561" y="155258"/>
                    <a:pt x="30561" y="155258"/>
                    <a:pt x="30561" y="155258"/>
                  </a:cubicBezTo>
                  <a:cubicBezTo>
                    <a:pt x="27703" y="161925"/>
                    <a:pt x="21988" y="161925"/>
                    <a:pt x="15321" y="160973"/>
                  </a:cubicBezTo>
                  <a:cubicBezTo>
                    <a:pt x="6748" y="159068"/>
                    <a:pt x="-872" y="154305"/>
                    <a:pt x="81" y="149543"/>
                  </a:cubicBezTo>
                  <a:close/>
                </a:path>
              </a:pathLst>
            </a:custGeom>
            <a:solidFill>
              <a:srgbClr val="545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2015662" y="2157229"/>
              <a:ext cx="228600" cy="190500"/>
            </a:xfrm>
            <a:custGeom>
              <a:avLst/>
              <a:gdLst/>
              <a:ahLst/>
              <a:cxnLst/>
              <a:rect l="l" t="t" r="r" b="b"/>
              <a:pathLst>
                <a:path w="228600" h="190500" extrusionOk="0">
                  <a:moveTo>
                    <a:pt x="4825" y="60947"/>
                  </a:moveTo>
                  <a:cubicBezTo>
                    <a:pt x="22922" y="13322"/>
                    <a:pt x="91503" y="-15253"/>
                    <a:pt x="153415" y="8559"/>
                  </a:cubicBezTo>
                  <a:cubicBezTo>
                    <a:pt x="214375" y="32372"/>
                    <a:pt x="245808" y="98094"/>
                    <a:pt x="226758" y="145719"/>
                  </a:cubicBezTo>
                  <a:cubicBezTo>
                    <a:pt x="208660" y="193344"/>
                    <a:pt x="143890" y="213347"/>
                    <a:pt x="82930" y="189534"/>
                  </a:cubicBezTo>
                  <a:cubicBezTo>
                    <a:pt x="21018" y="166674"/>
                    <a:pt x="-13272" y="108572"/>
                    <a:pt x="4825" y="6094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2016690" y="2153419"/>
              <a:ext cx="228600" cy="190500"/>
            </a:xfrm>
            <a:custGeom>
              <a:avLst/>
              <a:gdLst/>
              <a:ahLst/>
              <a:cxnLst/>
              <a:rect l="l" t="t" r="r" b="b"/>
              <a:pathLst>
                <a:path w="228600" h="190500" extrusionOk="0">
                  <a:moveTo>
                    <a:pt x="4750" y="60947"/>
                  </a:moveTo>
                  <a:cubicBezTo>
                    <a:pt x="22847" y="13322"/>
                    <a:pt x="91427" y="-15253"/>
                    <a:pt x="153340" y="8559"/>
                  </a:cubicBezTo>
                  <a:cubicBezTo>
                    <a:pt x="214300" y="32372"/>
                    <a:pt x="245732" y="98094"/>
                    <a:pt x="226682" y="145719"/>
                  </a:cubicBezTo>
                  <a:cubicBezTo>
                    <a:pt x="208585" y="193344"/>
                    <a:pt x="143815" y="213347"/>
                    <a:pt x="82855" y="189534"/>
                  </a:cubicBezTo>
                  <a:cubicBezTo>
                    <a:pt x="21895" y="166674"/>
                    <a:pt x="-13348" y="108572"/>
                    <a:pt x="4750" y="60947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2087205" y="2161280"/>
              <a:ext cx="123825" cy="95250"/>
            </a:xfrm>
            <a:custGeom>
              <a:avLst/>
              <a:gdLst/>
              <a:ahLst/>
              <a:cxnLst/>
              <a:rect l="l" t="t" r="r" b="b"/>
              <a:pathLst>
                <a:path w="123825" h="95250" extrusionOk="0">
                  <a:moveTo>
                    <a:pt x="126640" y="70231"/>
                  </a:moveTo>
                  <a:cubicBezTo>
                    <a:pt x="135212" y="47371"/>
                    <a:pt x="113305" y="17843"/>
                    <a:pt x="79015" y="5461"/>
                  </a:cubicBezTo>
                  <a:cubicBezTo>
                    <a:pt x="44725" y="-6922"/>
                    <a:pt x="9482" y="2603"/>
                    <a:pt x="1862" y="25463"/>
                  </a:cubicBezTo>
                  <a:cubicBezTo>
                    <a:pt x="-6710" y="48323"/>
                    <a:pt x="15197" y="77851"/>
                    <a:pt x="49487" y="90233"/>
                  </a:cubicBezTo>
                  <a:cubicBezTo>
                    <a:pt x="83777" y="102616"/>
                    <a:pt x="119020" y="93091"/>
                    <a:pt x="126640" y="70231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2088403" y="2103876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1616" y="81915"/>
                  </a:moveTo>
                  <a:cubicBezTo>
                    <a:pt x="3521" y="77152"/>
                    <a:pt x="48289" y="0"/>
                    <a:pt x="48289" y="0"/>
                  </a:cubicBezTo>
                  <a:lnTo>
                    <a:pt x="133061" y="28575"/>
                  </a:lnTo>
                  <a:cubicBezTo>
                    <a:pt x="133061" y="28575"/>
                    <a:pt x="126394" y="120968"/>
                    <a:pt x="124489" y="125730"/>
                  </a:cubicBezTo>
                  <a:cubicBezTo>
                    <a:pt x="116869" y="149543"/>
                    <a:pt x="81626" y="158115"/>
                    <a:pt x="47336" y="145733"/>
                  </a:cubicBezTo>
                  <a:cubicBezTo>
                    <a:pt x="13999" y="134303"/>
                    <a:pt x="-6004" y="105727"/>
                    <a:pt x="1616" y="81915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2109448" y="1988263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4384" y="47033"/>
                  </a:moveTo>
                  <a:cubicBezTo>
                    <a:pt x="-10856" y="87038"/>
                    <a:pt x="14862" y="133711"/>
                    <a:pt x="62487" y="151808"/>
                  </a:cubicBezTo>
                  <a:cubicBezTo>
                    <a:pt x="109159" y="169906"/>
                    <a:pt x="159642" y="151808"/>
                    <a:pt x="174882" y="111803"/>
                  </a:cubicBezTo>
                  <a:cubicBezTo>
                    <a:pt x="190122" y="71798"/>
                    <a:pt x="164404" y="25126"/>
                    <a:pt x="116779" y="7028"/>
                  </a:cubicBezTo>
                  <a:cubicBezTo>
                    <a:pt x="70107" y="-11069"/>
                    <a:pt x="19624" y="7028"/>
                    <a:pt x="4384" y="47033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2112456" y="1988057"/>
              <a:ext cx="171450" cy="142875"/>
            </a:xfrm>
            <a:custGeom>
              <a:avLst/>
              <a:gdLst/>
              <a:ahLst/>
              <a:cxnLst/>
              <a:rect l="l" t="t" r="r" b="b"/>
              <a:pathLst>
                <a:path w="171450" h="142875" extrusionOk="0">
                  <a:moveTo>
                    <a:pt x="3281" y="42476"/>
                  </a:moveTo>
                  <a:cubicBezTo>
                    <a:pt x="-10054" y="79624"/>
                    <a:pt x="18521" y="122486"/>
                    <a:pt x="66146" y="139631"/>
                  </a:cubicBezTo>
                  <a:cubicBezTo>
                    <a:pt x="113771" y="156776"/>
                    <a:pt x="162348" y="140584"/>
                    <a:pt x="175683" y="103436"/>
                  </a:cubicBezTo>
                  <a:cubicBezTo>
                    <a:pt x="189018" y="66289"/>
                    <a:pt x="160443" y="23426"/>
                    <a:pt x="112818" y="6281"/>
                  </a:cubicBezTo>
                  <a:cubicBezTo>
                    <a:pt x="65193" y="-9911"/>
                    <a:pt x="15663" y="6281"/>
                    <a:pt x="3281" y="42476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2113332" y="1987436"/>
              <a:ext cx="171450" cy="142875"/>
            </a:xfrm>
            <a:custGeom>
              <a:avLst/>
              <a:gdLst/>
              <a:ahLst/>
              <a:cxnLst/>
              <a:rect l="l" t="t" r="r" b="b"/>
              <a:pathLst>
                <a:path w="171450" h="142875" extrusionOk="0">
                  <a:moveTo>
                    <a:pt x="3358" y="39287"/>
                  </a:moveTo>
                  <a:cubicBezTo>
                    <a:pt x="-9978" y="74530"/>
                    <a:pt x="17645" y="117392"/>
                    <a:pt x="64318" y="135490"/>
                  </a:cubicBezTo>
                  <a:cubicBezTo>
                    <a:pt x="110990" y="153587"/>
                    <a:pt x="160520" y="139300"/>
                    <a:pt x="173855" y="104057"/>
                  </a:cubicBezTo>
                  <a:cubicBezTo>
                    <a:pt x="187190" y="68815"/>
                    <a:pt x="159568" y="25952"/>
                    <a:pt x="112895" y="7855"/>
                  </a:cubicBezTo>
                  <a:cubicBezTo>
                    <a:pt x="66222" y="-10243"/>
                    <a:pt x="16693" y="4045"/>
                    <a:pt x="3358" y="39287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153" name="Google Shape;1153;p16"/>
          <p:cNvGrpSpPr/>
          <p:nvPr/>
        </p:nvGrpSpPr>
        <p:grpSpPr>
          <a:xfrm>
            <a:off x="3386745" y="2016183"/>
            <a:ext cx="1790700" cy="1901963"/>
            <a:chOff x="3212203" y="1759252"/>
            <a:chExt cx="1790700" cy="1901963"/>
          </a:xfrm>
        </p:grpSpPr>
        <p:pic>
          <p:nvPicPr>
            <p:cNvPr id="1154" name="Google Shape;1154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12203" y="1899090"/>
              <a:ext cx="1790700" cy="1762125"/>
            </a:xfrm>
            <a:custGeom>
              <a:avLst/>
              <a:gdLst/>
              <a:ahLst/>
              <a:cxnLst/>
              <a:rect l="l" t="t" r="r" b="b"/>
              <a:pathLst>
                <a:path w="1790700" h="1762125" extrusionOk="0">
                  <a:moveTo>
                    <a:pt x="0" y="0"/>
                  </a:moveTo>
                  <a:lnTo>
                    <a:pt x="1790700" y="0"/>
                  </a:lnTo>
                  <a:lnTo>
                    <a:pt x="1790700" y="1762125"/>
                  </a:lnTo>
                  <a:lnTo>
                    <a:pt x="0" y="1762125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155" name="Google Shape;1155;p16"/>
            <p:cNvSpPr/>
            <p:nvPr/>
          </p:nvSpPr>
          <p:spPr>
            <a:xfrm>
              <a:off x="3279336" y="1887903"/>
              <a:ext cx="1704975" cy="1666875"/>
            </a:xfrm>
            <a:custGeom>
              <a:avLst/>
              <a:gdLst/>
              <a:ahLst/>
              <a:cxnLst/>
              <a:rect l="l" t="t" r="r" b="b"/>
              <a:pathLst>
                <a:path w="1704975" h="1666875" extrusionOk="0">
                  <a:moveTo>
                    <a:pt x="1696524" y="1675448"/>
                  </a:moveTo>
                  <a:cubicBezTo>
                    <a:pt x="1696524" y="1675448"/>
                    <a:pt x="140139" y="1676400"/>
                    <a:pt x="18219" y="1451610"/>
                  </a:cubicBezTo>
                  <a:cubicBezTo>
                    <a:pt x="-8451" y="1120140"/>
                    <a:pt x="-831" y="611505"/>
                    <a:pt x="9646" y="298133"/>
                  </a:cubicBezTo>
                  <a:cubicBezTo>
                    <a:pt x="15361" y="120015"/>
                    <a:pt x="16314" y="0"/>
                    <a:pt x="16314" y="0"/>
                  </a:cubicBezTo>
                  <a:lnTo>
                    <a:pt x="1709859" y="13335"/>
                  </a:lnTo>
                  <a:lnTo>
                    <a:pt x="1696524" y="1675448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278600" y="1886950"/>
              <a:ext cx="1704975" cy="1676400"/>
            </a:xfrm>
            <a:custGeom>
              <a:avLst/>
              <a:gdLst/>
              <a:ahLst/>
              <a:cxnLst/>
              <a:rect l="l" t="t" r="r" b="b"/>
              <a:pathLst>
                <a:path w="1704975" h="1676400" extrusionOk="0">
                  <a:moveTo>
                    <a:pt x="903827" y="1649730"/>
                  </a:moveTo>
                  <a:cubicBezTo>
                    <a:pt x="668560" y="1633538"/>
                    <a:pt x="477107" y="1610678"/>
                    <a:pt x="332327" y="1583055"/>
                  </a:cubicBezTo>
                  <a:cubicBezTo>
                    <a:pt x="151352" y="1547813"/>
                    <a:pt x="45625" y="1503998"/>
                    <a:pt x="18002" y="1452563"/>
                  </a:cubicBezTo>
                  <a:lnTo>
                    <a:pt x="18002" y="1452563"/>
                  </a:lnTo>
                  <a:cubicBezTo>
                    <a:pt x="-12478" y="1068705"/>
                    <a:pt x="3715" y="472440"/>
                    <a:pt x="9430" y="299085"/>
                  </a:cubicBezTo>
                  <a:cubicBezTo>
                    <a:pt x="15145" y="123825"/>
                    <a:pt x="16097" y="1905"/>
                    <a:pt x="16097" y="953"/>
                  </a:cubicBezTo>
                  <a:lnTo>
                    <a:pt x="16097" y="0"/>
                  </a:lnTo>
                  <a:lnTo>
                    <a:pt x="1710595" y="13335"/>
                  </a:lnTo>
                  <a:lnTo>
                    <a:pt x="1711547" y="13335"/>
                  </a:lnTo>
                  <a:lnTo>
                    <a:pt x="1698212" y="1676400"/>
                  </a:lnTo>
                  <a:lnTo>
                    <a:pt x="1698212" y="1677353"/>
                  </a:lnTo>
                  <a:lnTo>
                    <a:pt x="1697260" y="1677353"/>
                  </a:lnTo>
                  <a:cubicBezTo>
                    <a:pt x="1697260" y="1677353"/>
                    <a:pt x="1697260" y="1677353"/>
                    <a:pt x="1697260" y="1677353"/>
                  </a:cubicBezTo>
                  <a:cubicBezTo>
                    <a:pt x="1690592" y="1677353"/>
                    <a:pt x="1301972" y="1676400"/>
                    <a:pt x="903827" y="1649730"/>
                  </a:cubicBezTo>
                  <a:close/>
                  <a:moveTo>
                    <a:pt x="18002" y="953"/>
                  </a:moveTo>
                  <a:cubicBezTo>
                    <a:pt x="18002" y="10478"/>
                    <a:pt x="17050" y="129540"/>
                    <a:pt x="11335" y="299085"/>
                  </a:cubicBezTo>
                  <a:cubicBezTo>
                    <a:pt x="5620" y="472440"/>
                    <a:pt x="-11525" y="1068705"/>
                    <a:pt x="19907" y="1452563"/>
                  </a:cubicBezTo>
                  <a:cubicBezTo>
                    <a:pt x="47530" y="1503998"/>
                    <a:pt x="153257" y="1546860"/>
                    <a:pt x="333280" y="1582103"/>
                  </a:cubicBezTo>
                  <a:cubicBezTo>
                    <a:pt x="477107" y="1609725"/>
                    <a:pt x="669512" y="1632585"/>
                    <a:pt x="904780" y="1648778"/>
                  </a:cubicBezTo>
                  <a:cubicBezTo>
                    <a:pt x="1297210" y="1675448"/>
                    <a:pt x="1679162" y="1676400"/>
                    <a:pt x="1697260" y="1676400"/>
                  </a:cubicBezTo>
                  <a:lnTo>
                    <a:pt x="1710595" y="14288"/>
                  </a:lnTo>
                  <a:lnTo>
                    <a:pt x="18002" y="953"/>
                  </a:lnTo>
                  <a:close/>
                </a:path>
              </a:pathLst>
            </a:custGeom>
            <a:solidFill>
              <a:srgbClr val="DF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297554" y="3261407"/>
              <a:ext cx="952500" cy="276225"/>
            </a:xfrm>
            <a:custGeom>
              <a:avLst/>
              <a:gdLst/>
              <a:ahLst/>
              <a:cxnLst/>
              <a:rect l="l" t="t" r="r" b="b"/>
              <a:pathLst>
                <a:path w="952500" h="276225" extrusionOk="0">
                  <a:moveTo>
                    <a:pt x="953453" y="278130"/>
                  </a:moveTo>
                  <a:cubicBezTo>
                    <a:pt x="953453" y="278130"/>
                    <a:pt x="20003" y="230505"/>
                    <a:pt x="0" y="73342"/>
                  </a:cubicBezTo>
                  <a:cubicBezTo>
                    <a:pt x="18098" y="130492"/>
                    <a:pt x="95250" y="140017"/>
                    <a:pt x="184785" y="0"/>
                  </a:cubicBezTo>
                  <a:cubicBezTo>
                    <a:pt x="187643" y="0"/>
                    <a:pt x="338138" y="154305"/>
                    <a:pt x="953453" y="278130"/>
                  </a:cubicBez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296602" y="3261407"/>
              <a:ext cx="942975" cy="276225"/>
            </a:xfrm>
            <a:custGeom>
              <a:avLst/>
              <a:gdLst/>
              <a:ahLst/>
              <a:cxnLst/>
              <a:rect l="l" t="t" r="r" b="b"/>
              <a:pathLst>
                <a:path w="942975" h="276225" extrusionOk="0">
                  <a:moveTo>
                    <a:pt x="484823" y="235267"/>
                  </a:moveTo>
                  <a:cubicBezTo>
                    <a:pt x="347662" y="217170"/>
                    <a:pt x="238125" y="195263"/>
                    <a:pt x="158115" y="172403"/>
                  </a:cubicBezTo>
                  <a:cubicBezTo>
                    <a:pt x="58102" y="142875"/>
                    <a:pt x="4763" y="109538"/>
                    <a:pt x="0" y="73342"/>
                  </a:cubicBezTo>
                  <a:lnTo>
                    <a:pt x="952" y="73342"/>
                  </a:lnTo>
                  <a:cubicBezTo>
                    <a:pt x="7620" y="95250"/>
                    <a:pt x="23813" y="109538"/>
                    <a:pt x="43815" y="112395"/>
                  </a:cubicBezTo>
                  <a:cubicBezTo>
                    <a:pt x="44768" y="112395"/>
                    <a:pt x="46672" y="112395"/>
                    <a:pt x="47625" y="112395"/>
                  </a:cubicBezTo>
                  <a:cubicBezTo>
                    <a:pt x="87630" y="114300"/>
                    <a:pt x="138113" y="74295"/>
                    <a:pt x="184785" y="0"/>
                  </a:cubicBezTo>
                  <a:lnTo>
                    <a:pt x="184785" y="0"/>
                  </a:lnTo>
                  <a:lnTo>
                    <a:pt x="184785" y="0"/>
                  </a:lnTo>
                  <a:cubicBezTo>
                    <a:pt x="184785" y="0"/>
                    <a:pt x="185738" y="0"/>
                    <a:pt x="187642" y="1905"/>
                  </a:cubicBezTo>
                  <a:cubicBezTo>
                    <a:pt x="237173" y="42863"/>
                    <a:pt x="310515" y="80010"/>
                    <a:pt x="363855" y="103823"/>
                  </a:cubicBezTo>
                  <a:cubicBezTo>
                    <a:pt x="514350" y="170498"/>
                    <a:pt x="712470" y="229553"/>
                    <a:pt x="952500" y="278130"/>
                  </a:cubicBezTo>
                  <a:lnTo>
                    <a:pt x="952500" y="279083"/>
                  </a:lnTo>
                  <a:cubicBezTo>
                    <a:pt x="952500" y="279083"/>
                    <a:pt x="718185" y="266700"/>
                    <a:pt x="484823" y="235267"/>
                  </a:cubicBezTo>
                  <a:close/>
                  <a:moveTo>
                    <a:pt x="47625" y="113348"/>
                  </a:moveTo>
                  <a:cubicBezTo>
                    <a:pt x="46672" y="113348"/>
                    <a:pt x="44768" y="113348"/>
                    <a:pt x="43815" y="113348"/>
                  </a:cubicBezTo>
                  <a:cubicBezTo>
                    <a:pt x="25717" y="111442"/>
                    <a:pt x="12382" y="100965"/>
                    <a:pt x="3810" y="83820"/>
                  </a:cubicBezTo>
                  <a:cubicBezTo>
                    <a:pt x="16192" y="115253"/>
                    <a:pt x="68580" y="145733"/>
                    <a:pt x="158115" y="171450"/>
                  </a:cubicBezTo>
                  <a:cubicBezTo>
                    <a:pt x="238125" y="195263"/>
                    <a:pt x="347662" y="216217"/>
                    <a:pt x="484823" y="234315"/>
                  </a:cubicBezTo>
                  <a:cubicBezTo>
                    <a:pt x="693420" y="261938"/>
                    <a:pt x="902970" y="275273"/>
                    <a:pt x="945833" y="277178"/>
                  </a:cubicBezTo>
                  <a:cubicBezTo>
                    <a:pt x="708660" y="228600"/>
                    <a:pt x="513398" y="170498"/>
                    <a:pt x="363855" y="104775"/>
                  </a:cubicBezTo>
                  <a:cubicBezTo>
                    <a:pt x="310515" y="80963"/>
                    <a:pt x="236220" y="43815"/>
                    <a:pt x="187642" y="2858"/>
                  </a:cubicBezTo>
                  <a:cubicBezTo>
                    <a:pt x="186690" y="1905"/>
                    <a:pt x="185738" y="1905"/>
                    <a:pt x="185738" y="953"/>
                  </a:cubicBezTo>
                  <a:cubicBezTo>
                    <a:pt x="139065" y="75248"/>
                    <a:pt x="88582" y="115253"/>
                    <a:pt x="47625" y="113348"/>
                  </a:cubicBez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953827" y="2000297"/>
              <a:ext cx="285750" cy="209550"/>
            </a:xfrm>
            <a:custGeom>
              <a:avLst/>
              <a:gdLst/>
              <a:ahLst/>
              <a:cxnLst/>
              <a:rect l="l" t="t" r="r" b="b"/>
              <a:pathLst>
                <a:path w="285750" h="209550" extrusionOk="0">
                  <a:moveTo>
                    <a:pt x="287655" y="107632"/>
                  </a:moveTo>
                  <a:cubicBezTo>
                    <a:pt x="287655" y="166688"/>
                    <a:pt x="223838" y="215265"/>
                    <a:pt x="143827" y="215265"/>
                  </a:cubicBezTo>
                  <a:cubicBezTo>
                    <a:pt x="64770" y="215265"/>
                    <a:pt x="0" y="166688"/>
                    <a:pt x="0" y="107632"/>
                  </a:cubicBezTo>
                  <a:cubicBezTo>
                    <a:pt x="0" y="48578"/>
                    <a:pt x="63818" y="0"/>
                    <a:pt x="143827" y="0"/>
                  </a:cubicBezTo>
                  <a:cubicBezTo>
                    <a:pt x="223838" y="0"/>
                    <a:pt x="287655" y="48578"/>
                    <a:pt x="287655" y="107632"/>
                  </a:cubicBezTo>
                  <a:close/>
                </a:path>
              </a:pathLst>
            </a:custGeom>
            <a:solidFill>
              <a:srgbClr val="FFC8B7">
                <a:alpha val="3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4119459" y="2118763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 extrusionOk="0">
                  <a:moveTo>
                    <a:pt x="30583" y="6312"/>
                  </a:moveTo>
                  <a:cubicBezTo>
                    <a:pt x="31536" y="11074"/>
                    <a:pt x="24868" y="16789"/>
                    <a:pt x="17249" y="17742"/>
                  </a:cubicBezTo>
                  <a:cubicBezTo>
                    <a:pt x="8676" y="19647"/>
                    <a:pt x="1056" y="16789"/>
                    <a:pt x="103" y="12027"/>
                  </a:cubicBezTo>
                  <a:cubicBezTo>
                    <a:pt x="-849" y="7264"/>
                    <a:pt x="4866" y="1549"/>
                    <a:pt x="13438" y="597"/>
                  </a:cubicBezTo>
                  <a:cubicBezTo>
                    <a:pt x="22011" y="-1308"/>
                    <a:pt x="29631" y="1549"/>
                    <a:pt x="30583" y="6312"/>
                  </a:cubicBezTo>
                  <a:close/>
                </a:path>
              </a:pathLst>
            </a:custGeom>
            <a:solidFill>
              <a:srgbClr val="6D73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4056697" y="198410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 extrusionOk="0">
                  <a:moveTo>
                    <a:pt x="93345" y="140017"/>
                  </a:moveTo>
                  <a:cubicBezTo>
                    <a:pt x="93345" y="139065"/>
                    <a:pt x="91440" y="134303"/>
                    <a:pt x="91440" y="134303"/>
                  </a:cubicBezTo>
                  <a:lnTo>
                    <a:pt x="26670" y="0"/>
                  </a:lnTo>
                  <a:lnTo>
                    <a:pt x="0" y="13335"/>
                  </a:lnTo>
                  <a:lnTo>
                    <a:pt x="64770" y="146685"/>
                  </a:lnTo>
                  <a:cubicBezTo>
                    <a:pt x="64770" y="146685"/>
                    <a:pt x="64770" y="146685"/>
                    <a:pt x="64770" y="146685"/>
                  </a:cubicBezTo>
                  <a:cubicBezTo>
                    <a:pt x="66675" y="150495"/>
                    <a:pt x="73342" y="152400"/>
                    <a:pt x="80010" y="151448"/>
                  </a:cubicBezTo>
                  <a:cubicBezTo>
                    <a:pt x="88582" y="150495"/>
                    <a:pt x="94298" y="144780"/>
                    <a:pt x="93345" y="140017"/>
                  </a:cubicBezTo>
                  <a:close/>
                </a:path>
              </a:pathLst>
            </a:custGeom>
            <a:solidFill>
              <a:srgbClr val="6D73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973625" y="1915835"/>
              <a:ext cx="219075" cy="190500"/>
            </a:xfrm>
            <a:custGeom>
              <a:avLst/>
              <a:gdLst/>
              <a:ahLst/>
              <a:cxnLst/>
              <a:rect l="l" t="t" r="r" b="b"/>
              <a:pathLst>
                <a:path w="219075" h="190500" extrusionOk="0">
                  <a:moveTo>
                    <a:pt x="212612" y="48267"/>
                  </a:moveTo>
                  <a:cubicBezTo>
                    <a:pt x="189752" y="4452"/>
                    <a:pt x="121172" y="-15550"/>
                    <a:pt x="64974" y="13977"/>
                  </a:cubicBezTo>
                  <a:cubicBezTo>
                    <a:pt x="8777" y="42552"/>
                    <a:pt x="-14083" y="109227"/>
                    <a:pt x="8777" y="153042"/>
                  </a:cubicBezTo>
                  <a:cubicBezTo>
                    <a:pt x="31637" y="196857"/>
                    <a:pt x="95454" y="209240"/>
                    <a:pt x="151652" y="179712"/>
                  </a:cubicBezTo>
                  <a:cubicBezTo>
                    <a:pt x="207849" y="151137"/>
                    <a:pt x="235472" y="92082"/>
                    <a:pt x="212612" y="4826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971720" y="1912025"/>
              <a:ext cx="219075" cy="190500"/>
            </a:xfrm>
            <a:custGeom>
              <a:avLst/>
              <a:gdLst/>
              <a:ahLst/>
              <a:cxnLst/>
              <a:rect l="l" t="t" r="r" b="b"/>
              <a:pathLst>
                <a:path w="219075" h="190500" extrusionOk="0">
                  <a:moveTo>
                    <a:pt x="212612" y="48267"/>
                  </a:moveTo>
                  <a:cubicBezTo>
                    <a:pt x="189752" y="4452"/>
                    <a:pt x="121171" y="-15550"/>
                    <a:pt x="64974" y="13977"/>
                  </a:cubicBezTo>
                  <a:cubicBezTo>
                    <a:pt x="8777" y="42552"/>
                    <a:pt x="-14083" y="109227"/>
                    <a:pt x="8777" y="153042"/>
                  </a:cubicBezTo>
                  <a:cubicBezTo>
                    <a:pt x="31637" y="196857"/>
                    <a:pt x="95454" y="209240"/>
                    <a:pt x="151652" y="179712"/>
                  </a:cubicBezTo>
                  <a:cubicBezTo>
                    <a:pt x="207849" y="151137"/>
                    <a:pt x="235471" y="92082"/>
                    <a:pt x="212612" y="48267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998381" y="1920881"/>
              <a:ext cx="114300" cy="95250"/>
            </a:xfrm>
            <a:custGeom>
              <a:avLst/>
              <a:gdLst/>
              <a:ahLst/>
              <a:cxnLst/>
              <a:rect l="l" t="t" r="r" b="b"/>
              <a:pathLst>
                <a:path w="114300" h="95250" extrusionOk="0">
                  <a:moveTo>
                    <a:pt x="3071" y="75607"/>
                  </a:moveTo>
                  <a:cubicBezTo>
                    <a:pt x="-7406" y="53699"/>
                    <a:pt x="9739" y="24172"/>
                    <a:pt x="42124" y="8932"/>
                  </a:cubicBezTo>
                  <a:cubicBezTo>
                    <a:pt x="73556" y="-6308"/>
                    <a:pt x="107846" y="-1546"/>
                    <a:pt x="118324" y="19409"/>
                  </a:cubicBezTo>
                  <a:cubicBezTo>
                    <a:pt x="128801" y="41317"/>
                    <a:pt x="111656" y="70844"/>
                    <a:pt x="79271" y="86084"/>
                  </a:cubicBezTo>
                  <a:cubicBezTo>
                    <a:pt x="47839" y="102277"/>
                    <a:pt x="13549" y="97514"/>
                    <a:pt x="3071" y="7560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983354" y="1866948"/>
              <a:ext cx="133350" cy="142875"/>
            </a:xfrm>
            <a:custGeom>
              <a:avLst/>
              <a:gdLst/>
              <a:ahLst/>
              <a:cxnLst/>
              <a:rect l="l" t="t" r="r" b="b"/>
              <a:pathLst>
                <a:path w="133350" h="142875" extrusionOk="0">
                  <a:moveTo>
                    <a:pt x="132398" y="73343"/>
                  </a:moveTo>
                  <a:cubicBezTo>
                    <a:pt x="130493" y="68580"/>
                    <a:pt x="79058" y="0"/>
                    <a:pt x="79058" y="0"/>
                  </a:cubicBezTo>
                  <a:lnTo>
                    <a:pt x="0" y="36195"/>
                  </a:lnTo>
                  <a:cubicBezTo>
                    <a:pt x="0" y="36195"/>
                    <a:pt x="16193" y="123825"/>
                    <a:pt x="18098" y="128587"/>
                  </a:cubicBezTo>
                  <a:cubicBezTo>
                    <a:pt x="27623" y="150495"/>
                    <a:pt x="62865" y="155258"/>
                    <a:pt x="94298" y="140018"/>
                  </a:cubicBezTo>
                  <a:cubicBezTo>
                    <a:pt x="125730" y="123825"/>
                    <a:pt x="142875" y="94298"/>
                    <a:pt x="132398" y="73343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913265" y="1760575"/>
              <a:ext cx="161925" cy="152400"/>
            </a:xfrm>
            <a:custGeom>
              <a:avLst/>
              <a:gdLst/>
              <a:ahLst/>
              <a:cxnLst/>
              <a:rect l="l" t="t" r="r" b="b"/>
              <a:pathLst>
                <a:path w="161925" h="152400" extrusionOk="0">
                  <a:moveTo>
                    <a:pt x="163434" y="36840"/>
                  </a:moveTo>
                  <a:cubicBezTo>
                    <a:pt x="182484" y="73035"/>
                    <a:pt x="162482" y="121612"/>
                    <a:pt x="119619" y="143520"/>
                  </a:cubicBezTo>
                  <a:cubicBezTo>
                    <a:pt x="76757" y="165427"/>
                    <a:pt x="26274" y="153997"/>
                    <a:pt x="7224" y="117802"/>
                  </a:cubicBezTo>
                  <a:cubicBezTo>
                    <a:pt x="-11826" y="81607"/>
                    <a:pt x="8177" y="33030"/>
                    <a:pt x="51039" y="11122"/>
                  </a:cubicBezTo>
                  <a:cubicBezTo>
                    <a:pt x="94854" y="-10785"/>
                    <a:pt x="144384" y="645"/>
                    <a:pt x="163434" y="36840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910399" y="1759926"/>
              <a:ext cx="161925" cy="142875"/>
            </a:xfrm>
            <a:custGeom>
              <a:avLst/>
              <a:gdLst/>
              <a:ahLst/>
              <a:cxnLst/>
              <a:rect l="l" t="t" r="r" b="b"/>
              <a:pathLst>
                <a:path w="161925" h="142875" extrusionOk="0">
                  <a:moveTo>
                    <a:pt x="164396" y="33679"/>
                  </a:moveTo>
                  <a:cubicBezTo>
                    <a:pt x="180588" y="67969"/>
                    <a:pt x="158681" y="112736"/>
                    <a:pt x="114866" y="133691"/>
                  </a:cubicBezTo>
                  <a:cubicBezTo>
                    <a:pt x="71051" y="154646"/>
                    <a:pt x="22473" y="145121"/>
                    <a:pt x="5328" y="110831"/>
                  </a:cubicBezTo>
                  <a:cubicBezTo>
                    <a:pt x="-10864" y="76541"/>
                    <a:pt x="11043" y="31774"/>
                    <a:pt x="54858" y="10819"/>
                  </a:cubicBezTo>
                  <a:cubicBezTo>
                    <a:pt x="98673" y="-10136"/>
                    <a:pt x="148203" y="341"/>
                    <a:pt x="164396" y="33679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910275" y="1759252"/>
              <a:ext cx="161925" cy="133350"/>
            </a:xfrm>
            <a:custGeom>
              <a:avLst/>
              <a:gdLst/>
              <a:ahLst/>
              <a:cxnLst/>
              <a:rect l="l" t="t" r="r" b="b"/>
              <a:pathLst>
                <a:path w="161925" h="133350" extrusionOk="0">
                  <a:moveTo>
                    <a:pt x="162614" y="30543"/>
                  </a:moveTo>
                  <a:cubicBezTo>
                    <a:pt x="178807" y="62928"/>
                    <a:pt x="157852" y="106743"/>
                    <a:pt x="114037" y="129603"/>
                  </a:cubicBezTo>
                  <a:cubicBezTo>
                    <a:pt x="71174" y="151510"/>
                    <a:pt x="22597" y="143890"/>
                    <a:pt x="5452" y="111505"/>
                  </a:cubicBezTo>
                  <a:cubicBezTo>
                    <a:pt x="-10741" y="79120"/>
                    <a:pt x="10214" y="35305"/>
                    <a:pt x="54029" y="12445"/>
                  </a:cubicBezTo>
                  <a:cubicBezTo>
                    <a:pt x="97844" y="-9462"/>
                    <a:pt x="146422" y="-1842"/>
                    <a:pt x="162614" y="30543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169" name="Google Shape;1169;p16"/>
          <p:cNvGrpSpPr/>
          <p:nvPr/>
        </p:nvGrpSpPr>
        <p:grpSpPr>
          <a:xfrm>
            <a:off x="3413553" y="3978333"/>
            <a:ext cx="1753041" cy="1883209"/>
            <a:chOff x="3239011" y="3721402"/>
            <a:chExt cx="1753041" cy="1883209"/>
          </a:xfrm>
        </p:grpSpPr>
        <p:pic>
          <p:nvPicPr>
            <p:cNvPr id="1170" name="Google Shape;1170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39011" y="3775811"/>
              <a:ext cx="1752600" cy="1828800"/>
            </a:xfrm>
            <a:custGeom>
              <a:avLst/>
              <a:gdLst/>
              <a:ahLst/>
              <a:cxnLst/>
              <a:rect l="l" t="t" r="r" b="b"/>
              <a:pathLst>
                <a:path w="1752600" h="1828800" extrusionOk="0">
                  <a:moveTo>
                    <a:pt x="0" y="0"/>
                  </a:moveTo>
                  <a:lnTo>
                    <a:pt x="1752600" y="0"/>
                  </a:lnTo>
                  <a:lnTo>
                    <a:pt x="1752600" y="1828800"/>
                  </a:lnTo>
                  <a:lnTo>
                    <a:pt x="0" y="182880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171" name="Google Shape;1171;p16"/>
            <p:cNvSpPr/>
            <p:nvPr/>
          </p:nvSpPr>
          <p:spPr>
            <a:xfrm>
              <a:off x="3296602" y="3780520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0" y="10478"/>
                  </a:moveTo>
                  <a:lnTo>
                    <a:pt x="8573" y="1337310"/>
                  </a:lnTo>
                  <a:lnTo>
                    <a:pt x="464820" y="1698308"/>
                  </a:lnTo>
                  <a:lnTo>
                    <a:pt x="1702118" y="1690688"/>
                  </a:lnTo>
                  <a:lnTo>
                    <a:pt x="1691640" y="0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296602" y="3779567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464820" y="1700213"/>
                  </a:moveTo>
                  <a:lnTo>
                    <a:pt x="464820" y="1700213"/>
                  </a:lnTo>
                  <a:lnTo>
                    <a:pt x="8573" y="1338263"/>
                  </a:lnTo>
                  <a:lnTo>
                    <a:pt x="8573" y="1338263"/>
                  </a:lnTo>
                  <a:lnTo>
                    <a:pt x="0" y="10477"/>
                  </a:lnTo>
                  <a:lnTo>
                    <a:pt x="952" y="10477"/>
                  </a:lnTo>
                  <a:lnTo>
                    <a:pt x="1692593" y="0"/>
                  </a:lnTo>
                  <a:lnTo>
                    <a:pt x="1692593" y="952"/>
                  </a:lnTo>
                  <a:lnTo>
                    <a:pt x="1703070" y="1692593"/>
                  </a:lnTo>
                  <a:lnTo>
                    <a:pt x="1702118" y="1692593"/>
                  </a:lnTo>
                  <a:lnTo>
                    <a:pt x="464820" y="1700213"/>
                  </a:lnTo>
                  <a:close/>
                  <a:moveTo>
                    <a:pt x="9525" y="1337310"/>
                  </a:moveTo>
                  <a:lnTo>
                    <a:pt x="464820" y="1698308"/>
                  </a:lnTo>
                  <a:lnTo>
                    <a:pt x="1701165" y="1690688"/>
                  </a:lnTo>
                  <a:lnTo>
                    <a:pt x="1690688" y="952"/>
                  </a:lnTo>
                  <a:lnTo>
                    <a:pt x="952" y="12383"/>
                  </a:lnTo>
                  <a:lnTo>
                    <a:pt x="9525" y="1337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305175" y="5066395"/>
              <a:ext cx="447675" cy="409575"/>
            </a:xfrm>
            <a:custGeom>
              <a:avLst/>
              <a:gdLst/>
              <a:ahLst/>
              <a:cxnLst/>
              <a:rect l="l" t="t" r="r" b="b"/>
              <a:pathLst>
                <a:path w="447675" h="409575" extrusionOk="0">
                  <a:moveTo>
                    <a:pt x="456248" y="412433"/>
                  </a:moveTo>
                  <a:lnTo>
                    <a:pt x="0" y="51435"/>
                  </a:lnTo>
                  <a:lnTo>
                    <a:pt x="267653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88055" y="3961495"/>
              <a:ext cx="285750" cy="209550"/>
            </a:xfrm>
            <a:custGeom>
              <a:avLst/>
              <a:gdLst/>
              <a:ahLst/>
              <a:cxnLst/>
              <a:rect l="l" t="t" r="r" b="b"/>
              <a:pathLst>
                <a:path w="285750" h="209550" extrusionOk="0">
                  <a:moveTo>
                    <a:pt x="285750" y="106680"/>
                  </a:moveTo>
                  <a:cubicBezTo>
                    <a:pt x="285750" y="165735"/>
                    <a:pt x="221933" y="213360"/>
                    <a:pt x="142875" y="213360"/>
                  </a:cubicBezTo>
                  <a:cubicBezTo>
                    <a:pt x="63818" y="213360"/>
                    <a:pt x="0" y="165735"/>
                    <a:pt x="0" y="106680"/>
                  </a:cubicBezTo>
                  <a:cubicBezTo>
                    <a:pt x="0" y="47625"/>
                    <a:pt x="63818" y="0"/>
                    <a:pt x="142875" y="0"/>
                  </a:cubicBezTo>
                  <a:cubicBezTo>
                    <a:pt x="221933" y="0"/>
                    <a:pt x="285750" y="47625"/>
                    <a:pt x="285750" y="106680"/>
                  </a:cubicBezTo>
                  <a:close/>
                </a:path>
              </a:pathLst>
            </a:custGeom>
            <a:solidFill>
              <a:srgbClr val="FFC8B7">
                <a:alpha val="3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572724" y="4079008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 extrusionOk="0">
                  <a:moveTo>
                    <a:pt x="103" y="6312"/>
                  </a:moveTo>
                  <a:cubicBezTo>
                    <a:pt x="-849" y="11074"/>
                    <a:pt x="4866" y="16789"/>
                    <a:pt x="13438" y="17742"/>
                  </a:cubicBezTo>
                  <a:cubicBezTo>
                    <a:pt x="22011" y="19647"/>
                    <a:pt x="29631" y="16789"/>
                    <a:pt x="30583" y="12027"/>
                  </a:cubicBezTo>
                  <a:cubicBezTo>
                    <a:pt x="31536" y="7264"/>
                    <a:pt x="25821" y="1549"/>
                    <a:pt x="17249" y="597"/>
                  </a:cubicBezTo>
                  <a:cubicBezTo>
                    <a:pt x="8676" y="-1308"/>
                    <a:pt x="1056" y="1549"/>
                    <a:pt x="103" y="6312"/>
                  </a:cubicBezTo>
                  <a:close/>
                </a:path>
              </a:pathLst>
            </a:custGeom>
            <a:solidFill>
              <a:srgbClr val="6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574628" y="3945303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 extrusionOk="0">
                  <a:moveTo>
                    <a:pt x="104" y="139065"/>
                  </a:moveTo>
                  <a:cubicBezTo>
                    <a:pt x="104" y="138113"/>
                    <a:pt x="2009" y="133350"/>
                    <a:pt x="2009" y="133350"/>
                  </a:cubicBezTo>
                  <a:lnTo>
                    <a:pt x="66779" y="0"/>
                  </a:lnTo>
                  <a:lnTo>
                    <a:pt x="92496" y="12382"/>
                  </a:lnTo>
                  <a:lnTo>
                    <a:pt x="27726" y="145733"/>
                  </a:lnTo>
                  <a:cubicBezTo>
                    <a:pt x="27726" y="145733"/>
                    <a:pt x="27726" y="145733"/>
                    <a:pt x="27726" y="145733"/>
                  </a:cubicBezTo>
                  <a:cubicBezTo>
                    <a:pt x="25821" y="149543"/>
                    <a:pt x="19154" y="151448"/>
                    <a:pt x="12486" y="150495"/>
                  </a:cubicBezTo>
                  <a:cubicBezTo>
                    <a:pt x="4866" y="149543"/>
                    <a:pt x="-849" y="143827"/>
                    <a:pt x="104" y="139065"/>
                  </a:cubicBezTo>
                  <a:close/>
                </a:path>
              </a:pathLst>
            </a:custGeom>
            <a:solidFill>
              <a:srgbClr val="6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530511" y="3876503"/>
              <a:ext cx="219075" cy="190500"/>
            </a:xfrm>
            <a:custGeom>
              <a:avLst/>
              <a:gdLst/>
              <a:ahLst/>
              <a:cxnLst/>
              <a:rect l="l" t="t" r="r" b="b"/>
              <a:pathLst>
                <a:path w="219075" h="190500" extrusionOk="0">
                  <a:moveTo>
                    <a:pt x="8026" y="47844"/>
                  </a:moveTo>
                  <a:cubicBezTo>
                    <a:pt x="30886" y="4029"/>
                    <a:pt x="99466" y="-15021"/>
                    <a:pt x="155663" y="13554"/>
                  </a:cubicBezTo>
                  <a:cubicBezTo>
                    <a:pt x="211861" y="42129"/>
                    <a:pt x="233768" y="108804"/>
                    <a:pt x="211861" y="152619"/>
                  </a:cubicBezTo>
                  <a:cubicBezTo>
                    <a:pt x="189001" y="196434"/>
                    <a:pt x="126136" y="207864"/>
                    <a:pt x="69938" y="179289"/>
                  </a:cubicBezTo>
                  <a:cubicBezTo>
                    <a:pt x="12788" y="150714"/>
                    <a:pt x="-14834" y="91659"/>
                    <a:pt x="8026" y="47844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532416" y="3873646"/>
              <a:ext cx="219075" cy="190500"/>
            </a:xfrm>
            <a:custGeom>
              <a:avLst/>
              <a:gdLst/>
              <a:ahLst/>
              <a:cxnLst/>
              <a:rect l="l" t="t" r="r" b="b"/>
              <a:pathLst>
                <a:path w="219075" h="190500" extrusionOk="0">
                  <a:moveTo>
                    <a:pt x="8026" y="47844"/>
                  </a:moveTo>
                  <a:cubicBezTo>
                    <a:pt x="30886" y="4029"/>
                    <a:pt x="99466" y="-15021"/>
                    <a:pt x="155663" y="13554"/>
                  </a:cubicBezTo>
                  <a:cubicBezTo>
                    <a:pt x="211861" y="42129"/>
                    <a:pt x="233768" y="108804"/>
                    <a:pt x="211861" y="152619"/>
                  </a:cubicBezTo>
                  <a:cubicBezTo>
                    <a:pt x="189001" y="196434"/>
                    <a:pt x="126136" y="207864"/>
                    <a:pt x="69938" y="179289"/>
                  </a:cubicBezTo>
                  <a:cubicBezTo>
                    <a:pt x="12788" y="150714"/>
                    <a:pt x="-14834" y="91659"/>
                    <a:pt x="8026" y="47844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604991" y="3882078"/>
              <a:ext cx="114300" cy="95250"/>
            </a:xfrm>
            <a:custGeom>
              <a:avLst/>
              <a:gdLst/>
              <a:ahLst/>
              <a:cxnLst/>
              <a:rect l="l" t="t" r="r" b="b"/>
              <a:pathLst>
                <a:path w="114300" h="95250" extrusionOk="0">
                  <a:moveTo>
                    <a:pt x="117379" y="75607"/>
                  </a:moveTo>
                  <a:cubicBezTo>
                    <a:pt x="127856" y="54652"/>
                    <a:pt x="110711" y="24172"/>
                    <a:pt x="79279" y="8932"/>
                  </a:cubicBezTo>
                  <a:cubicBezTo>
                    <a:pt x="47846" y="-6308"/>
                    <a:pt x="13556" y="-1546"/>
                    <a:pt x="3079" y="19409"/>
                  </a:cubicBezTo>
                  <a:cubicBezTo>
                    <a:pt x="-7399" y="40364"/>
                    <a:pt x="9746" y="70844"/>
                    <a:pt x="41179" y="86084"/>
                  </a:cubicBezTo>
                  <a:cubicBezTo>
                    <a:pt x="72611" y="102277"/>
                    <a:pt x="106901" y="97514"/>
                    <a:pt x="117379" y="7560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605850" y="3828145"/>
              <a:ext cx="133350" cy="142875"/>
            </a:xfrm>
            <a:custGeom>
              <a:avLst/>
              <a:gdLst/>
              <a:ahLst/>
              <a:cxnLst/>
              <a:rect l="l" t="t" r="r" b="b"/>
              <a:pathLst>
                <a:path w="133350" h="142875" extrusionOk="0">
                  <a:moveTo>
                    <a:pt x="3172" y="73343"/>
                  </a:moveTo>
                  <a:cubicBezTo>
                    <a:pt x="5076" y="68580"/>
                    <a:pt x="56512" y="0"/>
                    <a:pt x="56512" y="0"/>
                  </a:cubicBezTo>
                  <a:lnTo>
                    <a:pt x="134617" y="36195"/>
                  </a:lnTo>
                  <a:cubicBezTo>
                    <a:pt x="134617" y="36195"/>
                    <a:pt x="118424" y="123825"/>
                    <a:pt x="116519" y="127635"/>
                  </a:cubicBezTo>
                  <a:cubicBezTo>
                    <a:pt x="106994" y="149543"/>
                    <a:pt x="72704" y="154305"/>
                    <a:pt x="41272" y="139065"/>
                  </a:cubicBezTo>
                  <a:cubicBezTo>
                    <a:pt x="8887" y="123825"/>
                    <a:pt x="-7306" y="94298"/>
                    <a:pt x="3172" y="73343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639898" y="3722725"/>
              <a:ext cx="161925" cy="152400"/>
            </a:xfrm>
            <a:custGeom>
              <a:avLst/>
              <a:gdLst/>
              <a:ahLst/>
              <a:cxnLst/>
              <a:rect l="l" t="t" r="r" b="b"/>
              <a:pathLst>
                <a:path w="161925" h="152400" extrusionOk="0">
                  <a:moveTo>
                    <a:pt x="7224" y="36840"/>
                  </a:moveTo>
                  <a:cubicBezTo>
                    <a:pt x="-11826" y="73035"/>
                    <a:pt x="8177" y="120660"/>
                    <a:pt x="51039" y="142567"/>
                  </a:cubicBezTo>
                  <a:cubicBezTo>
                    <a:pt x="93902" y="164475"/>
                    <a:pt x="144384" y="153045"/>
                    <a:pt x="163434" y="116850"/>
                  </a:cubicBezTo>
                  <a:cubicBezTo>
                    <a:pt x="182484" y="80655"/>
                    <a:pt x="162482" y="33030"/>
                    <a:pt x="119619" y="11122"/>
                  </a:cubicBezTo>
                  <a:cubicBezTo>
                    <a:pt x="76757" y="-10785"/>
                    <a:pt x="26274" y="645"/>
                    <a:pt x="7224" y="36840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643699" y="3722076"/>
              <a:ext cx="161925" cy="142875"/>
            </a:xfrm>
            <a:custGeom>
              <a:avLst/>
              <a:gdLst/>
              <a:ahLst/>
              <a:cxnLst/>
              <a:rect l="l" t="t" r="r" b="b"/>
              <a:pathLst>
                <a:path w="161925" h="142875" extrusionOk="0">
                  <a:moveTo>
                    <a:pt x="5328" y="33679"/>
                  </a:moveTo>
                  <a:cubicBezTo>
                    <a:pt x="-10864" y="67016"/>
                    <a:pt x="11043" y="111784"/>
                    <a:pt x="54858" y="132739"/>
                  </a:cubicBezTo>
                  <a:cubicBezTo>
                    <a:pt x="98673" y="153694"/>
                    <a:pt x="147251" y="144169"/>
                    <a:pt x="163443" y="109879"/>
                  </a:cubicBezTo>
                  <a:cubicBezTo>
                    <a:pt x="179636" y="76541"/>
                    <a:pt x="157728" y="31774"/>
                    <a:pt x="113913" y="10819"/>
                  </a:cubicBezTo>
                  <a:cubicBezTo>
                    <a:pt x="70098" y="-10136"/>
                    <a:pt x="22473" y="341"/>
                    <a:pt x="5328" y="33679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645469" y="3721402"/>
              <a:ext cx="161925" cy="133350"/>
            </a:xfrm>
            <a:custGeom>
              <a:avLst/>
              <a:gdLst/>
              <a:ahLst/>
              <a:cxnLst/>
              <a:rect l="l" t="t" r="r" b="b"/>
              <a:pathLst>
                <a:path w="161925" h="133350" extrusionOk="0">
                  <a:moveTo>
                    <a:pt x="5463" y="30543"/>
                  </a:moveTo>
                  <a:cubicBezTo>
                    <a:pt x="-10729" y="62928"/>
                    <a:pt x="10226" y="106743"/>
                    <a:pt x="53088" y="128650"/>
                  </a:cubicBezTo>
                  <a:cubicBezTo>
                    <a:pt x="95951" y="150558"/>
                    <a:pt x="144528" y="142938"/>
                    <a:pt x="160721" y="110553"/>
                  </a:cubicBezTo>
                  <a:cubicBezTo>
                    <a:pt x="176913" y="78168"/>
                    <a:pt x="155958" y="34353"/>
                    <a:pt x="113096" y="12445"/>
                  </a:cubicBezTo>
                  <a:cubicBezTo>
                    <a:pt x="71186" y="-9462"/>
                    <a:pt x="22608" y="-1842"/>
                    <a:pt x="5463" y="30543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184" name="Google Shape;1184;p16"/>
          <p:cNvGrpSpPr/>
          <p:nvPr/>
        </p:nvGrpSpPr>
        <p:grpSpPr>
          <a:xfrm>
            <a:off x="1402300" y="3911550"/>
            <a:ext cx="1781175" cy="2021177"/>
            <a:chOff x="1227758" y="3654619"/>
            <a:chExt cx="1781175" cy="2021177"/>
          </a:xfrm>
        </p:grpSpPr>
        <p:pic>
          <p:nvPicPr>
            <p:cNvPr id="1185" name="Google Shape;1185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27758" y="3799371"/>
              <a:ext cx="1781175" cy="1876425"/>
            </a:xfrm>
            <a:custGeom>
              <a:avLst/>
              <a:gdLst/>
              <a:ahLst/>
              <a:cxnLst/>
              <a:rect l="l" t="t" r="r" b="b"/>
              <a:pathLst>
                <a:path w="1781175" h="1876425" extrusionOk="0">
                  <a:moveTo>
                    <a:pt x="0" y="0"/>
                  </a:moveTo>
                  <a:lnTo>
                    <a:pt x="1781175" y="0"/>
                  </a:lnTo>
                  <a:lnTo>
                    <a:pt x="1781175" y="1876425"/>
                  </a:lnTo>
                  <a:lnTo>
                    <a:pt x="0" y="1876425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186" name="Google Shape;1186;p16"/>
            <p:cNvSpPr/>
            <p:nvPr/>
          </p:nvSpPr>
          <p:spPr>
            <a:xfrm>
              <a:off x="1248727" y="3797665"/>
              <a:ext cx="1743075" cy="1733550"/>
            </a:xfrm>
            <a:custGeom>
              <a:avLst/>
              <a:gdLst/>
              <a:ahLst/>
              <a:cxnLst/>
              <a:rect l="l" t="t" r="r" b="b"/>
              <a:pathLst>
                <a:path w="1743075" h="1733550" extrusionOk="0">
                  <a:moveTo>
                    <a:pt x="1749743" y="1724978"/>
                  </a:moveTo>
                  <a:cubicBezTo>
                    <a:pt x="1749743" y="1724978"/>
                    <a:pt x="348615" y="1804988"/>
                    <a:pt x="178118" y="1616393"/>
                  </a:cubicBezTo>
                  <a:cubicBezTo>
                    <a:pt x="27623" y="1228725"/>
                    <a:pt x="9525" y="707708"/>
                    <a:pt x="6667" y="385763"/>
                  </a:cubicBezTo>
                  <a:cubicBezTo>
                    <a:pt x="5715" y="207645"/>
                    <a:pt x="0" y="57150"/>
                    <a:pt x="0" y="57150"/>
                  </a:cubicBezTo>
                  <a:lnTo>
                    <a:pt x="1692593" y="0"/>
                  </a:lnTo>
                  <a:lnTo>
                    <a:pt x="1749743" y="1724978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1247775" y="3796712"/>
              <a:ext cx="1743075" cy="1743075"/>
            </a:xfrm>
            <a:custGeom>
              <a:avLst/>
              <a:gdLst/>
              <a:ahLst/>
              <a:cxnLst/>
              <a:rect l="l" t="t" r="r" b="b"/>
              <a:pathLst>
                <a:path w="1743075" h="1743075" extrusionOk="0">
                  <a:moveTo>
                    <a:pt x="1287780" y="1742123"/>
                  </a:moveTo>
                  <a:cubicBezTo>
                    <a:pt x="1205865" y="1743075"/>
                    <a:pt x="1118235" y="1744028"/>
                    <a:pt x="1029653" y="1743075"/>
                  </a:cubicBezTo>
                  <a:cubicBezTo>
                    <a:pt x="813435" y="1741170"/>
                    <a:pt x="634365" y="1731645"/>
                    <a:pt x="497205" y="1714500"/>
                  </a:cubicBezTo>
                  <a:cubicBezTo>
                    <a:pt x="324803" y="1693545"/>
                    <a:pt x="218123" y="1661160"/>
                    <a:pt x="179070" y="1618298"/>
                  </a:cubicBezTo>
                  <a:lnTo>
                    <a:pt x="179070" y="1618298"/>
                  </a:lnTo>
                  <a:cubicBezTo>
                    <a:pt x="113348" y="1447800"/>
                    <a:pt x="65723" y="1231583"/>
                    <a:pt x="38100" y="977265"/>
                  </a:cubicBezTo>
                  <a:cubicBezTo>
                    <a:pt x="13335" y="748665"/>
                    <a:pt x="8573" y="530543"/>
                    <a:pt x="7620" y="386715"/>
                  </a:cubicBezTo>
                  <a:cubicBezTo>
                    <a:pt x="5715" y="210503"/>
                    <a:pt x="0" y="59055"/>
                    <a:pt x="0" y="58103"/>
                  </a:cubicBezTo>
                  <a:lnTo>
                    <a:pt x="0" y="57150"/>
                  </a:lnTo>
                  <a:lnTo>
                    <a:pt x="953" y="57150"/>
                  </a:lnTo>
                  <a:lnTo>
                    <a:pt x="1694498" y="0"/>
                  </a:lnTo>
                  <a:lnTo>
                    <a:pt x="1694498" y="953"/>
                  </a:lnTo>
                  <a:lnTo>
                    <a:pt x="1751648" y="1726883"/>
                  </a:lnTo>
                  <a:lnTo>
                    <a:pt x="1750695" y="1726883"/>
                  </a:lnTo>
                  <a:cubicBezTo>
                    <a:pt x="1748790" y="1726883"/>
                    <a:pt x="1545908" y="1738313"/>
                    <a:pt x="1287780" y="1742123"/>
                  </a:cubicBezTo>
                  <a:close/>
                  <a:moveTo>
                    <a:pt x="180023" y="1617345"/>
                  </a:moveTo>
                  <a:cubicBezTo>
                    <a:pt x="219075" y="1660208"/>
                    <a:pt x="325755" y="1692593"/>
                    <a:pt x="497205" y="1713548"/>
                  </a:cubicBezTo>
                  <a:cubicBezTo>
                    <a:pt x="634365" y="1730693"/>
                    <a:pt x="813435" y="1740218"/>
                    <a:pt x="1029653" y="1742123"/>
                  </a:cubicBezTo>
                  <a:cubicBezTo>
                    <a:pt x="1388745" y="1745933"/>
                    <a:pt x="1732598" y="1726883"/>
                    <a:pt x="1750695" y="1725930"/>
                  </a:cubicBezTo>
                  <a:lnTo>
                    <a:pt x="1693545" y="1905"/>
                  </a:lnTo>
                  <a:lnTo>
                    <a:pt x="1905" y="58103"/>
                  </a:lnTo>
                  <a:cubicBezTo>
                    <a:pt x="1905" y="68580"/>
                    <a:pt x="7620" y="217170"/>
                    <a:pt x="8573" y="385763"/>
                  </a:cubicBezTo>
                  <a:cubicBezTo>
                    <a:pt x="9525" y="529590"/>
                    <a:pt x="14288" y="747713"/>
                    <a:pt x="39053" y="976313"/>
                  </a:cubicBezTo>
                  <a:cubicBezTo>
                    <a:pt x="66675" y="1231583"/>
                    <a:pt x="114300" y="1446848"/>
                    <a:pt x="180023" y="1617345"/>
                  </a:cubicBez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1881187" y="3935778"/>
              <a:ext cx="295275" cy="219075"/>
            </a:xfrm>
            <a:custGeom>
              <a:avLst/>
              <a:gdLst/>
              <a:ahLst/>
              <a:cxnLst/>
              <a:rect l="l" t="t" r="r" b="b"/>
              <a:pathLst>
                <a:path w="295275" h="219075" extrusionOk="0">
                  <a:moveTo>
                    <a:pt x="297180" y="111443"/>
                  </a:moveTo>
                  <a:cubicBezTo>
                    <a:pt x="297180" y="173355"/>
                    <a:pt x="230505" y="222885"/>
                    <a:pt x="148590" y="222885"/>
                  </a:cubicBezTo>
                  <a:cubicBezTo>
                    <a:pt x="66675" y="222885"/>
                    <a:pt x="0" y="172402"/>
                    <a:pt x="0" y="111443"/>
                  </a:cubicBezTo>
                  <a:cubicBezTo>
                    <a:pt x="0" y="49530"/>
                    <a:pt x="66675" y="0"/>
                    <a:pt x="148590" y="0"/>
                  </a:cubicBezTo>
                  <a:cubicBezTo>
                    <a:pt x="230505" y="0"/>
                    <a:pt x="297180" y="50482"/>
                    <a:pt x="297180" y="111443"/>
                  </a:cubicBezTo>
                  <a:close/>
                </a:path>
              </a:pathLst>
            </a:custGeom>
            <a:solidFill>
              <a:srgbClr val="FFC8B7">
                <a:alpha val="3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2014537" y="4054840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32385" y="9525"/>
                  </a:moveTo>
                  <a:cubicBezTo>
                    <a:pt x="32385" y="14288"/>
                    <a:pt x="24765" y="19050"/>
                    <a:pt x="16192" y="19050"/>
                  </a:cubicBezTo>
                  <a:cubicBezTo>
                    <a:pt x="6667" y="19050"/>
                    <a:pt x="0" y="15240"/>
                    <a:pt x="0" y="9525"/>
                  </a:cubicBezTo>
                  <a:cubicBezTo>
                    <a:pt x="0" y="4763"/>
                    <a:pt x="7620" y="0"/>
                    <a:pt x="16192" y="0"/>
                  </a:cubicBezTo>
                  <a:cubicBezTo>
                    <a:pt x="25717" y="0"/>
                    <a:pt x="32385" y="4763"/>
                    <a:pt x="32385" y="9525"/>
                  </a:cubicBezTo>
                  <a:close/>
                </a:path>
              </a:pathLst>
            </a:custGeom>
            <a:solidFill>
              <a:srgbClr val="7371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2010727" y="3906250"/>
              <a:ext cx="28575" cy="161925"/>
            </a:xfrm>
            <a:custGeom>
              <a:avLst/>
              <a:gdLst/>
              <a:ahLst/>
              <a:cxnLst/>
              <a:rect l="l" t="t" r="r" b="b"/>
              <a:pathLst>
                <a:path w="28575" h="161925" extrusionOk="0">
                  <a:moveTo>
                    <a:pt x="35243" y="154305"/>
                  </a:moveTo>
                  <a:lnTo>
                    <a:pt x="30480" y="0"/>
                  </a:lnTo>
                  <a:lnTo>
                    <a:pt x="0" y="953"/>
                  </a:lnTo>
                  <a:lnTo>
                    <a:pt x="4763" y="155258"/>
                  </a:lnTo>
                  <a:cubicBezTo>
                    <a:pt x="4763" y="155258"/>
                    <a:pt x="4763" y="155258"/>
                    <a:pt x="4763" y="155258"/>
                  </a:cubicBezTo>
                  <a:cubicBezTo>
                    <a:pt x="4763" y="160973"/>
                    <a:pt x="11430" y="164783"/>
                    <a:pt x="20955" y="164783"/>
                  </a:cubicBezTo>
                  <a:cubicBezTo>
                    <a:pt x="35243" y="164783"/>
                    <a:pt x="35243" y="154305"/>
                    <a:pt x="35243" y="154305"/>
                  </a:cubicBezTo>
                  <a:close/>
                </a:path>
              </a:pathLst>
            </a:custGeom>
            <a:solidFill>
              <a:srgbClr val="7371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1910597" y="3835551"/>
              <a:ext cx="238125" cy="190500"/>
            </a:xfrm>
            <a:custGeom>
              <a:avLst/>
              <a:gdLst/>
              <a:ahLst/>
              <a:cxnLst/>
              <a:rect l="l" t="t" r="r" b="b"/>
              <a:pathLst>
                <a:path w="238125" h="190500" extrusionOk="0">
                  <a:moveTo>
                    <a:pt x="238243" y="95464"/>
                  </a:moveTo>
                  <a:cubicBezTo>
                    <a:pt x="235385" y="44029"/>
                    <a:pt x="178235" y="-3596"/>
                    <a:pt x="112513" y="214"/>
                  </a:cubicBezTo>
                  <a:cubicBezTo>
                    <a:pt x="46790" y="4024"/>
                    <a:pt x="-2740" y="57364"/>
                    <a:pt x="118" y="108799"/>
                  </a:cubicBezTo>
                  <a:cubicBezTo>
                    <a:pt x="2975" y="160234"/>
                    <a:pt x="58220" y="198334"/>
                    <a:pt x="123943" y="195477"/>
                  </a:cubicBezTo>
                  <a:cubicBezTo>
                    <a:pt x="189665" y="190714"/>
                    <a:pt x="241100" y="146899"/>
                    <a:pt x="238243" y="95464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1910597" y="3831741"/>
              <a:ext cx="238125" cy="190500"/>
            </a:xfrm>
            <a:custGeom>
              <a:avLst/>
              <a:gdLst/>
              <a:ahLst/>
              <a:cxnLst/>
              <a:rect l="l" t="t" r="r" b="b"/>
              <a:pathLst>
                <a:path w="238125" h="190500" extrusionOk="0">
                  <a:moveTo>
                    <a:pt x="238243" y="95464"/>
                  </a:moveTo>
                  <a:cubicBezTo>
                    <a:pt x="235385" y="44029"/>
                    <a:pt x="178235" y="-3596"/>
                    <a:pt x="112513" y="214"/>
                  </a:cubicBezTo>
                  <a:cubicBezTo>
                    <a:pt x="46790" y="4024"/>
                    <a:pt x="-2740" y="57364"/>
                    <a:pt x="118" y="108799"/>
                  </a:cubicBezTo>
                  <a:cubicBezTo>
                    <a:pt x="2975" y="160234"/>
                    <a:pt x="58220" y="198334"/>
                    <a:pt x="123943" y="195477"/>
                  </a:cubicBezTo>
                  <a:cubicBezTo>
                    <a:pt x="189665" y="190714"/>
                    <a:pt x="240148" y="146899"/>
                    <a:pt x="238243" y="95464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1959270" y="3837636"/>
              <a:ext cx="123825" cy="85725"/>
            </a:xfrm>
            <a:custGeom>
              <a:avLst/>
              <a:gdLst/>
              <a:ahLst/>
              <a:cxnLst/>
              <a:rect l="l" t="t" r="r" b="b"/>
              <a:pathLst>
                <a:path w="123825" h="85725" extrusionOk="0">
                  <a:moveTo>
                    <a:pt x="22" y="46707"/>
                  </a:moveTo>
                  <a:cubicBezTo>
                    <a:pt x="-930" y="21942"/>
                    <a:pt x="28597" y="987"/>
                    <a:pt x="64792" y="34"/>
                  </a:cubicBezTo>
                  <a:cubicBezTo>
                    <a:pt x="101940" y="-918"/>
                    <a:pt x="132420" y="18132"/>
                    <a:pt x="132420" y="42897"/>
                  </a:cubicBezTo>
                  <a:cubicBezTo>
                    <a:pt x="133372" y="67662"/>
                    <a:pt x="103845" y="88617"/>
                    <a:pt x="67650" y="89569"/>
                  </a:cubicBezTo>
                  <a:cubicBezTo>
                    <a:pt x="31455" y="90522"/>
                    <a:pt x="975" y="71472"/>
                    <a:pt x="22" y="4670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1961197" y="3786235"/>
              <a:ext cx="123825" cy="133350"/>
            </a:xfrm>
            <a:custGeom>
              <a:avLst/>
              <a:gdLst/>
              <a:ahLst/>
              <a:cxnLst/>
              <a:rect l="l" t="t" r="r" b="b"/>
              <a:pathLst>
                <a:path w="123825" h="133350" extrusionOk="0">
                  <a:moveTo>
                    <a:pt x="131445" y="92393"/>
                  </a:moveTo>
                  <a:cubicBezTo>
                    <a:pt x="131445" y="86677"/>
                    <a:pt x="112395" y="0"/>
                    <a:pt x="112395" y="0"/>
                  </a:cubicBezTo>
                  <a:lnTo>
                    <a:pt x="21907" y="952"/>
                  </a:lnTo>
                  <a:cubicBezTo>
                    <a:pt x="21907" y="952"/>
                    <a:pt x="0" y="90487"/>
                    <a:pt x="0" y="96202"/>
                  </a:cubicBezTo>
                  <a:cubicBezTo>
                    <a:pt x="0" y="120968"/>
                    <a:pt x="30480" y="140018"/>
                    <a:pt x="66675" y="139065"/>
                  </a:cubicBezTo>
                  <a:cubicBezTo>
                    <a:pt x="102870" y="138112"/>
                    <a:pt x="131445" y="117158"/>
                    <a:pt x="131445" y="92393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1932555" y="3654619"/>
              <a:ext cx="180975" cy="152400"/>
            </a:xfrm>
            <a:custGeom>
              <a:avLst/>
              <a:gdLst/>
              <a:ahLst/>
              <a:cxnLst/>
              <a:rect l="l" t="t" r="r" b="b"/>
              <a:pathLst>
                <a:path w="180975" h="152400" extrusionOk="0">
                  <a:moveTo>
                    <a:pt x="182947" y="72561"/>
                  </a:moveTo>
                  <a:cubicBezTo>
                    <a:pt x="184852" y="115423"/>
                    <a:pt x="145799" y="151618"/>
                    <a:pt x="95317" y="154476"/>
                  </a:cubicBezTo>
                  <a:cubicBezTo>
                    <a:pt x="44834" y="157333"/>
                    <a:pt x="1972" y="124948"/>
                    <a:pt x="67" y="82086"/>
                  </a:cubicBezTo>
                  <a:cubicBezTo>
                    <a:pt x="-1838" y="39223"/>
                    <a:pt x="37214" y="3028"/>
                    <a:pt x="87697" y="171"/>
                  </a:cubicBezTo>
                  <a:cubicBezTo>
                    <a:pt x="138179" y="-2687"/>
                    <a:pt x="181042" y="30651"/>
                    <a:pt x="182947" y="72561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1932605" y="3654768"/>
              <a:ext cx="180975" cy="142875"/>
            </a:xfrm>
            <a:custGeom>
              <a:avLst/>
              <a:gdLst/>
              <a:ahLst/>
              <a:cxnLst/>
              <a:rect l="l" t="t" r="r" b="b"/>
              <a:pathLst>
                <a:path w="180975" h="142875" extrusionOk="0">
                  <a:moveTo>
                    <a:pt x="182897" y="69554"/>
                  </a:moveTo>
                  <a:cubicBezTo>
                    <a:pt x="183849" y="109559"/>
                    <a:pt x="143844" y="142897"/>
                    <a:pt x="93362" y="144802"/>
                  </a:cubicBezTo>
                  <a:cubicBezTo>
                    <a:pt x="42879" y="146707"/>
                    <a:pt x="969" y="115274"/>
                    <a:pt x="17" y="75269"/>
                  </a:cubicBezTo>
                  <a:cubicBezTo>
                    <a:pt x="-936" y="35264"/>
                    <a:pt x="39069" y="1927"/>
                    <a:pt x="89552" y="22"/>
                  </a:cubicBezTo>
                  <a:cubicBezTo>
                    <a:pt x="140034" y="-931"/>
                    <a:pt x="181944" y="29549"/>
                    <a:pt x="182897" y="69554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1932555" y="3655402"/>
              <a:ext cx="180975" cy="133350"/>
            </a:xfrm>
            <a:custGeom>
              <a:avLst/>
              <a:gdLst/>
              <a:ahLst/>
              <a:cxnLst/>
              <a:rect l="l" t="t" r="r" b="b"/>
              <a:pathLst>
                <a:path w="180975" h="133350" extrusionOk="0">
                  <a:moveTo>
                    <a:pt x="182947" y="63206"/>
                  </a:moveTo>
                  <a:cubicBezTo>
                    <a:pt x="184852" y="100353"/>
                    <a:pt x="145799" y="133691"/>
                    <a:pt x="95317" y="136548"/>
                  </a:cubicBezTo>
                  <a:cubicBezTo>
                    <a:pt x="44834" y="139406"/>
                    <a:pt x="1972" y="110831"/>
                    <a:pt x="67" y="73683"/>
                  </a:cubicBezTo>
                  <a:cubicBezTo>
                    <a:pt x="-1838" y="36536"/>
                    <a:pt x="37214" y="3198"/>
                    <a:pt x="87697" y="341"/>
                  </a:cubicBezTo>
                  <a:cubicBezTo>
                    <a:pt x="138179" y="-3469"/>
                    <a:pt x="181042" y="25106"/>
                    <a:pt x="182947" y="63206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198" name="Google Shape;1198;p16"/>
          <p:cNvSpPr txBox="1"/>
          <p:nvPr/>
        </p:nvSpPr>
        <p:spPr>
          <a:xfrm>
            <a:off x="2427915" y="2041117"/>
            <a:ext cx="853672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00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9" name="Google Shape;1199;p16"/>
          <p:cNvSpPr txBox="1"/>
          <p:nvPr/>
        </p:nvSpPr>
        <p:spPr>
          <a:xfrm>
            <a:off x="1568826" y="2744125"/>
            <a:ext cx="16668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Gestion des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élèves</a:t>
            </a:r>
            <a:endParaRPr/>
          </a:p>
        </p:txBody>
      </p:sp>
      <p:sp>
        <p:nvSpPr>
          <p:cNvPr id="1200" name="Google Shape;1200;p16"/>
          <p:cNvSpPr txBox="1"/>
          <p:nvPr/>
        </p:nvSpPr>
        <p:spPr>
          <a:xfrm>
            <a:off x="4542492" y="2054674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1" name="Google Shape;1201;p16"/>
          <p:cNvSpPr txBox="1"/>
          <p:nvPr/>
        </p:nvSpPr>
        <p:spPr>
          <a:xfrm>
            <a:off x="3461989" y="2330938"/>
            <a:ext cx="1666656" cy="1097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Gestion des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enseignants</a:t>
            </a:r>
            <a:endParaRPr/>
          </a:p>
        </p:txBody>
      </p:sp>
      <p:sp>
        <p:nvSpPr>
          <p:cNvPr id="1202" name="Google Shape;1202;p16"/>
          <p:cNvSpPr txBox="1"/>
          <p:nvPr/>
        </p:nvSpPr>
        <p:spPr>
          <a:xfrm>
            <a:off x="2392103" y="3986376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3" name="Google Shape;1203;p16"/>
          <p:cNvSpPr txBox="1"/>
          <p:nvPr/>
        </p:nvSpPr>
        <p:spPr>
          <a:xfrm>
            <a:off x="1514929" y="4683318"/>
            <a:ext cx="1666656" cy="64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Gestion </a:t>
            </a:r>
            <a:endParaRPr sz="1800" b="1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plateforme</a:t>
            </a:r>
            <a:endParaRPr/>
          </a:p>
        </p:txBody>
      </p:sp>
      <p:sp>
        <p:nvSpPr>
          <p:cNvPr id="1204" name="Google Shape;1204;p16"/>
          <p:cNvSpPr txBox="1"/>
          <p:nvPr/>
        </p:nvSpPr>
        <p:spPr>
          <a:xfrm>
            <a:off x="4409150" y="3939848"/>
            <a:ext cx="853672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5" name="Google Shape;1205;p16"/>
          <p:cNvSpPr txBox="1"/>
          <p:nvPr/>
        </p:nvSpPr>
        <p:spPr>
          <a:xfrm>
            <a:off x="3480237" y="4786401"/>
            <a:ext cx="1666656" cy="55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Gestion des </a:t>
            </a: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documents</a:t>
            </a:r>
            <a:endParaRPr/>
          </a:p>
        </p:txBody>
      </p:sp>
      <p:sp>
        <p:nvSpPr>
          <p:cNvPr id="1206" name="Google Shape;1206;p16"/>
          <p:cNvSpPr/>
          <p:nvPr/>
        </p:nvSpPr>
        <p:spPr>
          <a:xfrm>
            <a:off x="11296566" y="6290062"/>
            <a:ext cx="913084" cy="584114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11</a:t>
            </a:fld>
            <a:endParaRPr sz="11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5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50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gdd949ce96f_0_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15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gdd949ce96f_0_134"/>
          <p:cNvSpPr txBox="1"/>
          <p:nvPr/>
        </p:nvSpPr>
        <p:spPr>
          <a:xfrm>
            <a:off x="2753075" y="871125"/>
            <a:ext cx="6934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Planification des Exigences non fonctionnelles</a:t>
            </a:r>
            <a:endParaRPr/>
          </a:p>
        </p:txBody>
      </p:sp>
      <p:sp>
        <p:nvSpPr>
          <p:cNvPr id="1214" name="Google Shape;1214;gdd949ce96f_0_134"/>
          <p:cNvSpPr/>
          <p:nvPr/>
        </p:nvSpPr>
        <p:spPr>
          <a:xfrm>
            <a:off x="7482728" y="2030911"/>
            <a:ext cx="1285875" cy="1285875"/>
          </a:xfrm>
          <a:custGeom>
            <a:avLst/>
            <a:gdLst/>
            <a:ahLst/>
            <a:cxnLst/>
            <a:rect l="l" t="t" r="r" b="b"/>
            <a:pathLst>
              <a:path w="1285875" h="1285875" extrusionOk="0">
                <a:moveTo>
                  <a:pt x="937288" y="1200750"/>
                </a:moveTo>
                <a:lnTo>
                  <a:pt x="918238" y="1131217"/>
                </a:lnTo>
                <a:cubicBezTo>
                  <a:pt x="961101" y="1107405"/>
                  <a:pt x="1002058" y="1076925"/>
                  <a:pt x="1038253" y="1039777"/>
                </a:cubicBezTo>
                <a:cubicBezTo>
                  <a:pt x="1072543" y="1005487"/>
                  <a:pt x="1102071" y="967387"/>
                  <a:pt x="1125883" y="926430"/>
                </a:cubicBezTo>
                <a:lnTo>
                  <a:pt x="1197321" y="945480"/>
                </a:lnTo>
                <a:cubicBezTo>
                  <a:pt x="1209703" y="949290"/>
                  <a:pt x="1223038" y="941670"/>
                  <a:pt x="1225896" y="928335"/>
                </a:cubicBezTo>
                <a:lnTo>
                  <a:pt x="1287808" y="698782"/>
                </a:lnTo>
                <a:cubicBezTo>
                  <a:pt x="1291618" y="686400"/>
                  <a:pt x="1283998" y="673065"/>
                  <a:pt x="1270663" y="670207"/>
                </a:cubicBezTo>
                <a:lnTo>
                  <a:pt x="1200178" y="651157"/>
                </a:lnTo>
                <a:cubicBezTo>
                  <a:pt x="1201131" y="554002"/>
                  <a:pt x="1176366" y="456847"/>
                  <a:pt x="1126836" y="370170"/>
                </a:cubicBezTo>
                <a:lnTo>
                  <a:pt x="1179223" y="317782"/>
                </a:lnTo>
                <a:cubicBezTo>
                  <a:pt x="1188748" y="308257"/>
                  <a:pt x="1188748" y="293970"/>
                  <a:pt x="1179223" y="284445"/>
                </a:cubicBezTo>
                <a:lnTo>
                  <a:pt x="1010631" y="115852"/>
                </a:lnTo>
                <a:cubicBezTo>
                  <a:pt x="1001106" y="106327"/>
                  <a:pt x="986818" y="106327"/>
                  <a:pt x="977293" y="115852"/>
                </a:cubicBezTo>
                <a:lnTo>
                  <a:pt x="925858" y="167287"/>
                </a:lnTo>
                <a:cubicBezTo>
                  <a:pt x="839181" y="115852"/>
                  <a:pt x="742978" y="90135"/>
                  <a:pt x="645823" y="90135"/>
                </a:cubicBezTo>
                <a:lnTo>
                  <a:pt x="626773" y="17745"/>
                </a:lnTo>
                <a:cubicBezTo>
                  <a:pt x="622963" y="5362"/>
                  <a:pt x="610581" y="-2258"/>
                  <a:pt x="598198" y="600"/>
                </a:cubicBezTo>
                <a:lnTo>
                  <a:pt x="368646" y="62512"/>
                </a:lnTo>
                <a:cubicBezTo>
                  <a:pt x="356263" y="66322"/>
                  <a:pt x="348643" y="78705"/>
                  <a:pt x="351501" y="91087"/>
                </a:cubicBezTo>
                <a:lnTo>
                  <a:pt x="370551" y="160620"/>
                </a:lnTo>
                <a:cubicBezTo>
                  <a:pt x="327688" y="184432"/>
                  <a:pt x="286731" y="214912"/>
                  <a:pt x="250536" y="252060"/>
                </a:cubicBezTo>
                <a:cubicBezTo>
                  <a:pt x="216246" y="286350"/>
                  <a:pt x="186718" y="324450"/>
                  <a:pt x="162906" y="365407"/>
                </a:cubicBezTo>
                <a:lnTo>
                  <a:pt x="91468" y="346357"/>
                </a:lnTo>
                <a:cubicBezTo>
                  <a:pt x="79086" y="342547"/>
                  <a:pt x="65751" y="350167"/>
                  <a:pt x="62893" y="363502"/>
                </a:cubicBezTo>
                <a:lnTo>
                  <a:pt x="981" y="593055"/>
                </a:lnTo>
                <a:cubicBezTo>
                  <a:pt x="-2829" y="605437"/>
                  <a:pt x="4791" y="618772"/>
                  <a:pt x="18126" y="621630"/>
                </a:cubicBezTo>
                <a:lnTo>
                  <a:pt x="88611" y="640680"/>
                </a:lnTo>
                <a:cubicBezTo>
                  <a:pt x="87658" y="737835"/>
                  <a:pt x="112423" y="834990"/>
                  <a:pt x="161953" y="921667"/>
                </a:cubicBezTo>
                <a:lnTo>
                  <a:pt x="109566" y="974055"/>
                </a:lnTo>
                <a:cubicBezTo>
                  <a:pt x="100041" y="983580"/>
                  <a:pt x="100041" y="997867"/>
                  <a:pt x="109566" y="1007392"/>
                </a:cubicBezTo>
                <a:lnTo>
                  <a:pt x="278158" y="1175985"/>
                </a:lnTo>
                <a:cubicBezTo>
                  <a:pt x="287683" y="1185510"/>
                  <a:pt x="301971" y="1185510"/>
                  <a:pt x="311496" y="1175985"/>
                </a:cubicBezTo>
                <a:lnTo>
                  <a:pt x="362931" y="1124550"/>
                </a:lnTo>
                <a:cubicBezTo>
                  <a:pt x="449608" y="1175985"/>
                  <a:pt x="545811" y="1201702"/>
                  <a:pt x="642966" y="1201702"/>
                </a:cubicBezTo>
                <a:lnTo>
                  <a:pt x="662016" y="1274092"/>
                </a:lnTo>
                <a:cubicBezTo>
                  <a:pt x="665826" y="1286475"/>
                  <a:pt x="678208" y="1294095"/>
                  <a:pt x="690591" y="1291237"/>
                </a:cubicBezTo>
                <a:lnTo>
                  <a:pt x="920143" y="1229325"/>
                </a:lnTo>
                <a:cubicBezTo>
                  <a:pt x="933478" y="1226467"/>
                  <a:pt x="941098" y="1213132"/>
                  <a:pt x="937288" y="1200750"/>
                </a:cubicBezTo>
                <a:close/>
                <a:moveTo>
                  <a:pt x="395316" y="895950"/>
                </a:moveTo>
                <a:cubicBezTo>
                  <a:pt x="257203" y="757837"/>
                  <a:pt x="257203" y="534000"/>
                  <a:pt x="395316" y="395887"/>
                </a:cubicBezTo>
                <a:cubicBezTo>
                  <a:pt x="533428" y="257775"/>
                  <a:pt x="757266" y="257775"/>
                  <a:pt x="895378" y="395887"/>
                </a:cubicBezTo>
                <a:cubicBezTo>
                  <a:pt x="1033491" y="534000"/>
                  <a:pt x="1033491" y="757837"/>
                  <a:pt x="895378" y="895950"/>
                </a:cubicBezTo>
                <a:cubicBezTo>
                  <a:pt x="757266" y="1034062"/>
                  <a:pt x="533428" y="1034062"/>
                  <a:pt x="395316" y="895950"/>
                </a:cubicBezTo>
                <a:close/>
              </a:path>
            </a:pathLst>
          </a:custGeom>
          <a:solidFill>
            <a:srgbClr val="FCF1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15" name="Google Shape;1215;gdd949ce96f_0_134"/>
          <p:cNvSpPr/>
          <p:nvPr/>
        </p:nvSpPr>
        <p:spPr>
          <a:xfrm>
            <a:off x="10389301" y="2777785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 extrusionOk="0">
                <a:moveTo>
                  <a:pt x="539601" y="692001"/>
                </a:moveTo>
                <a:lnTo>
                  <a:pt x="529123" y="651995"/>
                </a:lnTo>
                <a:cubicBezTo>
                  <a:pt x="553888" y="637708"/>
                  <a:pt x="577701" y="620563"/>
                  <a:pt x="598655" y="599608"/>
                </a:cubicBezTo>
                <a:cubicBezTo>
                  <a:pt x="618658" y="579606"/>
                  <a:pt x="635803" y="557698"/>
                  <a:pt x="649138" y="534838"/>
                </a:cubicBezTo>
                <a:lnTo>
                  <a:pt x="691048" y="546268"/>
                </a:lnTo>
                <a:cubicBezTo>
                  <a:pt x="698668" y="548173"/>
                  <a:pt x="705336" y="544363"/>
                  <a:pt x="708193" y="536743"/>
                </a:cubicBezTo>
                <a:lnTo>
                  <a:pt x="743436" y="404345"/>
                </a:lnTo>
                <a:cubicBezTo>
                  <a:pt x="745340" y="396726"/>
                  <a:pt x="741530" y="390058"/>
                  <a:pt x="733911" y="387201"/>
                </a:cubicBezTo>
                <a:lnTo>
                  <a:pt x="693905" y="376723"/>
                </a:lnTo>
                <a:cubicBezTo>
                  <a:pt x="694858" y="320526"/>
                  <a:pt x="680570" y="264328"/>
                  <a:pt x="651995" y="213845"/>
                </a:cubicBezTo>
                <a:lnTo>
                  <a:pt x="682476" y="183365"/>
                </a:lnTo>
                <a:cubicBezTo>
                  <a:pt x="688190" y="177651"/>
                  <a:pt x="688190" y="169078"/>
                  <a:pt x="682476" y="164315"/>
                </a:cubicBezTo>
                <a:lnTo>
                  <a:pt x="585320" y="67160"/>
                </a:lnTo>
                <a:cubicBezTo>
                  <a:pt x="579605" y="61445"/>
                  <a:pt x="571033" y="61445"/>
                  <a:pt x="566270" y="67160"/>
                </a:cubicBezTo>
                <a:lnTo>
                  <a:pt x="536743" y="96688"/>
                </a:lnTo>
                <a:cubicBezTo>
                  <a:pt x="487213" y="67160"/>
                  <a:pt x="431015" y="52873"/>
                  <a:pt x="374818" y="51920"/>
                </a:cubicBezTo>
                <a:lnTo>
                  <a:pt x="363388" y="10010"/>
                </a:lnTo>
                <a:cubicBezTo>
                  <a:pt x="361483" y="2390"/>
                  <a:pt x="353863" y="-1420"/>
                  <a:pt x="346243" y="485"/>
                </a:cubicBezTo>
                <a:lnTo>
                  <a:pt x="213845" y="35728"/>
                </a:lnTo>
                <a:cubicBezTo>
                  <a:pt x="206226" y="37633"/>
                  <a:pt x="202415" y="45253"/>
                  <a:pt x="204320" y="52873"/>
                </a:cubicBezTo>
                <a:lnTo>
                  <a:pt x="214798" y="92878"/>
                </a:lnTo>
                <a:cubicBezTo>
                  <a:pt x="190033" y="107165"/>
                  <a:pt x="166220" y="124310"/>
                  <a:pt x="145265" y="145265"/>
                </a:cubicBezTo>
                <a:cubicBezTo>
                  <a:pt x="125263" y="165268"/>
                  <a:pt x="108118" y="187176"/>
                  <a:pt x="94783" y="210035"/>
                </a:cubicBezTo>
                <a:lnTo>
                  <a:pt x="52873" y="198605"/>
                </a:lnTo>
                <a:cubicBezTo>
                  <a:pt x="45253" y="196701"/>
                  <a:pt x="38586" y="200510"/>
                  <a:pt x="35728" y="208130"/>
                </a:cubicBezTo>
                <a:lnTo>
                  <a:pt x="486" y="340528"/>
                </a:lnTo>
                <a:cubicBezTo>
                  <a:pt x="-1420" y="348148"/>
                  <a:pt x="2390" y="354815"/>
                  <a:pt x="10011" y="357673"/>
                </a:cubicBezTo>
                <a:lnTo>
                  <a:pt x="50015" y="368151"/>
                </a:lnTo>
                <a:cubicBezTo>
                  <a:pt x="49063" y="424348"/>
                  <a:pt x="63351" y="480545"/>
                  <a:pt x="91926" y="531028"/>
                </a:cubicBezTo>
                <a:lnTo>
                  <a:pt x="61445" y="561508"/>
                </a:lnTo>
                <a:cubicBezTo>
                  <a:pt x="55730" y="567223"/>
                  <a:pt x="55730" y="575795"/>
                  <a:pt x="61445" y="580558"/>
                </a:cubicBezTo>
                <a:lnTo>
                  <a:pt x="158601" y="677713"/>
                </a:lnTo>
                <a:cubicBezTo>
                  <a:pt x="164315" y="683428"/>
                  <a:pt x="172888" y="683428"/>
                  <a:pt x="177651" y="677713"/>
                </a:cubicBezTo>
                <a:lnTo>
                  <a:pt x="207178" y="648185"/>
                </a:lnTo>
                <a:cubicBezTo>
                  <a:pt x="256708" y="677713"/>
                  <a:pt x="312905" y="692001"/>
                  <a:pt x="369103" y="692953"/>
                </a:cubicBezTo>
                <a:lnTo>
                  <a:pt x="380533" y="734863"/>
                </a:lnTo>
                <a:cubicBezTo>
                  <a:pt x="382438" y="742483"/>
                  <a:pt x="390058" y="746293"/>
                  <a:pt x="397678" y="744388"/>
                </a:cubicBezTo>
                <a:lnTo>
                  <a:pt x="530076" y="709145"/>
                </a:lnTo>
                <a:cubicBezTo>
                  <a:pt x="536743" y="706288"/>
                  <a:pt x="541505" y="698668"/>
                  <a:pt x="539601" y="692001"/>
                </a:cubicBezTo>
                <a:close/>
                <a:moveTo>
                  <a:pt x="227180" y="515788"/>
                </a:moveTo>
                <a:cubicBezTo>
                  <a:pt x="147170" y="435778"/>
                  <a:pt x="147170" y="307190"/>
                  <a:pt x="227180" y="227180"/>
                </a:cubicBezTo>
                <a:cubicBezTo>
                  <a:pt x="307190" y="147170"/>
                  <a:pt x="435778" y="147170"/>
                  <a:pt x="515788" y="227180"/>
                </a:cubicBezTo>
                <a:cubicBezTo>
                  <a:pt x="595798" y="307190"/>
                  <a:pt x="595798" y="435778"/>
                  <a:pt x="515788" y="515788"/>
                </a:cubicBezTo>
                <a:cubicBezTo>
                  <a:pt x="435778" y="595798"/>
                  <a:pt x="306238" y="595798"/>
                  <a:pt x="227180" y="515788"/>
                </a:cubicBezTo>
                <a:close/>
              </a:path>
            </a:pathLst>
          </a:custGeom>
          <a:solidFill>
            <a:srgbClr val="FCF1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216" name="Google Shape;1216;gdd949ce96f_0_134"/>
          <p:cNvGrpSpPr/>
          <p:nvPr/>
        </p:nvGrpSpPr>
        <p:grpSpPr>
          <a:xfrm>
            <a:off x="7482734" y="1366983"/>
            <a:ext cx="5051106" cy="4866323"/>
            <a:chOff x="6721709" y="1354283"/>
            <a:chExt cx="5051106" cy="4866323"/>
          </a:xfrm>
        </p:grpSpPr>
        <p:sp>
          <p:nvSpPr>
            <p:cNvPr id="1217" name="Google Shape;1217;gdd949ce96f_0_134"/>
            <p:cNvSpPr/>
            <p:nvPr/>
          </p:nvSpPr>
          <p:spPr>
            <a:xfrm>
              <a:off x="7126522" y="1354283"/>
              <a:ext cx="457200" cy="257175"/>
            </a:xfrm>
            <a:custGeom>
              <a:avLst/>
              <a:gdLst/>
              <a:ahLst/>
              <a:cxnLst/>
              <a:rect l="l" t="t" r="r" b="b"/>
              <a:pathLst>
                <a:path w="457200" h="257175" extrusionOk="0">
                  <a:moveTo>
                    <a:pt x="381953" y="260033"/>
                  </a:moveTo>
                  <a:cubicBezTo>
                    <a:pt x="424815" y="258128"/>
                    <a:pt x="459105" y="221933"/>
                    <a:pt x="459105" y="178118"/>
                  </a:cubicBezTo>
                  <a:cubicBezTo>
                    <a:pt x="459105" y="132398"/>
                    <a:pt x="421958" y="96203"/>
                    <a:pt x="377190" y="96203"/>
                  </a:cubicBezTo>
                  <a:cubicBezTo>
                    <a:pt x="368617" y="96203"/>
                    <a:pt x="360998" y="97155"/>
                    <a:pt x="353378" y="100013"/>
                  </a:cubicBezTo>
                  <a:cubicBezTo>
                    <a:pt x="340042" y="42863"/>
                    <a:pt x="288608" y="0"/>
                    <a:pt x="226695" y="0"/>
                  </a:cubicBezTo>
                  <a:cubicBezTo>
                    <a:pt x="165735" y="0"/>
                    <a:pt x="114300" y="41910"/>
                    <a:pt x="100013" y="98108"/>
                  </a:cubicBezTo>
                  <a:cubicBezTo>
                    <a:pt x="94298" y="97155"/>
                    <a:pt x="88582" y="96203"/>
                    <a:pt x="81915" y="96203"/>
                  </a:cubicBezTo>
                  <a:cubicBezTo>
                    <a:pt x="36195" y="96203"/>
                    <a:pt x="0" y="133350"/>
                    <a:pt x="0" y="178118"/>
                  </a:cubicBezTo>
                  <a:cubicBezTo>
                    <a:pt x="0" y="220980"/>
                    <a:pt x="33338" y="256223"/>
                    <a:pt x="75248" y="260033"/>
                  </a:cubicBezTo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8" name="Google Shape;1218;gdd949ce96f_0_134"/>
            <p:cNvSpPr/>
            <p:nvPr/>
          </p:nvSpPr>
          <p:spPr>
            <a:xfrm>
              <a:off x="6721709" y="4948065"/>
              <a:ext cx="4772025" cy="885825"/>
            </a:xfrm>
            <a:custGeom>
              <a:avLst/>
              <a:gdLst/>
              <a:ahLst/>
              <a:cxnLst/>
              <a:rect l="l" t="t" r="r" b="b"/>
              <a:pathLst>
                <a:path w="4772025" h="885825" extrusionOk="0">
                  <a:moveTo>
                    <a:pt x="0" y="894398"/>
                  </a:moveTo>
                  <a:lnTo>
                    <a:pt x="950595" y="200025"/>
                  </a:lnTo>
                  <a:lnTo>
                    <a:pt x="1701165" y="684848"/>
                  </a:lnTo>
                  <a:lnTo>
                    <a:pt x="2592705" y="0"/>
                  </a:lnTo>
                  <a:lnTo>
                    <a:pt x="3384233" y="703898"/>
                  </a:lnTo>
                  <a:lnTo>
                    <a:pt x="4097655" y="392430"/>
                  </a:lnTo>
                  <a:lnTo>
                    <a:pt x="4774883" y="882968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9" name="Google Shape;1219;gdd949ce96f_0_134"/>
            <p:cNvSpPr/>
            <p:nvPr/>
          </p:nvSpPr>
          <p:spPr>
            <a:xfrm>
              <a:off x="10542729" y="5045061"/>
              <a:ext cx="409575" cy="790575"/>
            </a:xfrm>
            <a:custGeom>
              <a:avLst/>
              <a:gdLst/>
              <a:ahLst/>
              <a:cxnLst/>
              <a:rect l="l" t="t" r="r" b="b"/>
              <a:pathLst>
                <a:path w="409575" h="790575" extrusionOk="0">
                  <a:moveTo>
                    <a:pt x="272825" y="788829"/>
                  </a:moveTo>
                  <a:cubicBezTo>
                    <a:pt x="377600" y="753587"/>
                    <a:pt x="431893" y="629762"/>
                    <a:pt x="407128" y="555467"/>
                  </a:cubicBezTo>
                  <a:cubicBezTo>
                    <a:pt x="389030" y="500222"/>
                    <a:pt x="336643" y="500222"/>
                    <a:pt x="327118" y="444024"/>
                  </a:cubicBezTo>
                  <a:cubicBezTo>
                    <a:pt x="315687" y="383065"/>
                    <a:pt x="372837" y="354490"/>
                    <a:pt x="372837" y="286862"/>
                  </a:cubicBezTo>
                  <a:cubicBezTo>
                    <a:pt x="372837" y="223044"/>
                    <a:pt x="298543" y="221140"/>
                    <a:pt x="285208" y="141129"/>
                  </a:cubicBezTo>
                  <a:cubicBezTo>
                    <a:pt x="279493" y="104934"/>
                    <a:pt x="289970" y="87790"/>
                    <a:pt x="273778" y="57309"/>
                  </a:cubicBezTo>
                  <a:cubicBezTo>
                    <a:pt x="261395" y="33497"/>
                    <a:pt x="231868" y="-2698"/>
                    <a:pt x="201387" y="159"/>
                  </a:cubicBezTo>
                  <a:cubicBezTo>
                    <a:pt x="160430" y="3969"/>
                    <a:pt x="163287" y="73502"/>
                    <a:pt x="89945" y="172562"/>
                  </a:cubicBezTo>
                  <a:cubicBezTo>
                    <a:pt x="41368" y="238284"/>
                    <a:pt x="15650" y="240190"/>
                    <a:pt x="13745" y="276384"/>
                  </a:cubicBezTo>
                  <a:cubicBezTo>
                    <a:pt x="8983" y="341154"/>
                    <a:pt x="89945" y="367824"/>
                    <a:pt x="82325" y="429737"/>
                  </a:cubicBezTo>
                  <a:cubicBezTo>
                    <a:pt x="77562" y="475457"/>
                    <a:pt x="31843" y="475457"/>
                    <a:pt x="9935" y="529750"/>
                  </a:cubicBezTo>
                  <a:cubicBezTo>
                    <a:pt x="-17688" y="598329"/>
                    <a:pt x="13745" y="700247"/>
                    <a:pt x="86135" y="755492"/>
                  </a:cubicBezTo>
                  <a:cubicBezTo>
                    <a:pt x="92803" y="759302"/>
                    <a:pt x="176623" y="821215"/>
                    <a:pt x="272825" y="788829"/>
                  </a:cubicBez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0" name="Google Shape;1220;gdd949ce96f_0_134"/>
            <p:cNvSpPr/>
            <p:nvPr/>
          </p:nvSpPr>
          <p:spPr>
            <a:xfrm>
              <a:off x="10748879" y="5191906"/>
              <a:ext cx="9600" cy="647700"/>
            </a:xfrm>
            <a:custGeom>
              <a:avLst/>
              <a:gdLst/>
              <a:ahLst/>
              <a:cxnLst/>
              <a:rect l="l" t="t" r="r" b="b"/>
              <a:pathLst>
                <a:path w="120000" h="647700" extrusionOk="0">
                  <a:moveTo>
                    <a:pt x="0" y="6505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1" name="Google Shape;1221;gdd949ce96f_0_134"/>
            <p:cNvSpPr/>
            <p:nvPr/>
          </p:nvSpPr>
          <p:spPr>
            <a:xfrm>
              <a:off x="10646962" y="5367166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0" y="0"/>
                  </a:moveTo>
                  <a:lnTo>
                    <a:pt x="101917" y="12382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2" name="Google Shape;1222;gdd949ce96f_0_134"/>
            <p:cNvSpPr/>
            <p:nvPr/>
          </p:nvSpPr>
          <p:spPr>
            <a:xfrm>
              <a:off x="10598384" y="5601481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 extrusionOk="0">
                  <a:moveTo>
                    <a:pt x="0" y="0"/>
                  </a:moveTo>
                  <a:lnTo>
                    <a:pt x="150495" y="101918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3" name="Google Shape;1223;gdd949ce96f_0_134"/>
            <p:cNvSpPr/>
            <p:nvPr/>
          </p:nvSpPr>
          <p:spPr>
            <a:xfrm>
              <a:off x="10748879" y="5560523"/>
              <a:ext cx="95250" cy="85725"/>
            </a:xfrm>
            <a:custGeom>
              <a:avLst/>
              <a:gdLst/>
              <a:ahLst/>
              <a:cxnLst/>
              <a:rect l="l" t="t" r="r" b="b"/>
              <a:pathLst>
                <a:path w="95250" h="85725" extrusionOk="0">
                  <a:moveTo>
                    <a:pt x="95250" y="0"/>
                  </a:moveTo>
                  <a:lnTo>
                    <a:pt x="0" y="9144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4" name="Google Shape;1224;gdd949ce96f_0_134"/>
            <p:cNvSpPr/>
            <p:nvPr/>
          </p:nvSpPr>
          <p:spPr>
            <a:xfrm>
              <a:off x="10748879" y="5308111"/>
              <a:ext cx="85725" cy="76200"/>
            </a:xfrm>
            <a:custGeom>
              <a:avLst/>
              <a:gdLst/>
              <a:ahLst/>
              <a:cxnLst/>
              <a:rect l="l" t="t" r="r" b="b"/>
              <a:pathLst>
                <a:path w="85725" h="76200" extrusionOk="0">
                  <a:moveTo>
                    <a:pt x="93345" y="0"/>
                  </a:moveTo>
                  <a:lnTo>
                    <a:pt x="0" y="8191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5" name="Google Shape;1225;gdd949ce96f_0_134"/>
            <p:cNvSpPr/>
            <p:nvPr/>
          </p:nvSpPr>
          <p:spPr>
            <a:xfrm>
              <a:off x="9161604" y="5029821"/>
              <a:ext cx="409575" cy="790575"/>
            </a:xfrm>
            <a:custGeom>
              <a:avLst/>
              <a:gdLst/>
              <a:ahLst/>
              <a:cxnLst/>
              <a:rect l="l" t="t" r="r" b="b"/>
              <a:pathLst>
                <a:path w="409575" h="790575" extrusionOk="0">
                  <a:moveTo>
                    <a:pt x="272825" y="788830"/>
                  </a:moveTo>
                  <a:cubicBezTo>
                    <a:pt x="377600" y="753587"/>
                    <a:pt x="431893" y="629762"/>
                    <a:pt x="407127" y="555467"/>
                  </a:cubicBezTo>
                  <a:cubicBezTo>
                    <a:pt x="389030" y="500222"/>
                    <a:pt x="336643" y="500222"/>
                    <a:pt x="327118" y="444024"/>
                  </a:cubicBezTo>
                  <a:cubicBezTo>
                    <a:pt x="315687" y="383065"/>
                    <a:pt x="372837" y="354490"/>
                    <a:pt x="372837" y="286862"/>
                  </a:cubicBezTo>
                  <a:cubicBezTo>
                    <a:pt x="372837" y="223044"/>
                    <a:pt x="298543" y="221140"/>
                    <a:pt x="285208" y="141130"/>
                  </a:cubicBezTo>
                  <a:cubicBezTo>
                    <a:pt x="279493" y="104934"/>
                    <a:pt x="289970" y="87790"/>
                    <a:pt x="273777" y="57309"/>
                  </a:cubicBezTo>
                  <a:cubicBezTo>
                    <a:pt x="261395" y="33497"/>
                    <a:pt x="231868" y="-2698"/>
                    <a:pt x="201387" y="159"/>
                  </a:cubicBezTo>
                  <a:cubicBezTo>
                    <a:pt x="160430" y="3969"/>
                    <a:pt x="163287" y="73502"/>
                    <a:pt x="89945" y="172562"/>
                  </a:cubicBezTo>
                  <a:cubicBezTo>
                    <a:pt x="41367" y="238284"/>
                    <a:pt x="15650" y="240190"/>
                    <a:pt x="13745" y="276384"/>
                  </a:cubicBezTo>
                  <a:cubicBezTo>
                    <a:pt x="8983" y="341155"/>
                    <a:pt x="89945" y="367824"/>
                    <a:pt x="82325" y="429737"/>
                  </a:cubicBezTo>
                  <a:cubicBezTo>
                    <a:pt x="77562" y="475457"/>
                    <a:pt x="31842" y="475457"/>
                    <a:pt x="9935" y="529750"/>
                  </a:cubicBezTo>
                  <a:cubicBezTo>
                    <a:pt x="-17687" y="598330"/>
                    <a:pt x="13745" y="700247"/>
                    <a:pt x="86135" y="755492"/>
                  </a:cubicBezTo>
                  <a:cubicBezTo>
                    <a:pt x="92802" y="760255"/>
                    <a:pt x="176623" y="822167"/>
                    <a:pt x="272825" y="788830"/>
                  </a:cubicBez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6" name="Google Shape;1226;gdd949ce96f_0_134"/>
            <p:cNvSpPr/>
            <p:nvPr/>
          </p:nvSpPr>
          <p:spPr>
            <a:xfrm>
              <a:off x="9367754" y="5177618"/>
              <a:ext cx="9600" cy="647700"/>
            </a:xfrm>
            <a:custGeom>
              <a:avLst/>
              <a:gdLst/>
              <a:ahLst/>
              <a:cxnLst/>
              <a:rect l="l" t="t" r="r" b="b"/>
              <a:pathLst>
                <a:path w="120000" h="647700" extrusionOk="0">
                  <a:moveTo>
                    <a:pt x="0" y="6505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gdd949ce96f_0_134"/>
            <p:cNvSpPr/>
            <p:nvPr/>
          </p:nvSpPr>
          <p:spPr>
            <a:xfrm>
              <a:off x="9265837" y="5352878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0" y="0"/>
                  </a:moveTo>
                  <a:lnTo>
                    <a:pt x="101917" y="12382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gdd949ce96f_0_134"/>
            <p:cNvSpPr/>
            <p:nvPr/>
          </p:nvSpPr>
          <p:spPr>
            <a:xfrm>
              <a:off x="9217259" y="5587193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 extrusionOk="0">
                  <a:moveTo>
                    <a:pt x="0" y="0"/>
                  </a:moveTo>
                  <a:lnTo>
                    <a:pt x="150495" y="10096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gdd949ce96f_0_134"/>
            <p:cNvSpPr/>
            <p:nvPr/>
          </p:nvSpPr>
          <p:spPr>
            <a:xfrm>
              <a:off x="9367754" y="5545283"/>
              <a:ext cx="95250" cy="85725"/>
            </a:xfrm>
            <a:custGeom>
              <a:avLst/>
              <a:gdLst/>
              <a:ahLst/>
              <a:cxnLst/>
              <a:rect l="l" t="t" r="r" b="b"/>
              <a:pathLst>
                <a:path w="95250" h="85725" extrusionOk="0">
                  <a:moveTo>
                    <a:pt x="95250" y="0"/>
                  </a:moveTo>
                  <a:lnTo>
                    <a:pt x="0" y="92393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gdd949ce96f_0_134"/>
            <p:cNvSpPr/>
            <p:nvPr/>
          </p:nvSpPr>
          <p:spPr>
            <a:xfrm>
              <a:off x="9367754" y="5293823"/>
              <a:ext cx="85725" cy="76200"/>
            </a:xfrm>
            <a:custGeom>
              <a:avLst/>
              <a:gdLst/>
              <a:ahLst/>
              <a:cxnLst/>
              <a:rect l="l" t="t" r="r" b="b"/>
              <a:pathLst>
                <a:path w="85725" h="76200" extrusionOk="0">
                  <a:moveTo>
                    <a:pt x="93345" y="0"/>
                  </a:moveTo>
                  <a:lnTo>
                    <a:pt x="0" y="8191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gdd949ce96f_0_134"/>
            <p:cNvSpPr/>
            <p:nvPr/>
          </p:nvSpPr>
          <p:spPr>
            <a:xfrm>
              <a:off x="7226124" y="4990055"/>
              <a:ext cx="409575" cy="847725"/>
            </a:xfrm>
            <a:custGeom>
              <a:avLst/>
              <a:gdLst/>
              <a:ahLst/>
              <a:cxnLst/>
              <a:rect l="l" t="t" r="r" b="b"/>
              <a:pathLst>
                <a:path w="409575" h="847725" extrusionOk="0">
                  <a:moveTo>
                    <a:pt x="272825" y="843836"/>
                  </a:moveTo>
                  <a:cubicBezTo>
                    <a:pt x="377600" y="808593"/>
                    <a:pt x="431893" y="684768"/>
                    <a:pt x="407128" y="610473"/>
                  </a:cubicBezTo>
                  <a:cubicBezTo>
                    <a:pt x="389030" y="555228"/>
                    <a:pt x="336643" y="555228"/>
                    <a:pt x="327118" y="499031"/>
                  </a:cubicBezTo>
                  <a:cubicBezTo>
                    <a:pt x="315688" y="438071"/>
                    <a:pt x="372838" y="409496"/>
                    <a:pt x="372838" y="341868"/>
                  </a:cubicBezTo>
                  <a:cubicBezTo>
                    <a:pt x="372838" y="278051"/>
                    <a:pt x="298543" y="276146"/>
                    <a:pt x="285208" y="196136"/>
                  </a:cubicBezTo>
                  <a:cubicBezTo>
                    <a:pt x="279493" y="159941"/>
                    <a:pt x="311878" y="129461"/>
                    <a:pt x="300448" y="97076"/>
                  </a:cubicBezTo>
                  <a:cubicBezTo>
                    <a:pt x="282350" y="41831"/>
                    <a:pt x="245203" y="12303"/>
                    <a:pt x="215675" y="3731"/>
                  </a:cubicBezTo>
                  <a:cubicBezTo>
                    <a:pt x="170908" y="-9604"/>
                    <a:pt x="77563" y="1826"/>
                    <a:pt x="89945" y="226616"/>
                  </a:cubicBezTo>
                  <a:cubicBezTo>
                    <a:pt x="94708" y="308531"/>
                    <a:pt x="15650" y="294243"/>
                    <a:pt x="13745" y="330438"/>
                  </a:cubicBezTo>
                  <a:cubicBezTo>
                    <a:pt x="8983" y="395209"/>
                    <a:pt x="89945" y="421878"/>
                    <a:pt x="82325" y="483791"/>
                  </a:cubicBezTo>
                  <a:cubicBezTo>
                    <a:pt x="77563" y="529511"/>
                    <a:pt x="31843" y="529511"/>
                    <a:pt x="9935" y="583803"/>
                  </a:cubicBezTo>
                  <a:cubicBezTo>
                    <a:pt x="-17687" y="652384"/>
                    <a:pt x="13745" y="754301"/>
                    <a:pt x="86135" y="809546"/>
                  </a:cubicBezTo>
                  <a:cubicBezTo>
                    <a:pt x="92803" y="814309"/>
                    <a:pt x="175670" y="876221"/>
                    <a:pt x="272825" y="843836"/>
                  </a:cubicBez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gdd949ce96f_0_134"/>
            <p:cNvSpPr/>
            <p:nvPr/>
          </p:nvSpPr>
          <p:spPr>
            <a:xfrm>
              <a:off x="7432274" y="5191906"/>
              <a:ext cx="9600" cy="647700"/>
            </a:xfrm>
            <a:custGeom>
              <a:avLst/>
              <a:gdLst/>
              <a:ahLst/>
              <a:cxnLst/>
              <a:rect l="l" t="t" r="r" b="b"/>
              <a:pathLst>
                <a:path w="120000" h="647700" extrusionOk="0">
                  <a:moveTo>
                    <a:pt x="0" y="6505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gdd949ce96f_0_134"/>
            <p:cNvSpPr/>
            <p:nvPr/>
          </p:nvSpPr>
          <p:spPr>
            <a:xfrm>
              <a:off x="7330357" y="5367166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0" y="0"/>
                  </a:moveTo>
                  <a:lnTo>
                    <a:pt x="101917" y="12382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gdd949ce96f_0_134"/>
            <p:cNvSpPr/>
            <p:nvPr/>
          </p:nvSpPr>
          <p:spPr>
            <a:xfrm>
              <a:off x="7281779" y="5601481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 extrusionOk="0">
                  <a:moveTo>
                    <a:pt x="0" y="0"/>
                  </a:moveTo>
                  <a:lnTo>
                    <a:pt x="150495" y="101918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gdd949ce96f_0_134"/>
            <p:cNvSpPr/>
            <p:nvPr/>
          </p:nvSpPr>
          <p:spPr>
            <a:xfrm>
              <a:off x="7432274" y="5560523"/>
              <a:ext cx="95250" cy="85725"/>
            </a:xfrm>
            <a:custGeom>
              <a:avLst/>
              <a:gdLst/>
              <a:ahLst/>
              <a:cxnLst/>
              <a:rect l="l" t="t" r="r" b="b"/>
              <a:pathLst>
                <a:path w="95250" h="85725" extrusionOk="0">
                  <a:moveTo>
                    <a:pt x="95250" y="0"/>
                  </a:moveTo>
                  <a:lnTo>
                    <a:pt x="0" y="91440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gdd949ce96f_0_134"/>
            <p:cNvSpPr/>
            <p:nvPr/>
          </p:nvSpPr>
          <p:spPr>
            <a:xfrm>
              <a:off x="7432274" y="5308111"/>
              <a:ext cx="85725" cy="76200"/>
            </a:xfrm>
            <a:custGeom>
              <a:avLst/>
              <a:gdLst/>
              <a:ahLst/>
              <a:cxnLst/>
              <a:rect l="l" t="t" r="r" b="b"/>
              <a:pathLst>
                <a:path w="85725" h="76200" extrusionOk="0">
                  <a:moveTo>
                    <a:pt x="93345" y="0"/>
                  </a:moveTo>
                  <a:lnTo>
                    <a:pt x="0" y="81915"/>
                  </a:lnTo>
                </a:path>
              </a:pathLst>
            </a:custGeom>
            <a:noFill/>
            <a:ln w="9525" cap="flat" cmpd="sng">
              <a:solidFill>
                <a:srgbClr val="F6A68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gdd949ce96f_0_134"/>
            <p:cNvSpPr/>
            <p:nvPr/>
          </p:nvSpPr>
          <p:spPr>
            <a:xfrm>
              <a:off x="7355240" y="1813899"/>
              <a:ext cx="4171950" cy="4171950"/>
            </a:xfrm>
            <a:custGeom>
              <a:avLst/>
              <a:gdLst/>
              <a:ahLst/>
              <a:cxnLst/>
              <a:rect l="l" t="t" r="r" b="b"/>
              <a:pathLst>
                <a:path w="4171950" h="4171950" extrusionOk="0">
                  <a:moveTo>
                    <a:pt x="3133855" y="1044618"/>
                  </a:moveTo>
                  <a:cubicBezTo>
                    <a:pt x="3710782" y="1621545"/>
                    <a:pt x="3710782" y="2556928"/>
                    <a:pt x="3133855" y="3133855"/>
                  </a:cubicBezTo>
                  <a:cubicBezTo>
                    <a:pt x="2556928" y="3710782"/>
                    <a:pt x="1621545" y="3710782"/>
                    <a:pt x="1044618" y="3133855"/>
                  </a:cubicBezTo>
                  <a:cubicBezTo>
                    <a:pt x="467692" y="2556928"/>
                    <a:pt x="467691" y="1621545"/>
                    <a:pt x="1044618" y="1044618"/>
                  </a:cubicBezTo>
                  <a:cubicBezTo>
                    <a:pt x="1621545" y="467692"/>
                    <a:pt x="2556928" y="467692"/>
                    <a:pt x="3133855" y="1044618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gdd949ce96f_0_134"/>
            <p:cNvSpPr/>
            <p:nvPr/>
          </p:nvSpPr>
          <p:spPr>
            <a:xfrm>
              <a:off x="7597704" y="2056364"/>
              <a:ext cx="3686175" cy="3686175"/>
            </a:xfrm>
            <a:custGeom>
              <a:avLst/>
              <a:gdLst/>
              <a:ahLst/>
              <a:cxnLst/>
              <a:rect l="l" t="t" r="r" b="b"/>
              <a:pathLst>
                <a:path w="3686175" h="3686175" extrusionOk="0">
                  <a:moveTo>
                    <a:pt x="2770158" y="923386"/>
                  </a:moveTo>
                  <a:cubicBezTo>
                    <a:pt x="3280130" y="1433358"/>
                    <a:pt x="3280130" y="2260186"/>
                    <a:pt x="2770158" y="2770158"/>
                  </a:cubicBezTo>
                  <a:cubicBezTo>
                    <a:pt x="2260186" y="3280130"/>
                    <a:pt x="1433358" y="3280130"/>
                    <a:pt x="923386" y="2770158"/>
                  </a:cubicBezTo>
                  <a:cubicBezTo>
                    <a:pt x="413414" y="2260186"/>
                    <a:pt x="413414" y="1433358"/>
                    <a:pt x="923386" y="923386"/>
                  </a:cubicBezTo>
                  <a:cubicBezTo>
                    <a:pt x="1433358" y="413414"/>
                    <a:pt x="2260186" y="413414"/>
                    <a:pt x="2770158" y="9233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gdd949ce96f_0_134"/>
            <p:cNvSpPr/>
            <p:nvPr/>
          </p:nvSpPr>
          <p:spPr>
            <a:xfrm>
              <a:off x="9444907" y="2677306"/>
              <a:ext cx="9600" cy="95250"/>
            </a:xfrm>
            <a:custGeom>
              <a:avLst/>
              <a:gdLst/>
              <a:ahLst/>
              <a:cxnLst/>
              <a:rect l="l" t="t" r="r" b="b"/>
              <a:pathLst>
                <a:path w="120000" h="95250" extrusionOk="0">
                  <a:moveTo>
                    <a:pt x="0" y="0"/>
                  </a:moveTo>
                  <a:lnTo>
                    <a:pt x="0" y="9525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gdd949ce96f_0_134"/>
            <p:cNvSpPr/>
            <p:nvPr/>
          </p:nvSpPr>
          <p:spPr>
            <a:xfrm>
              <a:off x="8831497" y="2841136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0" y="0"/>
                  </a:moveTo>
                  <a:lnTo>
                    <a:pt x="47625" y="82868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gdd949ce96f_0_134"/>
            <p:cNvSpPr/>
            <p:nvPr/>
          </p:nvSpPr>
          <p:spPr>
            <a:xfrm>
              <a:off x="8381917" y="3290716"/>
              <a:ext cx="76200" cy="47625"/>
            </a:xfrm>
            <a:custGeom>
              <a:avLst/>
              <a:gdLst/>
              <a:ahLst/>
              <a:cxnLst/>
              <a:rect l="l" t="t" r="r" b="b"/>
              <a:pathLst>
                <a:path w="76200" h="47625" extrusionOk="0">
                  <a:moveTo>
                    <a:pt x="0" y="0"/>
                  </a:moveTo>
                  <a:lnTo>
                    <a:pt x="82868" y="47625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gdd949ce96f_0_134"/>
            <p:cNvSpPr/>
            <p:nvPr/>
          </p:nvSpPr>
          <p:spPr>
            <a:xfrm>
              <a:off x="8218087" y="3903173"/>
              <a:ext cx="95250" cy="9600"/>
            </a:xfrm>
            <a:custGeom>
              <a:avLst/>
              <a:gdLst/>
              <a:ahLst/>
              <a:cxnLst/>
              <a:rect l="l" t="t" r="r" b="b"/>
              <a:pathLst>
                <a:path w="95250" h="120000" extrusionOk="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gdd949ce96f_0_134"/>
            <p:cNvSpPr/>
            <p:nvPr/>
          </p:nvSpPr>
          <p:spPr>
            <a:xfrm>
              <a:off x="8381917" y="4468958"/>
              <a:ext cx="76200" cy="47625"/>
            </a:xfrm>
            <a:custGeom>
              <a:avLst/>
              <a:gdLst/>
              <a:ahLst/>
              <a:cxnLst/>
              <a:rect l="l" t="t" r="r" b="b"/>
              <a:pathLst>
                <a:path w="76200" h="47625" extrusionOk="0">
                  <a:moveTo>
                    <a:pt x="0" y="47625"/>
                  </a:moveTo>
                  <a:lnTo>
                    <a:pt x="82868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gdd949ce96f_0_134"/>
            <p:cNvSpPr/>
            <p:nvPr/>
          </p:nvSpPr>
          <p:spPr>
            <a:xfrm>
              <a:off x="8831497" y="4883296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0" y="82868"/>
                  </a:moveTo>
                  <a:lnTo>
                    <a:pt x="47625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gdd949ce96f_0_134"/>
            <p:cNvSpPr/>
            <p:nvPr/>
          </p:nvSpPr>
          <p:spPr>
            <a:xfrm>
              <a:off x="9444907" y="5034743"/>
              <a:ext cx="9600" cy="95250"/>
            </a:xfrm>
            <a:custGeom>
              <a:avLst/>
              <a:gdLst/>
              <a:ahLst/>
              <a:cxnLst/>
              <a:rect l="l" t="t" r="r" b="b"/>
              <a:pathLst>
                <a:path w="120000" h="95250" extrusionOk="0">
                  <a:moveTo>
                    <a:pt x="0" y="9525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gdd949ce96f_0_134"/>
            <p:cNvSpPr/>
            <p:nvPr/>
          </p:nvSpPr>
          <p:spPr>
            <a:xfrm>
              <a:off x="10010692" y="4883296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47625" y="8286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gdd949ce96f_0_134"/>
            <p:cNvSpPr/>
            <p:nvPr/>
          </p:nvSpPr>
          <p:spPr>
            <a:xfrm>
              <a:off x="10424077" y="4468958"/>
              <a:ext cx="76200" cy="47625"/>
            </a:xfrm>
            <a:custGeom>
              <a:avLst/>
              <a:gdLst/>
              <a:ahLst/>
              <a:cxnLst/>
              <a:rect l="l" t="t" r="r" b="b"/>
              <a:pathLst>
                <a:path w="76200" h="47625" extrusionOk="0">
                  <a:moveTo>
                    <a:pt x="82867" y="476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gdd949ce96f_0_134"/>
            <p:cNvSpPr/>
            <p:nvPr/>
          </p:nvSpPr>
          <p:spPr>
            <a:xfrm>
              <a:off x="10576477" y="3903173"/>
              <a:ext cx="95250" cy="9600"/>
            </a:xfrm>
            <a:custGeom>
              <a:avLst/>
              <a:gdLst/>
              <a:ahLst/>
              <a:cxnLst/>
              <a:rect l="l" t="t" r="r" b="b"/>
              <a:pathLst>
                <a:path w="95250" h="120000" extrusionOk="0">
                  <a:moveTo>
                    <a:pt x="9525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gdd949ce96f_0_134"/>
            <p:cNvSpPr/>
            <p:nvPr/>
          </p:nvSpPr>
          <p:spPr>
            <a:xfrm>
              <a:off x="10424077" y="3290716"/>
              <a:ext cx="76200" cy="47625"/>
            </a:xfrm>
            <a:custGeom>
              <a:avLst/>
              <a:gdLst/>
              <a:ahLst/>
              <a:cxnLst/>
              <a:rect l="l" t="t" r="r" b="b"/>
              <a:pathLst>
                <a:path w="76200" h="47625" extrusionOk="0">
                  <a:moveTo>
                    <a:pt x="82867" y="0"/>
                  </a:moveTo>
                  <a:lnTo>
                    <a:pt x="0" y="47625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gdd949ce96f_0_134"/>
            <p:cNvSpPr/>
            <p:nvPr/>
          </p:nvSpPr>
          <p:spPr>
            <a:xfrm>
              <a:off x="10010692" y="2841136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47625" y="0"/>
                  </a:moveTo>
                  <a:lnTo>
                    <a:pt x="0" y="82868"/>
                  </a:lnTo>
                </a:path>
              </a:pathLst>
            </a:custGeom>
            <a:noFill/>
            <a:ln w="9525" cap="flat" cmpd="sng">
              <a:solidFill>
                <a:srgbClr val="FFB93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gdd949ce96f_0_134"/>
            <p:cNvSpPr/>
            <p:nvPr/>
          </p:nvSpPr>
          <p:spPr>
            <a:xfrm>
              <a:off x="9382041" y="2598248"/>
              <a:ext cx="1362075" cy="2609850"/>
            </a:xfrm>
            <a:custGeom>
              <a:avLst/>
              <a:gdLst/>
              <a:ahLst/>
              <a:cxnLst/>
              <a:rect l="l" t="t" r="r" b="b"/>
              <a:pathLst>
                <a:path w="1362075" h="2609850" extrusionOk="0">
                  <a:moveTo>
                    <a:pt x="62865" y="0"/>
                  </a:moveTo>
                  <a:cubicBezTo>
                    <a:pt x="41910" y="0"/>
                    <a:pt x="20955" y="952"/>
                    <a:pt x="0" y="1905"/>
                  </a:cubicBezTo>
                  <a:cubicBezTo>
                    <a:pt x="691515" y="34290"/>
                    <a:pt x="1242060" y="605790"/>
                    <a:pt x="1242060" y="1305878"/>
                  </a:cubicBezTo>
                  <a:cubicBezTo>
                    <a:pt x="1242060" y="2005965"/>
                    <a:pt x="691515" y="2576513"/>
                    <a:pt x="0" y="2609850"/>
                  </a:cubicBezTo>
                  <a:cubicBezTo>
                    <a:pt x="20955" y="2610803"/>
                    <a:pt x="41910" y="2611755"/>
                    <a:pt x="62865" y="2611755"/>
                  </a:cubicBezTo>
                  <a:cubicBezTo>
                    <a:pt x="783908" y="2611755"/>
                    <a:pt x="1368743" y="2026920"/>
                    <a:pt x="1368743" y="1305878"/>
                  </a:cubicBezTo>
                  <a:cubicBezTo>
                    <a:pt x="1367790" y="584835"/>
                    <a:pt x="783908" y="0"/>
                    <a:pt x="62865" y="0"/>
                  </a:cubicBez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gdd949ce96f_0_134"/>
            <p:cNvSpPr/>
            <p:nvPr/>
          </p:nvSpPr>
          <p:spPr>
            <a:xfrm>
              <a:off x="9380137" y="3838403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29540" y="64770"/>
                  </a:moveTo>
                  <a:cubicBezTo>
                    <a:pt x="129540" y="100541"/>
                    <a:pt x="100542" y="129540"/>
                    <a:pt x="64770" y="129540"/>
                  </a:cubicBezTo>
                  <a:cubicBezTo>
                    <a:pt x="28999" y="129540"/>
                    <a:pt x="0" y="100541"/>
                    <a:pt x="0" y="64770"/>
                  </a:cubicBezTo>
                  <a:cubicBezTo>
                    <a:pt x="0" y="28999"/>
                    <a:pt x="28999" y="0"/>
                    <a:pt x="64770" y="0"/>
                  </a:cubicBezTo>
                  <a:cubicBezTo>
                    <a:pt x="100542" y="0"/>
                    <a:pt x="129540" y="28999"/>
                    <a:pt x="129540" y="64770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gdd949ce96f_0_134"/>
            <p:cNvSpPr/>
            <p:nvPr/>
          </p:nvSpPr>
          <p:spPr>
            <a:xfrm>
              <a:off x="9405854" y="2941148"/>
              <a:ext cx="76200" cy="942975"/>
            </a:xfrm>
            <a:custGeom>
              <a:avLst/>
              <a:gdLst/>
              <a:ahLst/>
              <a:cxnLst/>
              <a:rect l="l" t="t" r="r" b="b"/>
              <a:pathLst>
                <a:path w="76200" h="942975" extrusionOk="0">
                  <a:moveTo>
                    <a:pt x="0" y="942975"/>
                  </a:moveTo>
                  <a:lnTo>
                    <a:pt x="77153" y="942975"/>
                  </a:lnTo>
                  <a:lnTo>
                    <a:pt x="37148" y="0"/>
                  </a:ln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gdd949ce96f_0_134"/>
            <p:cNvSpPr/>
            <p:nvPr/>
          </p:nvSpPr>
          <p:spPr>
            <a:xfrm>
              <a:off x="8777204" y="3232613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 extrusionOk="0">
                  <a:moveTo>
                    <a:pt x="641033" y="692468"/>
                  </a:moveTo>
                  <a:lnTo>
                    <a:pt x="695325" y="638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gdd949ce96f_0_134"/>
            <p:cNvSpPr/>
            <p:nvPr/>
          </p:nvSpPr>
          <p:spPr>
            <a:xfrm>
              <a:off x="9067717" y="2129609"/>
              <a:ext cx="800100" cy="390525"/>
            </a:xfrm>
            <a:custGeom>
              <a:avLst/>
              <a:gdLst/>
              <a:ahLst/>
              <a:cxnLst/>
              <a:rect l="l" t="t" r="r" b="b"/>
              <a:pathLst>
                <a:path w="800100" h="390525" extrusionOk="0">
                  <a:moveTo>
                    <a:pt x="0" y="346719"/>
                  </a:moveTo>
                  <a:cubicBezTo>
                    <a:pt x="325755" y="436254"/>
                    <a:pt x="593408" y="382914"/>
                    <a:pt x="756285" y="297189"/>
                  </a:cubicBezTo>
                  <a:cubicBezTo>
                    <a:pt x="762952" y="293379"/>
                    <a:pt x="802958" y="244801"/>
                    <a:pt x="809625" y="241944"/>
                  </a:cubicBezTo>
                  <a:cubicBezTo>
                    <a:pt x="766762" y="196224"/>
                    <a:pt x="686752" y="138121"/>
                    <a:pt x="540068" y="74304"/>
                  </a:cubicBezTo>
                  <a:cubicBezTo>
                    <a:pt x="540068" y="74304"/>
                    <a:pt x="371475" y="-944"/>
                    <a:pt x="312420" y="9"/>
                  </a:cubicBezTo>
                  <a:cubicBezTo>
                    <a:pt x="247650" y="9"/>
                    <a:pt x="115252" y="121929"/>
                    <a:pt x="55245" y="220989"/>
                  </a:cubicBezTo>
                  <a:cubicBezTo>
                    <a:pt x="35242" y="266709"/>
                    <a:pt x="0" y="346719"/>
                    <a:pt x="0" y="346719"/>
                  </a:cubicBez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gdd949ce96f_0_134"/>
            <p:cNvSpPr/>
            <p:nvPr/>
          </p:nvSpPr>
          <p:spPr>
            <a:xfrm>
              <a:off x="9066745" y="2363933"/>
              <a:ext cx="152400" cy="104775"/>
            </a:xfrm>
            <a:custGeom>
              <a:avLst/>
              <a:gdLst/>
              <a:ahLst/>
              <a:cxnLst/>
              <a:rect l="l" t="t" r="r" b="b"/>
              <a:pathLst>
                <a:path w="152400" h="104775" extrusionOk="0">
                  <a:moveTo>
                    <a:pt x="46692" y="33338"/>
                  </a:moveTo>
                  <a:cubicBezTo>
                    <a:pt x="46692" y="33338"/>
                    <a:pt x="33356" y="35242"/>
                    <a:pt x="33356" y="35242"/>
                  </a:cubicBezTo>
                  <a:cubicBezTo>
                    <a:pt x="34309" y="35242"/>
                    <a:pt x="-933" y="112395"/>
                    <a:pt x="19" y="113348"/>
                  </a:cubicBezTo>
                  <a:lnTo>
                    <a:pt x="159086" y="0"/>
                  </a:lnTo>
                  <a:lnTo>
                    <a:pt x="40024" y="54292"/>
                  </a:lnTo>
                  <a:cubicBezTo>
                    <a:pt x="38119" y="77152"/>
                    <a:pt x="46692" y="28575"/>
                    <a:pt x="46692" y="33338"/>
                  </a:cubicBez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gdd949ce96f_0_134"/>
            <p:cNvSpPr/>
            <p:nvPr/>
          </p:nvSpPr>
          <p:spPr>
            <a:xfrm>
              <a:off x="9647731" y="2017513"/>
              <a:ext cx="238125" cy="276225"/>
            </a:xfrm>
            <a:custGeom>
              <a:avLst/>
              <a:gdLst/>
              <a:ahLst/>
              <a:cxnLst/>
              <a:rect l="l" t="t" r="r" b="b"/>
              <a:pathLst>
                <a:path w="238125" h="276225" extrusionOk="0">
                  <a:moveTo>
                    <a:pt x="245803" y="92103"/>
                  </a:moveTo>
                  <a:cubicBezTo>
                    <a:pt x="241040" y="151158"/>
                    <a:pt x="198178" y="225453"/>
                    <a:pt x="139122" y="268315"/>
                  </a:cubicBezTo>
                  <a:cubicBezTo>
                    <a:pt x="81020" y="310225"/>
                    <a:pt x="24822" y="259743"/>
                    <a:pt x="5772" y="191163"/>
                  </a:cubicBezTo>
                  <a:cubicBezTo>
                    <a:pt x="-11372" y="130203"/>
                    <a:pt x="10535" y="54003"/>
                    <a:pt x="60065" y="19713"/>
                  </a:cubicBezTo>
                  <a:cubicBezTo>
                    <a:pt x="123883" y="-24102"/>
                    <a:pt x="252470" y="7330"/>
                    <a:pt x="245803" y="92103"/>
                  </a:cubicBezTo>
                  <a:close/>
                </a:path>
              </a:pathLst>
            </a:custGeom>
            <a:solidFill>
              <a:srgbClr val="FAD5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gdd949ce96f_0_134"/>
            <p:cNvSpPr/>
            <p:nvPr/>
          </p:nvSpPr>
          <p:spPr>
            <a:xfrm>
              <a:off x="9516381" y="2032463"/>
              <a:ext cx="276225" cy="342900"/>
            </a:xfrm>
            <a:custGeom>
              <a:avLst/>
              <a:gdLst/>
              <a:ahLst/>
              <a:cxnLst/>
              <a:rect l="l" t="t" r="r" b="b"/>
              <a:pathLst>
                <a:path w="276225" h="342900" extrusionOk="0">
                  <a:moveTo>
                    <a:pt x="277140" y="69533"/>
                  </a:moveTo>
                  <a:lnTo>
                    <a:pt x="182843" y="0"/>
                  </a:lnTo>
                  <a:lnTo>
                    <a:pt x="14250" y="226695"/>
                  </a:lnTo>
                  <a:cubicBezTo>
                    <a:pt x="-9562" y="259080"/>
                    <a:pt x="-2895" y="304800"/>
                    <a:pt x="29490" y="329565"/>
                  </a:cubicBezTo>
                  <a:lnTo>
                    <a:pt x="29490" y="329565"/>
                  </a:lnTo>
                  <a:cubicBezTo>
                    <a:pt x="64733" y="355283"/>
                    <a:pt x="114263" y="345758"/>
                    <a:pt x="136170" y="307658"/>
                  </a:cubicBezTo>
                  <a:lnTo>
                    <a:pt x="277140" y="69533"/>
                  </a:lnTo>
                  <a:close/>
                </a:path>
              </a:pathLst>
            </a:custGeom>
            <a:solidFill>
              <a:srgbClr val="FAD5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gdd949ce96f_0_134"/>
            <p:cNvSpPr/>
            <p:nvPr/>
          </p:nvSpPr>
          <p:spPr>
            <a:xfrm>
              <a:off x="9635406" y="2226773"/>
              <a:ext cx="47625" cy="66675"/>
            </a:xfrm>
            <a:custGeom>
              <a:avLst/>
              <a:gdLst/>
              <a:ahLst/>
              <a:cxnLst/>
              <a:rect l="l" t="t" r="r" b="b"/>
              <a:pathLst>
                <a:path w="47625" h="66675" extrusionOk="0">
                  <a:moveTo>
                    <a:pt x="55245" y="50483"/>
                  </a:moveTo>
                  <a:cubicBezTo>
                    <a:pt x="55245" y="50483"/>
                    <a:pt x="18097" y="17145"/>
                    <a:pt x="0" y="0"/>
                  </a:cubicBezTo>
                  <a:lnTo>
                    <a:pt x="42863" y="70485"/>
                  </a:lnTo>
                  <a:lnTo>
                    <a:pt x="55245" y="50483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gdd949ce96f_0_134"/>
            <p:cNvSpPr/>
            <p:nvPr/>
          </p:nvSpPr>
          <p:spPr>
            <a:xfrm>
              <a:off x="8884175" y="2188673"/>
              <a:ext cx="333375" cy="638175"/>
            </a:xfrm>
            <a:custGeom>
              <a:avLst/>
              <a:gdLst/>
              <a:ahLst/>
              <a:cxnLst/>
              <a:rect l="l" t="t" r="r" b="b"/>
              <a:pathLst>
                <a:path w="333375" h="638175" extrusionOk="0">
                  <a:moveTo>
                    <a:pt x="320701" y="190500"/>
                  </a:moveTo>
                  <a:cubicBezTo>
                    <a:pt x="226404" y="228600"/>
                    <a:pt x="163539" y="250508"/>
                    <a:pt x="163539" y="250508"/>
                  </a:cubicBezTo>
                  <a:lnTo>
                    <a:pt x="336894" y="595313"/>
                  </a:lnTo>
                  <a:lnTo>
                    <a:pt x="277839" y="639128"/>
                  </a:lnTo>
                  <a:cubicBezTo>
                    <a:pt x="277839" y="639128"/>
                    <a:pt x="-36486" y="268605"/>
                    <a:pt x="3519" y="180023"/>
                  </a:cubicBezTo>
                  <a:cubicBezTo>
                    <a:pt x="21616" y="139065"/>
                    <a:pt x="143536" y="57150"/>
                    <a:pt x="268314" y="0"/>
                  </a:cubicBezTo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gdd949ce96f_0_134"/>
            <p:cNvSpPr/>
            <p:nvPr/>
          </p:nvSpPr>
          <p:spPr>
            <a:xfrm>
              <a:off x="9152489" y="2128338"/>
              <a:ext cx="285750" cy="247650"/>
            </a:xfrm>
            <a:custGeom>
              <a:avLst/>
              <a:gdLst/>
              <a:ahLst/>
              <a:cxnLst/>
              <a:rect l="l" t="t" r="r" b="b"/>
              <a:pathLst>
                <a:path w="285750" h="247650" extrusionOk="0">
                  <a:moveTo>
                    <a:pt x="0" y="60335"/>
                  </a:moveTo>
                  <a:cubicBezTo>
                    <a:pt x="147638" y="-7292"/>
                    <a:pt x="300990" y="-38725"/>
                    <a:pt x="291465" y="78433"/>
                  </a:cubicBezTo>
                  <a:cubicBezTo>
                    <a:pt x="291465" y="78433"/>
                    <a:pt x="289560" y="150823"/>
                    <a:pt x="144780" y="212735"/>
                  </a:cubicBezTo>
                  <a:cubicBezTo>
                    <a:pt x="111442" y="227023"/>
                    <a:pt x="80963" y="239405"/>
                    <a:pt x="52388" y="250835"/>
                  </a:cubicBezTo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gdd949ce96f_0_134"/>
            <p:cNvSpPr/>
            <p:nvPr/>
          </p:nvSpPr>
          <p:spPr>
            <a:xfrm>
              <a:off x="9162014" y="2783986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 extrusionOk="0">
                  <a:moveTo>
                    <a:pt x="148590" y="122872"/>
                  </a:moveTo>
                  <a:cubicBezTo>
                    <a:pt x="144780" y="113347"/>
                    <a:pt x="109538" y="73342"/>
                    <a:pt x="109538" y="73342"/>
                  </a:cubicBezTo>
                  <a:cubicBezTo>
                    <a:pt x="109538" y="73342"/>
                    <a:pt x="98107" y="43815"/>
                    <a:pt x="101917" y="42863"/>
                  </a:cubicBezTo>
                  <a:cubicBezTo>
                    <a:pt x="120967" y="38100"/>
                    <a:pt x="119063" y="40957"/>
                    <a:pt x="123825" y="45720"/>
                  </a:cubicBezTo>
                  <a:cubicBezTo>
                    <a:pt x="123825" y="45720"/>
                    <a:pt x="143827" y="65722"/>
                    <a:pt x="161925" y="55245"/>
                  </a:cubicBezTo>
                  <a:cubicBezTo>
                    <a:pt x="161925" y="55245"/>
                    <a:pt x="137160" y="31432"/>
                    <a:pt x="133350" y="20955"/>
                  </a:cubicBezTo>
                  <a:cubicBezTo>
                    <a:pt x="127635" y="8572"/>
                    <a:pt x="59055" y="0"/>
                    <a:pt x="59055" y="0"/>
                  </a:cubicBezTo>
                  <a:lnTo>
                    <a:pt x="0" y="43815"/>
                  </a:lnTo>
                  <a:cubicBezTo>
                    <a:pt x="0" y="43815"/>
                    <a:pt x="15240" y="103822"/>
                    <a:pt x="28575" y="122872"/>
                  </a:cubicBezTo>
                  <a:cubicBezTo>
                    <a:pt x="38100" y="136207"/>
                    <a:pt x="57150" y="147638"/>
                    <a:pt x="74295" y="160972"/>
                  </a:cubicBezTo>
                  <a:cubicBezTo>
                    <a:pt x="80963" y="165735"/>
                    <a:pt x="91440" y="175260"/>
                    <a:pt x="100013" y="173355"/>
                  </a:cubicBezTo>
                  <a:cubicBezTo>
                    <a:pt x="123825" y="167640"/>
                    <a:pt x="167640" y="159067"/>
                    <a:pt x="167640" y="159067"/>
                  </a:cubicBezTo>
                  <a:cubicBezTo>
                    <a:pt x="182880" y="146685"/>
                    <a:pt x="148590" y="122872"/>
                    <a:pt x="148590" y="122872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gdd949ce96f_0_134"/>
            <p:cNvSpPr/>
            <p:nvPr/>
          </p:nvSpPr>
          <p:spPr>
            <a:xfrm>
              <a:off x="9643823" y="2928182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148746" y="2488"/>
                  </a:moveTo>
                  <a:cubicBezTo>
                    <a:pt x="148746" y="2488"/>
                    <a:pt x="73498" y="-5132"/>
                    <a:pt x="54448" y="6298"/>
                  </a:cubicBezTo>
                  <a:cubicBezTo>
                    <a:pt x="41114" y="13918"/>
                    <a:pt x="4918" y="38683"/>
                    <a:pt x="4918" y="38683"/>
                  </a:cubicBezTo>
                  <a:cubicBezTo>
                    <a:pt x="23016" y="61543"/>
                    <a:pt x="49686" y="39636"/>
                    <a:pt x="49686" y="39636"/>
                  </a:cubicBezTo>
                  <a:cubicBezTo>
                    <a:pt x="58258" y="36778"/>
                    <a:pt x="68736" y="28206"/>
                    <a:pt x="93501" y="36778"/>
                  </a:cubicBezTo>
                  <a:cubicBezTo>
                    <a:pt x="114456" y="43446"/>
                    <a:pt x="65879" y="77736"/>
                    <a:pt x="39208" y="88213"/>
                  </a:cubicBezTo>
                  <a:cubicBezTo>
                    <a:pt x="19206" y="95833"/>
                    <a:pt x="-5559" y="118693"/>
                    <a:pt x="1108" y="130123"/>
                  </a:cubicBezTo>
                  <a:lnTo>
                    <a:pt x="43971" y="145363"/>
                  </a:lnTo>
                  <a:cubicBezTo>
                    <a:pt x="46829" y="146316"/>
                    <a:pt x="49686" y="147268"/>
                    <a:pt x="52543" y="146316"/>
                  </a:cubicBezTo>
                  <a:cubicBezTo>
                    <a:pt x="63973" y="145363"/>
                    <a:pt x="84929" y="152031"/>
                    <a:pt x="105883" y="137743"/>
                  </a:cubicBezTo>
                  <a:cubicBezTo>
                    <a:pt x="131601" y="119646"/>
                    <a:pt x="190656" y="65353"/>
                    <a:pt x="190656" y="65353"/>
                  </a:cubicBezTo>
                  <a:lnTo>
                    <a:pt x="148746" y="2488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gdd949ce96f_0_134"/>
            <p:cNvSpPr/>
            <p:nvPr/>
          </p:nvSpPr>
          <p:spPr>
            <a:xfrm>
              <a:off x="9630229" y="2314209"/>
              <a:ext cx="314325" cy="257175"/>
            </a:xfrm>
            <a:custGeom>
              <a:avLst/>
              <a:gdLst/>
              <a:ahLst/>
              <a:cxnLst/>
              <a:rect l="l" t="t" r="r" b="b"/>
              <a:pathLst>
                <a:path w="314325" h="257175" extrusionOk="0">
                  <a:moveTo>
                    <a:pt x="317597" y="143069"/>
                  </a:moveTo>
                  <a:cubicBezTo>
                    <a:pt x="234730" y="23054"/>
                    <a:pt x="151862" y="-33143"/>
                    <a:pt x="68042" y="20197"/>
                  </a:cubicBezTo>
                  <a:cubicBezTo>
                    <a:pt x="68042" y="20197"/>
                    <a:pt x="-36733" y="37342"/>
                    <a:pt x="13750" y="116399"/>
                  </a:cubicBezTo>
                  <a:cubicBezTo>
                    <a:pt x="27085" y="136402"/>
                    <a:pt x="100427" y="198314"/>
                    <a:pt x="188057" y="258322"/>
                  </a:cubicBezTo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gdd949ce96f_0_134"/>
            <p:cNvSpPr/>
            <p:nvPr/>
          </p:nvSpPr>
          <p:spPr>
            <a:xfrm>
              <a:off x="9791616" y="2446800"/>
              <a:ext cx="276225" cy="542925"/>
            </a:xfrm>
            <a:custGeom>
              <a:avLst/>
              <a:gdLst/>
              <a:ahLst/>
              <a:cxnLst/>
              <a:rect l="l" t="t" r="r" b="b"/>
              <a:pathLst>
                <a:path w="276225" h="542925" extrusionOk="0">
                  <a:moveTo>
                    <a:pt x="26670" y="125730"/>
                  </a:moveTo>
                  <a:cubicBezTo>
                    <a:pt x="126683" y="221933"/>
                    <a:pt x="138113" y="251460"/>
                    <a:pt x="138113" y="251460"/>
                  </a:cubicBezTo>
                  <a:lnTo>
                    <a:pt x="0" y="483870"/>
                  </a:lnTo>
                  <a:lnTo>
                    <a:pt x="40005" y="549593"/>
                  </a:lnTo>
                  <a:cubicBezTo>
                    <a:pt x="40005" y="549593"/>
                    <a:pt x="280035" y="307658"/>
                    <a:pt x="276225" y="208598"/>
                  </a:cubicBezTo>
                  <a:cubicBezTo>
                    <a:pt x="275273" y="192405"/>
                    <a:pt x="252413" y="132398"/>
                    <a:pt x="147638" y="0"/>
                  </a:cubicBezTo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gdd949ce96f_0_134"/>
            <p:cNvSpPr/>
            <p:nvPr/>
          </p:nvSpPr>
          <p:spPr>
            <a:xfrm>
              <a:off x="9811619" y="2193435"/>
              <a:ext cx="47625" cy="66675"/>
            </a:xfrm>
            <a:custGeom>
              <a:avLst/>
              <a:gdLst/>
              <a:ahLst/>
              <a:cxnLst/>
              <a:rect l="l" t="t" r="r" b="b"/>
              <a:pathLst>
                <a:path w="47625" h="66675" extrusionOk="0">
                  <a:moveTo>
                    <a:pt x="55245" y="0"/>
                  </a:moveTo>
                  <a:cubicBezTo>
                    <a:pt x="55245" y="0"/>
                    <a:pt x="38100" y="45720"/>
                    <a:pt x="43815" y="73343"/>
                  </a:cubicBezTo>
                  <a:cubicBezTo>
                    <a:pt x="43815" y="73343"/>
                    <a:pt x="19050" y="79058"/>
                    <a:pt x="0" y="65723"/>
                  </a:cubicBezTo>
                  <a:lnTo>
                    <a:pt x="55245" y="0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gdd949ce96f_0_134"/>
            <p:cNvSpPr/>
            <p:nvPr/>
          </p:nvSpPr>
          <p:spPr>
            <a:xfrm>
              <a:off x="9598259" y="1960151"/>
              <a:ext cx="390525" cy="209550"/>
            </a:xfrm>
            <a:custGeom>
              <a:avLst/>
              <a:gdLst/>
              <a:ahLst/>
              <a:cxnLst/>
              <a:rect l="l" t="t" r="r" b="b"/>
              <a:pathLst>
                <a:path w="390525" h="209550" extrusionOk="0">
                  <a:moveTo>
                    <a:pt x="317182" y="52309"/>
                  </a:moveTo>
                  <a:cubicBezTo>
                    <a:pt x="315278" y="50404"/>
                    <a:pt x="313372" y="48499"/>
                    <a:pt x="312420" y="46594"/>
                  </a:cubicBezTo>
                  <a:cubicBezTo>
                    <a:pt x="312420" y="46594"/>
                    <a:pt x="311468" y="45642"/>
                    <a:pt x="311468" y="45642"/>
                  </a:cubicBezTo>
                  <a:lnTo>
                    <a:pt x="311468" y="45642"/>
                  </a:lnTo>
                  <a:cubicBezTo>
                    <a:pt x="234315" y="-25796"/>
                    <a:pt x="62865" y="-6746"/>
                    <a:pt x="40005" y="57072"/>
                  </a:cubicBezTo>
                  <a:cubicBezTo>
                    <a:pt x="10478" y="139939"/>
                    <a:pt x="0" y="210424"/>
                    <a:pt x="0" y="210424"/>
                  </a:cubicBezTo>
                  <a:lnTo>
                    <a:pt x="68580" y="182802"/>
                  </a:lnTo>
                  <a:cubicBezTo>
                    <a:pt x="68580" y="182802"/>
                    <a:pt x="40957" y="158989"/>
                    <a:pt x="75247" y="133272"/>
                  </a:cubicBezTo>
                  <a:cubicBezTo>
                    <a:pt x="113347" y="112317"/>
                    <a:pt x="108585" y="191374"/>
                    <a:pt x="132397" y="157084"/>
                  </a:cubicBezTo>
                  <a:cubicBezTo>
                    <a:pt x="159068" y="119937"/>
                    <a:pt x="152400" y="99934"/>
                    <a:pt x="152400" y="99934"/>
                  </a:cubicBezTo>
                  <a:cubicBezTo>
                    <a:pt x="152400" y="99934"/>
                    <a:pt x="312420" y="257097"/>
                    <a:pt x="391478" y="111364"/>
                  </a:cubicBezTo>
                  <a:cubicBezTo>
                    <a:pt x="390525" y="111364"/>
                    <a:pt x="358140" y="94219"/>
                    <a:pt x="317182" y="52309"/>
                  </a:cubicBezTo>
                  <a:close/>
                </a:path>
              </a:pathLst>
            </a:custGeom>
            <a:solidFill>
              <a:srgbClr val="F16D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gdd949ce96f_0_134"/>
            <p:cNvSpPr/>
            <p:nvPr/>
          </p:nvSpPr>
          <p:spPr>
            <a:xfrm>
              <a:off x="10756499" y="6068206"/>
              <a:ext cx="752475" cy="152400"/>
            </a:xfrm>
            <a:custGeom>
              <a:avLst/>
              <a:gdLst/>
              <a:ahLst/>
              <a:cxnLst/>
              <a:rect l="l" t="t" r="r" b="b"/>
              <a:pathLst>
                <a:path w="752475" h="152400" extrusionOk="0">
                  <a:moveTo>
                    <a:pt x="756285" y="76200"/>
                  </a:moveTo>
                  <a:cubicBezTo>
                    <a:pt x="756285" y="118284"/>
                    <a:pt x="586985" y="152400"/>
                    <a:pt x="378142" y="152400"/>
                  </a:cubicBezTo>
                  <a:cubicBezTo>
                    <a:pt x="169300" y="152400"/>
                    <a:pt x="0" y="118284"/>
                    <a:pt x="0" y="76200"/>
                  </a:cubicBezTo>
                  <a:cubicBezTo>
                    <a:pt x="0" y="34116"/>
                    <a:pt x="169300" y="0"/>
                    <a:pt x="378142" y="0"/>
                  </a:cubicBezTo>
                  <a:cubicBezTo>
                    <a:pt x="586985" y="0"/>
                    <a:pt x="756285" y="34116"/>
                    <a:pt x="756285" y="76200"/>
                  </a:cubicBezTo>
                  <a:close/>
                </a:path>
              </a:pathLst>
            </a:custGeom>
            <a:solidFill>
              <a:srgbClr val="FAD3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gdd949ce96f_0_134"/>
            <p:cNvSpPr/>
            <p:nvPr/>
          </p:nvSpPr>
          <p:spPr>
            <a:xfrm>
              <a:off x="10862718" y="6000578"/>
              <a:ext cx="361950" cy="142875"/>
            </a:xfrm>
            <a:custGeom>
              <a:avLst/>
              <a:gdLst/>
              <a:ahLst/>
              <a:cxnLst/>
              <a:rect l="l" t="t" r="r" b="b"/>
              <a:pathLst>
                <a:path w="361950" h="142875" extrusionOk="0">
                  <a:moveTo>
                    <a:pt x="287164" y="0"/>
                  </a:moveTo>
                  <a:cubicBezTo>
                    <a:pt x="287164" y="0"/>
                    <a:pt x="92854" y="100965"/>
                    <a:pt x="29989" y="110490"/>
                  </a:cubicBezTo>
                  <a:cubicBezTo>
                    <a:pt x="-33829" y="120015"/>
                    <a:pt x="13796" y="146685"/>
                    <a:pt x="83329" y="144780"/>
                  </a:cubicBezTo>
                  <a:cubicBezTo>
                    <a:pt x="171911" y="141923"/>
                    <a:pt x="182389" y="141923"/>
                    <a:pt x="246206" y="129540"/>
                  </a:cubicBezTo>
                  <a:cubicBezTo>
                    <a:pt x="289069" y="121920"/>
                    <a:pt x="352886" y="68580"/>
                    <a:pt x="352886" y="68580"/>
                  </a:cubicBezTo>
                  <a:cubicBezTo>
                    <a:pt x="368126" y="54293"/>
                    <a:pt x="362411" y="16193"/>
                    <a:pt x="354791" y="0"/>
                  </a:cubicBezTo>
                  <a:lnTo>
                    <a:pt x="287164" y="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gdd949ce96f_0_134"/>
            <p:cNvSpPr/>
            <p:nvPr/>
          </p:nvSpPr>
          <p:spPr>
            <a:xfrm>
              <a:off x="10984675" y="5999626"/>
              <a:ext cx="228600" cy="85725"/>
            </a:xfrm>
            <a:custGeom>
              <a:avLst/>
              <a:gdLst/>
              <a:ahLst/>
              <a:cxnLst/>
              <a:rect l="l" t="t" r="r" b="b"/>
              <a:pathLst>
                <a:path w="228600" h="85725" extrusionOk="0">
                  <a:moveTo>
                    <a:pt x="165207" y="952"/>
                  </a:moveTo>
                  <a:cubicBezTo>
                    <a:pt x="165207" y="952"/>
                    <a:pt x="99484" y="33338"/>
                    <a:pt x="41382" y="60960"/>
                  </a:cubicBezTo>
                  <a:cubicBezTo>
                    <a:pt x="-40534" y="100013"/>
                    <a:pt x="17569" y="96202"/>
                    <a:pt x="58527" y="80010"/>
                  </a:cubicBezTo>
                  <a:cubicBezTo>
                    <a:pt x="194734" y="23813"/>
                    <a:pt x="231882" y="0"/>
                    <a:pt x="231882" y="0"/>
                  </a:cubicBezTo>
                  <a:lnTo>
                    <a:pt x="165207" y="952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gdd949ce96f_0_134"/>
            <p:cNvSpPr/>
            <p:nvPr/>
          </p:nvSpPr>
          <p:spPr>
            <a:xfrm>
              <a:off x="11160359" y="6036773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63818" y="0"/>
                  </a:moveTo>
                  <a:lnTo>
                    <a:pt x="65722" y="82867"/>
                  </a:lnTo>
                  <a:lnTo>
                    <a:pt x="40005" y="84772"/>
                  </a:lnTo>
                  <a:cubicBezTo>
                    <a:pt x="40005" y="84772"/>
                    <a:pt x="40005" y="43815"/>
                    <a:pt x="0" y="69532"/>
                  </a:cubicBezTo>
                  <a:lnTo>
                    <a:pt x="63818" y="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gdd949ce96f_0_134"/>
            <p:cNvSpPr/>
            <p:nvPr/>
          </p:nvSpPr>
          <p:spPr>
            <a:xfrm>
              <a:off x="11137499" y="591199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0" y="0"/>
                  </a:moveTo>
                  <a:lnTo>
                    <a:pt x="12382" y="88582"/>
                  </a:lnTo>
                  <a:lnTo>
                    <a:pt x="79057" y="87630"/>
                  </a:lnTo>
                  <a:lnTo>
                    <a:pt x="85725" y="1524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gdd949ce96f_0_134"/>
            <p:cNvSpPr/>
            <p:nvPr/>
          </p:nvSpPr>
          <p:spPr>
            <a:xfrm>
              <a:off x="10405027" y="3946641"/>
              <a:ext cx="952500" cy="609600"/>
            </a:xfrm>
            <a:custGeom>
              <a:avLst/>
              <a:gdLst/>
              <a:ahLst/>
              <a:cxnLst/>
              <a:rect l="l" t="t" r="r" b="b"/>
              <a:pathLst>
                <a:path w="952500" h="609600" extrusionOk="0">
                  <a:moveTo>
                    <a:pt x="878205" y="347"/>
                  </a:moveTo>
                  <a:cubicBezTo>
                    <a:pt x="878205" y="347"/>
                    <a:pt x="784860" y="-14893"/>
                    <a:pt x="670560" y="156557"/>
                  </a:cubicBezTo>
                  <a:cubicBezTo>
                    <a:pt x="556260" y="327055"/>
                    <a:pt x="471488" y="420400"/>
                    <a:pt x="471488" y="420400"/>
                  </a:cubicBezTo>
                  <a:lnTo>
                    <a:pt x="45720" y="98455"/>
                  </a:lnTo>
                  <a:lnTo>
                    <a:pt x="0" y="190847"/>
                  </a:lnTo>
                  <a:cubicBezTo>
                    <a:pt x="0" y="190847"/>
                    <a:pt x="391477" y="638522"/>
                    <a:pt x="516255" y="608995"/>
                  </a:cubicBezTo>
                  <a:cubicBezTo>
                    <a:pt x="641032" y="577562"/>
                    <a:pt x="1159192" y="28922"/>
                    <a:pt x="878205" y="347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gdd949ce96f_0_134"/>
            <p:cNvSpPr/>
            <p:nvPr/>
          </p:nvSpPr>
          <p:spPr>
            <a:xfrm>
              <a:off x="10271392" y="3976640"/>
              <a:ext cx="190500" cy="161925"/>
            </a:xfrm>
            <a:custGeom>
              <a:avLst/>
              <a:gdLst/>
              <a:ahLst/>
              <a:cxnLst/>
              <a:rect l="l" t="t" r="r" b="b"/>
              <a:pathLst>
                <a:path w="190500" h="161925" extrusionOk="0">
                  <a:moveTo>
                    <a:pt x="137444" y="162753"/>
                  </a:moveTo>
                  <a:cubicBezTo>
                    <a:pt x="137444" y="162753"/>
                    <a:pt x="-73058" y="828"/>
                    <a:pt x="26954" y="29403"/>
                  </a:cubicBezTo>
                  <a:cubicBezTo>
                    <a:pt x="72674" y="42738"/>
                    <a:pt x="112679" y="77028"/>
                    <a:pt x="128872" y="62741"/>
                  </a:cubicBezTo>
                  <a:cubicBezTo>
                    <a:pt x="144112" y="48453"/>
                    <a:pt x="110774" y="36071"/>
                    <a:pt x="105060" y="4638"/>
                  </a:cubicBezTo>
                  <a:cubicBezTo>
                    <a:pt x="100297" y="-22984"/>
                    <a:pt x="198404" y="81791"/>
                    <a:pt x="198404" y="81791"/>
                  </a:cubicBezTo>
                  <a:lnTo>
                    <a:pt x="137444" y="162753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gdd949ce96f_0_134"/>
            <p:cNvSpPr/>
            <p:nvPr/>
          </p:nvSpPr>
          <p:spPr>
            <a:xfrm>
              <a:off x="10531709" y="4184161"/>
              <a:ext cx="200025" cy="161925"/>
            </a:xfrm>
            <a:custGeom>
              <a:avLst/>
              <a:gdLst/>
              <a:ahLst/>
              <a:cxnLst/>
              <a:rect l="l" t="t" r="r" b="b"/>
              <a:pathLst>
                <a:path w="200025" h="161925" extrusionOk="0">
                  <a:moveTo>
                    <a:pt x="23813" y="0"/>
                  </a:moveTo>
                  <a:lnTo>
                    <a:pt x="203835" y="167640"/>
                  </a:lnTo>
                  <a:lnTo>
                    <a:pt x="0" y="72390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gdd949ce96f_0_134"/>
            <p:cNvSpPr/>
            <p:nvPr/>
          </p:nvSpPr>
          <p:spPr>
            <a:xfrm>
              <a:off x="10871752" y="4250836"/>
              <a:ext cx="209550" cy="219075"/>
            </a:xfrm>
            <a:custGeom>
              <a:avLst/>
              <a:gdLst/>
              <a:ahLst/>
              <a:cxnLst/>
              <a:rect l="l" t="t" r="r" b="b"/>
              <a:pathLst>
                <a:path w="209550" h="219075" extrusionOk="0">
                  <a:moveTo>
                    <a:pt x="0" y="197167"/>
                  </a:moveTo>
                  <a:lnTo>
                    <a:pt x="188595" y="0"/>
                  </a:lnTo>
                  <a:lnTo>
                    <a:pt x="217170" y="52388"/>
                  </a:lnTo>
                  <a:lnTo>
                    <a:pt x="108585" y="225742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gdd949ce96f_0_134"/>
            <p:cNvSpPr/>
            <p:nvPr/>
          </p:nvSpPr>
          <p:spPr>
            <a:xfrm>
              <a:off x="11017180" y="4429905"/>
              <a:ext cx="323850" cy="1504950"/>
            </a:xfrm>
            <a:custGeom>
              <a:avLst/>
              <a:gdLst/>
              <a:ahLst/>
              <a:cxnLst/>
              <a:rect l="l" t="t" r="r" b="b"/>
              <a:pathLst>
                <a:path w="323850" h="1504950" extrusionOk="0">
                  <a:moveTo>
                    <a:pt x="45072" y="99060"/>
                  </a:moveTo>
                  <a:lnTo>
                    <a:pt x="309867" y="0"/>
                  </a:lnTo>
                  <a:cubicBezTo>
                    <a:pt x="309867" y="0"/>
                    <a:pt x="394639" y="226695"/>
                    <a:pt x="199377" y="827722"/>
                  </a:cubicBezTo>
                  <a:cubicBezTo>
                    <a:pt x="199377" y="827722"/>
                    <a:pt x="290817" y="1062038"/>
                    <a:pt x="206045" y="1498283"/>
                  </a:cubicBezTo>
                  <a:lnTo>
                    <a:pt x="124129" y="1505903"/>
                  </a:lnTo>
                  <a:cubicBezTo>
                    <a:pt x="124129" y="1505903"/>
                    <a:pt x="70789" y="1143953"/>
                    <a:pt x="55549" y="1042035"/>
                  </a:cubicBezTo>
                  <a:cubicBezTo>
                    <a:pt x="27927" y="856297"/>
                    <a:pt x="-48273" y="640080"/>
                    <a:pt x="45072" y="99060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gdd949ce96f_0_134"/>
            <p:cNvSpPr/>
            <p:nvPr/>
          </p:nvSpPr>
          <p:spPr>
            <a:xfrm>
              <a:off x="11107019" y="4909013"/>
              <a:ext cx="142875" cy="904875"/>
            </a:xfrm>
            <a:custGeom>
              <a:avLst/>
              <a:gdLst/>
              <a:ahLst/>
              <a:cxnLst/>
              <a:rect l="l" t="t" r="r" b="b"/>
              <a:pathLst>
                <a:path w="142875" h="904875" extrusionOk="0">
                  <a:moveTo>
                    <a:pt x="47625" y="21907"/>
                  </a:moveTo>
                  <a:cubicBezTo>
                    <a:pt x="25718" y="15240"/>
                    <a:pt x="15240" y="10477"/>
                    <a:pt x="0" y="0"/>
                  </a:cubicBezTo>
                  <a:lnTo>
                    <a:pt x="12383" y="398145"/>
                  </a:lnTo>
                  <a:cubicBezTo>
                    <a:pt x="14288" y="429577"/>
                    <a:pt x="25718" y="461010"/>
                    <a:pt x="34290" y="491490"/>
                  </a:cubicBezTo>
                  <a:lnTo>
                    <a:pt x="145733" y="906780"/>
                  </a:lnTo>
                  <a:lnTo>
                    <a:pt x="103822" y="32385"/>
                  </a:lnTo>
                  <a:cubicBezTo>
                    <a:pt x="86678" y="31432"/>
                    <a:pt x="67628" y="28575"/>
                    <a:pt x="47625" y="21907"/>
                  </a:cubicBezTo>
                  <a:close/>
                </a:path>
              </a:pathLst>
            </a:custGeom>
            <a:solidFill>
              <a:srgbClr val="F37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gdd949ce96f_0_134"/>
            <p:cNvSpPr/>
            <p:nvPr/>
          </p:nvSpPr>
          <p:spPr>
            <a:xfrm>
              <a:off x="11093357" y="5999626"/>
              <a:ext cx="266700" cy="209550"/>
            </a:xfrm>
            <a:custGeom>
              <a:avLst/>
              <a:gdLst/>
              <a:ahLst/>
              <a:cxnLst/>
              <a:rect l="l" t="t" r="r" b="b"/>
              <a:pathLst>
                <a:path w="266700" h="209550" extrusionOk="0">
                  <a:moveTo>
                    <a:pt x="201304" y="952"/>
                  </a:moveTo>
                  <a:cubicBezTo>
                    <a:pt x="201304" y="952"/>
                    <a:pt x="89862" y="117157"/>
                    <a:pt x="17472" y="180975"/>
                  </a:cubicBezTo>
                  <a:cubicBezTo>
                    <a:pt x="-34916" y="226695"/>
                    <a:pt x="41284" y="227647"/>
                    <a:pt x="104149" y="197167"/>
                  </a:cubicBezTo>
                  <a:cubicBezTo>
                    <a:pt x="195589" y="153352"/>
                    <a:pt x="193684" y="148590"/>
                    <a:pt x="228927" y="113347"/>
                  </a:cubicBezTo>
                  <a:cubicBezTo>
                    <a:pt x="271789" y="71438"/>
                    <a:pt x="261312" y="68580"/>
                    <a:pt x="261312" y="68580"/>
                  </a:cubicBezTo>
                  <a:cubicBezTo>
                    <a:pt x="276552" y="54292"/>
                    <a:pt x="270837" y="16192"/>
                    <a:pt x="263217" y="0"/>
                  </a:cubicBezTo>
                  <a:lnTo>
                    <a:pt x="201304" y="952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gdd949ce96f_0_134"/>
            <p:cNvSpPr/>
            <p:nvPr/>
          </p:nvSpPr>
          <p:spPr>
            <a:xfrm>
              <a:off x="11184525" y="5999626"/>
              <a:ext cx="171450" cy="133350"/>
            </a:xfrm>
            <a:custGeom>
              <a:avLst/>
              <a:gdLst/>
              <a:ahLst/>
              <a:cxnLst/>
              <a:rect l="l" t="t" r="r" b="b"/>
              <a:pathLst>
                <a:path w="171450" h="133350" extrusionOk="0">
                  <a:moveTo>
                    <a:pt x="110137" y="952"/>
                  </a:moveTo>
                  <a:cubicBezTo>
                    <a:pt x="110137" y="952"/>
                    <a:pt x="101564" y="18097"/>
                    <a:pt x="23459" y="100965"/>
                  </a:cubicBezTo>
                  <a:cubicBezTo>
                    <a:pt x="-34643" y="163830"/>
                    <a:pt x="29174" y="142875"/>
                    <a:pt x="64417" y="116205"/>
                  </a:cubicBezTo>
                  <a:cubicBezTo>
                    <a:pt x="153952" y="48577"/>
                    <a:pt x="173002" y="0"/>
                    <a:pt x="173002" y="0"/>
                  </a:cubicBezTo>
                  <a:lnTo>
                    <a:pt x="110137" y="952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gdd949ce96f_0_134"/>
            <p:cNvSpPr/>
            <p:nvPr/>
          </p:nvSpPr>
          <p:spPr>
            <a:xfrm>
              <a:off x="11301329" y="6032963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63818" y="0"/>
                  </a:moveTo>
                  <a:lnTo>
                    <a:pt x="65723" y="80010"/>
                  </a:lnTo>
                  <a:lnTo>
                    <a:pt x="40005" y="81915"/>
                  </a:lnTo>
                  <a:cubicBezTo>
                    <a:pt x="40005" y="81915"/>
                    <a:pt x="40005" y="40957"/>
                    <a:pt x="0" y="66675"/>
                  </a:cubicBezTo>
                  <a:lnTo>
                    <a:pt x="63818" y="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gdd949ce96f_0_134"/>
            <p:cNvSpPr/>
            <p:nvPr/>
          </p:nvSpPr>
          <p:spPr>
            <a:xfrm>
              <a:off x="11275612" y="590818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0" y="3810"/>
                  </a:moveTo>
                  <a:lnTo>
                    <a:pt x="19050" y="92392"/>
                  </a:lnTo>
                  <a:lnTo>
                    <a:pt x="81915" y="91440"/>
                  </a:lnTo>
                  <a:lnTo>
                    <a:pt x="87630" y="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gdd949ce96f_0_134"/>
            <p:cNvSpPr/>
            <p:nvPr/>
          </p:nvSpPr>
          <p:spPr>
            <a:xfrm>
              <a:off x="11132083" y="4203211"/>
              <a:ext cx="352425" cy="1743075"/>
            </a:xfrm>
            <a:custGeom>
              <a:avLst/>
              <a:gdLst/>
              <a:ahLst/>
              <a:cxnLst/>
              <a:rect l="l" t="t" r="r" b="b"/>
              <a:pathLst>
                <a:path w="352425" h="1743075" extrusionOk="0">
                  <a:moveTo>
                    <a:pt x="68281" y="0"/>
                  </a:moveTo>
                  <a:lnTo>
                    <a:pt x="345458" y="509588"/>
                  </a:lnTo>
                  <a:cubicBezTo>
                    <a:pt x="345458" y="509588"/>
                    <a:pt x="415943" y="719138"/>
                    <a:pt x="213061" y="1146810"/>
                  </a:cubicBezTo>
                  <a:cubicBezTo>
                    <a:pt x="213061" y="1146810"/>
                    <a:pt x="285451" y="1400175"/>
                    <a:pt x="228301" y="1741170"/>
                  </a:cubicBezTo>
                  <a:lnTo>
                    <a:pt x="152101" y="1751648"/>
                  </a:lnTo>
                  <a:cubicBezTo>
                    <a:pt x="152101" y="1751648"/>
                    <a:pt x="26371" y="1216342"/>
                    <a:pt x="12083" y="1125855"/>
                  </a:cubicBezTo>
                  <a:cubicBezTo>
                    <a:pt x="653" y="1057275"/>
                    <a:pt x="-25064" y="541020"/>
                    <a:pt x="68281" y="0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gdd949ce96f_0_134"/>
            <p:cNvSpPr/>
            <p:nvPr/>
          </p:nvSpPr>
          <p:spPr>
            <a:xfrm>
              <a:off x="11028914" y="4711846"/>
              <a:ext cx="447675" cy="57150"/>
            </a:xfrm>
            <a:custGeom>
              <a:avLst/>
              <a:gdLst/>
              <a:ahLst/>
              <a:cxnLst/>
              <a:rect l="l" t="t" r="r" b="b"/>
              <a:pathLst>
                <a:path w="447675" h="57150" extrusionOk="0">
                  <a:moveTo>
                    <a:pt x="0" y="52388"/>
                  </a:moveTo>
                  <a:cubicBezTo>
                    <a:pt x="0" y="52388"/>
                    <a:pt x="200025" y="104775"/>
                    <a:pt x="448627" y="0"/>
                  </a:cubicBezTo>
                  <a:lnTo>
                    <a:pt x="5715" y="0"/>
                  </a:lnTo>
                  <a:lnTo>
                    <a:pt x="0" y="52388"/>
                  </a:lnTo>
                  <a:close/>
                </a:path>
              </a:pathLst>
            </a:custGeom>
            <a:solidFill>
              <a:srgbClr val="EF4C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gdd949ce96f_0_134"/>
            <p:cNvSpPr/>
            <p:nvPr/>
          </p:nvSpPr>
          <p:spPr>
            <a:xfrm>
              <a:off x="11019726" y="3848539"/>
              <a:ext cx="457200" cy="895350"/>
            </a:xfrm>
            <a:custGeom>
              <a:avLst/>
              <a:gdLst/>
              <a:ahLst/>
              <a:cxnLst/>
              <a:rect l="l" t="t" r="r" b="b"/>
              <a:pathLst>
                <a:path w="457200" h="895350" extrusionOk="0">
                  <a:moveTo>
                    <a:pt x="74911" y="90829"/>
                  </a:moveTo>
                  <a:cubicBezTo>
                    <a:pt x="83483" y="55587"/>
                    <a:pt x="108248" y="27012"/>
                    <a:pt x="141586" y="14629"/>
                  </a:cubicBezTo>
                  <a:cubicBezTo>
                    <a:pt x="213976" y="-12041"/>
                    <a:pt x="370186" y="-27281"/>
                    <a:pt x="436861" y="202272"/>
                  </a:cubicBezTo>
                  <a:cubicBezTo>
                    <a:pt x="472103" y="324192"/>
                    <a:pt x="451148" y="461352"/>
                    <a:pt x="427336" y="574699"/>
                  </a:cubicBezTo>
                  <a:cubicBezTo>
                    <a:pt x="410191" y="655662"/>
                    <a:pt x="458768" y="863307"/>
                    <a:pt x="458768" y="863307"/>
                  </a:cubicBezTo>
                  <a:cubicBezTo>
                    <a:pt x="458768" y="863307"/>
                    <a:pt x="266364" y="937602"/>
                    <a:pt x="15856" y="866164"/>
                  </a:cubicBezTo>
                  <a:lnTo>
                    <a:pt x="35858" y="572794"/>
                  </a:lnTo>
                  <a:lnTo>
                    <a:pt x="12998" y="415632"/>
                  </a:lnTo>
                  <a:cubicBezTo>
                    <a:pt x="-5099" y="362292"/>
                    <a:pt x="-4147" y="305142"/>
                    <a:pt x="14903" y="252754"/>
                  </a:cubicBezTo>
                  <a:lnTo>
                    <a:pt x="74911" y="90829"/>
                  </a:ln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gdd949ce96f_0_134"/>
            <p:cNvSpPr/>
            <p:nvPr/>
          </p:nvSpPr>
          <p:spPr>
            <a:xfrm>
              <a:off x="11088922" y="4051666"/>
              <a:ext cx="285750" cy="533400"/>
            </a:xfrm>
            <a:custGeom>
              <a:avLst/>
              <a:gdLst/>
              <a:ahLst/>
              <a:cxnLst/>
              <a:rect l="l" t="t" r="r" b="b"/>
              <a:pathLst>
                <a:path w="285750" h="533400" extrusionOk="0">
                  <a:moveTo>
                    <a:pt x="61913" y="105825"/>
                  </a:moveTo>
                  <a:cubicBezTo>
                    <a:pt x="131445" y="13432"/>
                    <a:pt x="191453" y="14385"/>
                    <a:pt x="191453" y="14385"/>
                  </a:cubicBezTo>
                  <a:cubicBezTo>
                    <a:pt x="417195" y="-91343"/>
                    <a:pt x="206693" y="416340"/>
                    <a:pt x="0" y="539212"/>
                  </a:cubicBezTo>
                  <a:lnTo>
                    <a:pt x="61913" y="105825"/>
                  </a:lnTo>
                  <a:close/>
                </a:path>
              </a:pathLst>
            </a:custGeom>
            <a:solidFill>
              <a:srgbClr val="F174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gdd949ce96f_0_134"/>
            <p:cNvSpPr/>
            <p:nvPr/>
          </p:nvSpPr>
          <p:spPr>
            <a:xfrm>
              <a:off x="11151342" y="3593611"/>
              <a:ext cx="104775" cy="352425"/>
            </a:xfrm>
            <a:custGeom>
              <a:avLst/>
              <a:gdLst/>
              <a:ahLst/>
              <a:cxnLst/>
              <a:rect l="l" t="t" r="r" b="b"/>
              <a:pathLst>
                <a:path w="104775" h="352425" extrusionOk="0">
                  <a:moveTo>
                    <a:pt x="10922" y="952"/>
                  </a:moveTo>
                  <a:lnTo>
                    <a:pt x="111887" y="0"/>
                  </a:lnTo>
                  <a:lnTo>
                    <a:pt x="100457" y="272415"/>
                  </a:lnTo>
                  <a:cubicBezTo>
                    <a:pt x="100457" y="280035"/>
                    <a:pt x="97600" y="288607"/>
                    <a:pt x="92837" y="295275"/>
                  </a:cubicBezTo>
                  <a:cubicBezTo>
                    <a:pt x="45212" y="365760"/>
                    <a:pt x="18542" y="352425"/>
                    <a:pt x="18542" y="352425"/>
                  </a:cubicBezTo>
                  <a:cubicBezTo>
                    <a:pt x="-15748" y="341947"/>
                    <a:pt x="7112" y="283845"/>
                    <a:pt x="11875" y="234315"/>
                  </a:cubicBezTo>
                  <a:lnTo>
                    <a:pt x="10922" y="952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gdd949ce96f_0_134"/>
            <p:cNvSpPr/>
            <p:nvPr/>
          </p:nvSpPr>
          <p:spPr>
            <a:xfrm>
              <a:off x="11081050" y="3491190"/>
              <a:ext cx="304800" cy="333375"/>
            </a:xfrm>
            <a:custGeom>
              <a:avLst/>
              <a:gdLst/>
              <a:ahLst/>
              <a:cxnLst/>
              <a:rect l="l" t="t" r="r" b="b"/>
              <a:pathLst>
                <a:path w="304800" h="333375" extrusionOk="0">
                  <a:moveTo>
                    <a:pt x="68831" y="41461"/>
                  </a:moveTo>
                  <a:cubicBezTo>
                    <a:pt x="5966" y="120518"/>
                    <a:pt x="-1654" y="191003"/>
                    <a:pt x="251" y="263393"/>
                  </a:cubicBezTo>
                  <a:cubicBezTo>
                    <a:pt x="3109" y="355786"/>
                    <a:pt x="125981" y="356738"/>
                    <a:pt x="204086" y="308161"/>
                  </a:cubicBezTo>
                  <a:cubicBezTo>
                    <a:pt x="273619" y="265298"/>
                    <a:pt x="324101" y="186241"/>
                    <a:pt x="306956" y="110993"/>
                  </a:cubicBezTo>
                  <a:cubicBezTo>
                    <a:pt x="285049" y="14791"/>
                    <a:pt x="137411" y="-44264"/>
                    <a:pt x="68831" y="41461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gdd949ce96f_0_134"/>
            <p:cNvSpPr/>
            <p:nvPr/>
          </p:nvSpPr>
          <p:spPr>
            <a:xfrm>
              <a:off x="11124164" y="3488132"/>
              <a:ext cx="285750" cy="304800"/>
            </a:xfrm>
            <a:custGeom>
              <a:avLst/>
              <a:gdLst/>
              <a:ahLst/>
              <a:cxnLst/>
              <a:rect l="l" t="t" r="r" b="b"/>
              <a:pathLst>
                <a:path w="285750" h="304800" extrusionOk="0">
                  <a:moveTo>
                    <a:pt x="129540" y="80714"/>
                  </a:moveTo>
                  <a:cubicBezTo>
                    <a:pt x="129540" y="80714"/>
                    <a:pt x="175260" y="192156"/>
                    <a:pt x="158115" y="304551"/>
                  </a:cubicBezTo>
                  <a:cubicBezTo>
                    <a:pt x="149542" y="358844"/>
                    <a:pt x="441960" y="123576"/>
                    <a:pt x="172402" y="12134"/>
                  </a:cubicBezTo>
                  <a:cubicBezTo>
                    <a:pt x="53340" y="-37396"/>
                    <a:pt x="0" y="80714"/>
                    <a:pt x="0" y="80714"/>
                  </a:cubicBezTo>
                  <a:cubicBezTo>
                    <a:pt x="0" y="80714"/>
                    <a:pt x="25717" y="44519"/>
                    <a:pt x="129540" y="80714"/>
                  </a:cubicBezTo>
                  <a:close/>
                </a:path>
              </a:pathLst>
            </a:custGeom>
            <a:solidFill>
              <a:srgbClr val="F16D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gdd949ce96f_0_134"/>
            <p:cNvSpPr/>
            <p:nvPr/>
          </p:nvSpPr>
          <p:spPr>
            <a:xfrm>
              <a:off x="11158454" y="3824115"/>
              <a:ext cx="66675" cy="28575"/>
            </a:xfrm>
            <a:custGeom>
              <a:avLst/>
              <a:gdLst/>
              <a:ahLst/>
              <a:cxnLst/>
              <a:rect l="l" t="t" r="r" b="b"/>
              <a:pathLst>
                <a:path w="66675" h="28575" extrusionOk="0">
                  <a:moveTo>
                    <a:pt x="0" y="32385"/>
                  </a:moveTo>
                  <a:lnTo>
                    <a:pt x="72390" y="0"/>
                  </a:lnTo>
                  <a:lnTo>
                    <a:pt x="3810" y="76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gdd949ce96f_0_134"/>
            <p:cNvSpPr/>
            <p:nvPr/>
          </p:nvSpPr>
          <p:spPr>
            <a:xfrm>
              <a:off x="11132737" y="3513215"/>
              <a:ext cx="209550" cy="190500"/>
            </a:xfrm>
            <a:custGeom>
              <a:avLst/>
              <a:gdLst/>
              <a:ahLst/>
              <a:cxnLst/>
              <a:rect l="l" t="t" r="r" b="b"/>
              <a:pathLst>
                <a:path w="209550" h="190500" extrusionOk="0">
                  <a:moveTo>
                    <a:pt x="0" y="43248"/>
                  </a:moveTo>
                  <a:cubicBezTo>
                    <a:pt x="0" y="43248"/>
                    <a:pt x="159067" y="57536"/>
                    <a:pt x="119063" y="160406"/>
                  </a:cubicBezTo>
                  <a:cubicBezTo>
                    <a:pt x="100013" y="208983"/>
                    <a:pt x="215265" y="201363"/>
                    <a:pt x="209550" y="163263"/>
                  </a:cubicBezTo>
                  <a:cubicBezTo>
                    <a:pt x="170497" y="-111057"/>
                    <a:pt x="0" y="43248"/>
                    <a:pt x="0" y="43248"/>
                  </a:cubicBezTo>
                  <a:close/>
                </a:path>
              </a:pathLst>
            </a:custGeom>
            <a:solidFill>
              <a:srgbClr val="F16D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gdd949ce96f_0_134"/>
            <p:cNvSpPr/>
            <p:nvPr/>
          </p:nvSpPr>
          <p:spPr>
            <a:xfrm>
              <a:off x="10088764" y="3898503"/>
              <a:ext cx="466725" cy="419100"/>
            </a:xfrm>
            <a:custGeom>
              <a:avLst/>
              <a:gdLst/>
              <a:ahLst/>
              <a:cxnLst/>
              <a:rect l="l" t="t" r="r" b="b"/>
              <a:pathLst>
                <a:path w="466725" h="419100" extrusionOk="0">
                  <a:moveTo>
                    <a:pt x="0" y="34953"/>
                  </a:moveTo>
                  <a:lnTo>
                    <a:pt x="30930" y="0"/>
                  </a:lnTo>
                  <a:lnTo>
                    <a:pt x="475333" y="393251"/>
                  </a:lnTo>
                  <a:lnTo>
                    <a:pt x="444403" y="428204"/>
                  </a:lnTo>
                  <a:close/>
                </a:path>
              </a:pathLst>
            </a:custGeom>
            <a:solidFill>
              <a:srgbClr val="004B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gdd949ce96f_0_134"/>
            <p:cNvSpPr/>
            <p:nvPr/>
          </p:nvSpPr>
          <p:spPr>
            <a:xfrm>
              <a:off x="10120229" y="3898411"/>
              <a:ext cx="438150" cy="390525"/>
            </a:xfrm>
            <a:custGeom>
              <a:avLst/>
              <a:gdLst/>
              <a:ahLst/>
              <a:cxnLst/>
              <a:rect l="l" t="t" r="r" b="b"/>
              <a:pathLst>
                <a:path w="438150" h="390525" extrusionOk="0">
                  <a:moveTo>
                    <a:pt x="444818" y="283845"/>
                  </a:moveTo>
                  <a:lnTo>
                    <a:pt x="443865" y="393382"/>
                  </a:lnTo>
                  <a:lnTo>
                    <a:pt x="0" y="0"/>
                  </a:lnTo>
                  <a:lnTo>
                    <a:pt x="150495" y="23813"/>
                  </a:lnTo>
                  <a:close/>
                </a:path>
              </a:pathLst>
            </a:custGeom>
            <a:solidFill>
              <a:srgbClr val="B9EF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gdd949ce96f_0_134"/>
            <p:cNvSpPr/>
            <p:nvPr/>
          </p:nvSpPr>
          <p:spPr>
            <a:xfrm>
              <a:off x="10485989" y="3945569"/>
              <a:ext cx="876300" cy="657225"/>
            </a:xfrm>
            <a:custGeom>
              <a:avLst/>
              <a:gdLst/>
              <a:ahLst/>
              <a:cxnLst/>
              <a:rect l="l" t="t" r="r" b="b"/>
              <a:pathLst>
                <a:path w="876300" h="657225" extrusionOk="0">
                  <a:moveTo>
                    <a:pt x="775335" y="1419"/>
                  </a:moveTo>
                  <a:cubicBezTo>
                    <a:pt x="775335" y="1419"/>
                    <a:pt x="709613" y="-10011"/>
                    <a:pt x="636270" y="181441"/>
                  </a:cubicBezTo>
                  <a:cubicBezTo>
                    <a:pt x="562927" y="372894"/>
                    <a:pt x="501967" y="483384"/>
                    <a:pt x="501967" y="483384"/>
                  </a:cubicBezTo>
                  <a:lnTo>
                    <a:pt x="15240" y="264309"/>
                  </a:lnTo>
                  <a:lnTo>
                    <a:pt x="0" y="350034"/>
                  </a:lnTo>
                  <a:cubicBezTo>
                    <a:pt x="0" y="350034"/>
                    <a:pt x="473392" y="712936"/>
                    <a:pt x="587692" y="655786"/>
                  </a:cubicBezTo>
                  <a:cubicBezTo>
                    <a:pt x="701992" y="598636"/>
                    <a:pt x="1055370" y="-33824"/>
                    <a:pt x="775335" y="1419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gdd949ce96f_0_134"/>
            <p:cNvSpPr/>
            <p:nvPr/>
          </p:nvSpPr>
          <p:spPr>
            <a:xfrm>
              <a:off x="10328700" y="4152728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160147" y="144780"/>
                  </a:moveTo>
                  <a:cubicBezTo>
                    <a:pt x="160147" y="144780"/>
                    <a:pt x="42989" y="118110"/>
                    <a:pt x="37274" y="94298"/>
                  </a:cubicBezTo>
                  <a:cubicBezTo>
                    <a:pt x="27749" y="55245"/>
                    <a:pt x="-31306" y="-27622"/>
                    <a:pt x="22034" y="11430"/>
                  </a:cubicBezTo>
                  <a:cubicBezTo>
                    <a:pt x="55372" y="36195"/>
                    <a:pt x="100139" y="80963"/>
                    <a:pt x="113474" y="61913"/>
                  </a:cubicBezTo>
                  <a:cubicBezTo>
                    <a:pt x="126809" y="43815"/>
                    <a:pt x="58229" y="36195"/>
                    <a:pt x="75374" y="0"/>
                  </a:cubicBezTo>
                  <a:lnTo>
                    <a:pt x="192531" y="65723"/>
                  </a:lnTo>
                  <a:lnTo>
                    <a:pt x="160147" y="14478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gdd949ce96f_0_134"/>
            <p:cNvSpPr/>
            <p:nvPr/>
          </p:nvSpPr>
          <p:spPr>
            <a:xfrm>
              <a:off x="11246728" y="368619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45076" y="57907"/>
                  </a:moveTo>
                  <a:cubicBezTo>
                    <a:pt x="29836" y="69337"/>
                    <a:pt x="10786" y="67432"/>
                    <a:pt x="3166" y="53145"/>
                  </a:cubicBezTo>
                  <a:cubicBezTo>
                    <a:pt x="-4454" y="38857"/>
                    <a:pt x="2214" y="18855"/>
                    <a:pt x="17454" y="7425"/>
                  </a:cubicBezTo>
                  <a:cubicBezTo>
                    <a:pt x="32694" y="-4005"/>
                    <a:pt x="51744" y="-2100"/>
                    <a:pt x="59364" y="12187"/>
                  </a:cubicBezTo>
                  <a:cubicBezTo>
                    <a:pt x="66984" y="25522"/>
                    <a:pt x="60316" y="46477"/>
                    <a:pt x="45076" y="57907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gdd949ce96f_0_134"/>
            <p:cNvSpPr/>
            <p:nvPr/>
          </p:nvSpPr>
          <p:spPr>
            <a:xfrm>
              <a:off x="11341306" y="3469186"/>
              <a:ext cx="152400" cy="180975"/>
            </a:xfrm>
            <a:custGeom>
              <a:avLst/>
              <a:gdLst/>
              <a:ahLst/>
              <a:cxnLst/>
              <a:rect l="l" t="t" r="r" b="b"/>
              <a:pathLst>
                <a:path w="152400" h="180975" extrusionOk="0">
                  <a:moveTo>
                    <a:pt x="3838" y="141569"/>
                  </a:moveTo>
                  <a:cubicBezTo>
                    <a:pt x="45748" y="189194"/>
                    <a:pt x="107660" y="197767"/>
                    <a:pt x="138140" y="173954"/>
                  </a:cubicBezTo>
                  <a:cubicBezTo>
                    <a:pt x="176240" y="143474"/>
                    <a:pt x="162905" y="65369"/>
                    <a:pt x="122900" y="27269"/>
                  </a:cubicBezTo>
                  <a:cubicBezTo>
                    <a:pt x="118138" y="22507"/>
                    <a:pt x="85753" y="-7021"/>
                    <a:pt x="53368" y="1552"/>
                  </a:cubicBezTo>
                  <a:cubicBezTo>
                    <a:pt x="17173" y="12029"/>
                    <a:pt x="-10450" y="69179"/>
                    <a:pt x="3838" y="141569"/>
                  </a:cubicBezTo>
                  <a:close/>
                </a:path>
              </a:pathLst>
            </a:custGeom>
            <a:solidFill>
              <a:srgbClr val="F16D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gdd949ce96f_0_134"/>
            <p:cNvSpPr/>
            <p:nvPr/>
          </p:nvSpPr>
          <p:spPr>
            <a:xfrm>
              <a:off x="11124164" y="3938448"/>
              <a:ext cx="266700" cy="276225"/>
            </a:xfrm>
            <a:custGeom>
              <a:avLst/>
              <a:gdLst/>
              <a:ahLst/>
              <a:cxnLst/>
              <a:rect l="l" t="t" r="r" b="b"/>
              <a:pathLst>
                <a:path w="266700" h="276225" extrusionOk="0">
                  <a:moveTo>
                    <a:pt x="0" y="137128"/>
                  </a:moveTo>
                  <a:cubicBezTo>
                    <a:pt x="0" y="137128"/>
                    <a:pt x="193357" y="204755"/>
                    <a:pt x="247650" y="280003"/>
                  </a:cubicBezTo>
                  <a:cubicBezTo>
                    <a:pt x="247650" y="280003"/>
                    <a:pt x="333375" y="70453"/>
                    <a:pt x="206692" y="15208"/>
                  </a:cubicBezTo>
                  <a:cubicBezTo>
                    <a:pt x="43815" y="-54325"/>
                    <a:pt x="0" y="137128"/>
                    <a:pt x="0" y="137128"/>
                  </a:cubicBez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gdd949ce96f_0_134"/>
            <p:cNvSpPr/>
            <p:nvPr/>
          </p:nvSpPr>
          <p:spPr>
            <a:xfrm>
              <a:off x="11054631" y="3620280"/>
              <a:ext cx="47625" cy="85725"/>
            </a:xfrm>
            <a:custGeom>
              <a:avLst/>
              <a:gdLst/>
              <a:ahLst/>
              <a:cxnLst/>
              <a:rect l="l" t="t" r="r" b="b"/>
              <a:pathLst>
                <a:path w="47625" h="85725" extrusionOk="0">
                  <a:moveTo>
                    <a:pt x="53340" y="0"/>
                  </a:moveTo>
                  <a:cubicBezTo>
                    <a:pt x="53340" y="0"/>
                    <a:pt x="26670" y="43815"/>
                    <a:pt x="0" y="56198"/>
                  </a:cubicBezTo>
                  <a:cubicBezTo>
                    <a:pt x="0" y="56198"/>
                    <a:pt x="11430" y="80010"/>
                    <a:pt x="34290" y="87630"/>
                  </a:cubicBezTo>
                  <a:lnTo>
                    <a:pt x="53340" y="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0" name="Google Shape;1300;gdd949ce96f_0_134"/>
            <p:cNvSpPr/>
            <p:nvPr/>
          </p:nvSpPr>
          <p:spPr>
            <a:xfrm>
              <a:off x="10713637" y="1792433"/>
              <a:ext cx="838200" cy="476250"/>
            </a:xfrm>
            <a:custGeom>
              <a:avLst/>
              <a:gdLst/>
              <a:ahLst/>
              <a:cxnLst/>
              <a:rect l="l" t="t" r="r" b="b"/>
              <a:pathLst>
                <a:path w="838200" h="476250" extrusionOk="0">
                  <a:moveTo>
                    <a:pt x="701040" y="478155"/>
                  </a:moveTo>
                  <a:cubicBezTo>
                    <a:pt x="780097" y="474345"/>
                    <a:pt x="843915" y="408623"/>
                    <a:pt x="843915" y="327660"/>
                  </a:cubicBezTo>
                  <a:cubicBezTo>
                    <a:pt x="843915" y="244792"/>
                    <a:pt x="776288" y="177165"/>
                    <a:pt x="693420" y="177165"/>
                  </a:cubicBezTo>
                  <a:cubicBezTo>
                    <a:pt x="678180" y="177165"/>
                    <a:pt x="663892" y="179070"/>
                    <a:pt x="649605" y="183833"/>
                  </a:cubicBezTo>
                  <a:cubicBezTo>
                    <a:pt x="623888" y="78105"/>
                    <a:pt x="528638" y="0"/>
                    <a:pt x="416242" y="0"/>
                  </a:cubicBezTo>
                  <a:cubicBezTo>
                    <a:pt x="303847" y="0"/>
                    <a:pt x="210503" y="77152"/>
                    <a:pt x="183832" y="180975"/>
                  </a:cubicBezTo>
                  <a:cubicBezTo>
                    <a:pt x="173355" y="178117"/>
                    <a:pt x="161925" y="177165"/>
                    <a:pt x="150495" y="177165"/>
                  </a:cubicBezTo>
                  <a:cubicBezTo>
                    <a:pt x="67628" y="177165"/>
                    <a:pt x="0" y="244792"/>
                    <a:pt x="0" y="327660"/>
                  </a:cubicBezTo>
                  <a:cubicBezTo>
                    <a:pt x="0" y="406717"/>
                    <a:pt x="60960" y="471488"/>
                    <a:pt x="139065" y="478155"/>
                  </a:cubicBezTo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1" name="Google Shape;1301;gdd949ce96f_0_134"/>
            <p:cNvSpPr/>
            <p:nvPr/>
          </p:nvSpPr>
          <p:spPr>
            <a:xfrm>
              <a:off x="7672400" y="3336249"/>
              <a:ext cx="628650" cy="1247775"/>
            </a:xfrm>
            <a:custGeom>
              <a:avLst/>
              <a:gdLst/>
              <a:ahLst/>
              <a:cxnLst/>
              <a:rect l="l" t="t" r="r" b="b"/>
              <a:pathLst>
                <a:path w="628650" h="1247775" extrusionOk="0">
                  <a:moveTo>
                    <a:pt x="456151" y="187"/>
                  </a:moveTo>
                  <a:cubicBezTo>
                    <a:pt x="224694" y="24952"/>
                    <a:pt x="271367" y="242122"/>
                    <a:pt x="268509" y="271650"/>
                  </a:cubicBezTo>
                  <a:cubicBezTo>
                    <a:pt x="260889" y="364994"/>
                    <a:pt x="166592" y="456435"/>
                    <a:pt x="177069" y="516442"/>
                  </a:cubicBezTo>
                  <a:cubicBezTo>
                    <a:pt x="218026" y="749804"/>
                    <a:pt x="-37243" y="904110"/>
                    <a:pt x="4667" y="1097467"/>
                  </a:cubicBezTo>
                  <a:cubicBezTo>
                    <a:pt x="30384" y="1214625"/>
                    <a:pt x="249459" y="1270822"/>
                    <a:pt x="335184" y="1251772"/>
                  </a:cubicBezTo>
                  <a:cubicBezTo>
                    <a:pt x="380904" y="1242247"/>
                    <a:pt x="652367" y="1190812"/>
                    <a:pt x="636174" y="863152"/>
                  </a:cubicBezTo>
                  <a:cubicBezTo>
                    <a:pt x="611409" y="353564"/>
                    <a:pt x="611409" y="264982"/>
                    <a:pt x="557117" y="184019"/>
                  </a:cubicBezTo>
                  <a:cubicBezTo>
                    <a:pt x="516159" y="121155"/>
                    <a:pt x="515206" y="-5528"/>
                    <a:pt x="456151" y="187"/>
                  </a:cubicBezTo>
                  <a:close/>
                </a:path>
              </a:pathLst>
            </a:custGeom>
            <a:solidFill>
              <a:srgbClr val="F7AF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2" name="Google Shape;1302;gdd949ce96f_0_134"/>
            <p:cNvSpPr/>
            <p:nvPr/>
          </p:nvSpPr>
          <p:spPr>
            <a:xfrm>
              <a:off x="7462776" y="5561476"/>
              <a:ext cx="257175" cy="266700"/>
            </a:xfrm>
            <a:custGeom>
              <a:avLst/>
              <a:gdLst/>
              <a:ahLst/>
              <a:cxnLst/>
              <a:rect l="l" t="t" r="r" b="b"/>
              <a:pathLst>
                <a:path w="257175" h="266700" extrusionOk="0">
                  <a:moveTo>
                    <a:pt x="86655" y="34290"/>
                  </a:moveTo>
                  <a:cubicBezTo>
                    <a:pt x="86655" y="34290"/>
                    <a:pt x="196193" y="204788"/>
                    <a:pt x="242865" y="240982"/>
                  </a:cubicBezTo>
                  <a:cubicBezTo>
                    <a:pt x="289538" y="278130"/>
                    <a:pt x="240008" y="278130"/>
                    <a:pt x="183810" y="243840"/>
                  </a:cubicBezTo>
                  <a:cubicBezTo>
                    <a:pt x="113325" y="200977"/>
                    <a:pt x="104753" y="195263"/>
                    <a:pt x="59033" y="156210"/>
                  </a:cubicBezTo>
                  <a:cubicBezTo>
                    <a:pt x="28553" y="129540"/>
                    <a:pt x="930" y="58102"/>
                    <a:pt x="930" y="57150"/>
                  </a:cubicBezTo>
                  <a:cubicBezTo>
                    <a:pt x="-4785" y="38100"/>
                    <a:pt x="17123" y="10477"/>
                    <a:pt x="31410" y="0"/>
                  </a:cubicBezTo>
                  <a:lnTo>
                    <a:pt x="86655" y="3429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3" name="Google Shape;1303;gdd949ce96f_0_134"/>
            <p:cNvSpPr/>
            <p:nvPr/>
          </p:nvSpPr>
          <p:spPr>
            <a:xfrm>
              <a:off x="7495139" y="5523376"/>
              <a:ext cx="76200" cy="66675"/>
            </a:xfrm>
            <a:custGeom>
              <a:avLst/>
              <a:gdLst/>
              <a:ahLst/>
              <a:cxnLst/>
              <a:rect l="l" t="t" r="r" b="b"/>
              <a:pathLst>
                <a:path w="76200" h="66675" extrusionOk="0">
                  <a:moveTo>
                    <a:pt x="44768" y="66675"/>
                  </a:moveTo>
                  <a:lnTo>
                    <a:pt x="83820" y="29527"/>
                  </a:lnTo>
                  <a:lnTo>
                    <a:pt x="20003" y="0"/>
                  </a:lnTo>
                  <a:lnTo>
                    <a:pt x="0" y="40005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4" name="Google Shape;1304;gdd949ce96f_0_134"/>
            <p:cNvSpPr/>
            <p:nvPr/>
          </p:nvSpPr>
          <p:spPr>
            <a:xfrm>
              <a:off x="7483709" y="5573858"/>
              <a:ext cx="171450" cy="142875"/>
            </a:xfrm>
            <a:custGeom>
              <a:avLst/>
              <a:gdLst/>
              <a:ahLst/>
              <a:cxnLst/>
              <a:rect l="l" t="t" r="r" b="b"/>
              <a:pathLst>
                <a:path w="171450" h="142875" extrusionOk="0">
                  <a:moveTo>
                    <a:pt x="52388" y="16193"/>
                  </a:moveTo>
                  <a:cubicBezTo>
                    <a:pt x="52388" y="16193"/>
                    <a:pt x="83820" y="49530"/>
                    <a:pt x="147638" y="109538"/>
                  </a:cubicBezTo>
                  <a:cubicBezTo>
                    <a:pt x="204788" y="162878"/>
                    <a:pt x="157163" y="143828"/>
                    <a:pt x="127635" y="118110"/>
                  </a:cubicBezTo>
                  <a:cubicBezTo>
                    <a:pt x="25717" y="30480"/>
                    <a:pt x="0" y="0"/>
                    <a:pt x="0" y="0"/>
                  </a:cubicBezTo>
                  <a:lnTo>
                    <a:pt x="52388" y="16193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5" name="Google Shape;1305;gdd949ce96f_0_134"/>
            <p:cNvSpPr/>
            <p:nvPr/>
          </p:nvSpPr>
          <p:spPr>
            <a:xfrm>
              <a:off x="7432274" y="5590051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39052" y="0"/>
                  </a:moveTo>
                  <a:lnTo>
                    <a:pt x="0" y="65722"/>
                  </a:lnTo>
                  <a:lnTo>
                    <a:pt x="20002" y="79057"/>
                  </a:lnTo>
                  <a:cubicBezTo>
                    <a:pt x="20002" y="79057"/>
                    <a:pt x="39052" y="45720"/>
                    <a:pt x="59055" y="85725"/>
                  </a:cubicBezTo>
                  <a:lnTo>
                    <a:pt x="39052" y="0"/>
                  </a:lnTo>
                  <a:close/>
                </a:path>
              </a:pathLst>
            </a:custGeom>
            <a:solidFill>
              <a:srgbClr val="F37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6" name="Google Shape;1306;gdd949ce96f_0_134"/>
            <p:cNvSpPr/>
            <p:nvPr/>
          </p:nvSpPr>
          <p:spPr>
            <a:xfrm>
              <a:off x="8304641" y="5726258"/>
              <a:ext cx="333375" cy="114300"/>
            </a:xfrm>
            <a:custGeom>
              <a:avLst/>
              <a:gdLst/>
              <a:ahLst/>
              <a:cxnLst/>
              <a:rect l="l" t="t" r="r" b="b"/>
              <a:pathLst>
                <a:path w="333375" h="114300" extrusionOk="0">
                  <a:moveTo>
                    <a:pt x="70608" y="0"/>
                  </a:moveTo>
                  <a:cubicBezTo>
                    <a:pt x="70608" y="0"/>
                    <a:pt x="253488" y="81915"/>
                    <a:pt x="312543" y="87630"/>
                  </a:cubicBezTo>
                  <a:cubicBezTo>
                    <a:pt x="372550" y="93345"/>
                    <a:pt x="328735" y="119063"/>
                    <a:pt x="263965" y="120015"/>
                  </a:cubicBezTo>
                  <a:cubicBezTo>
                    <a:pt x="181098" y="120968"/>
                    <a:pt x="171573" y="120968"/>
                    <a:pt x="112518" y="113347"/>
                  </a:cubicBezTo>
                  <a:cubicBezTo>
                    <a:pt x="72513" y="107632"/>
                    <a:pt x="11553" y="63818"/>
                    <a:pt x="10600" y="62865"/>
                  </a:cubicBezTo>
                  <a:cubicBezTo>
                    <a:pt x="-4640" y="50482"/>
                    <a:pt x="-829" y="17145"/>
                    <a:pt x="5838" y="953"/>
                  </a:cubicBezTo>
                  <a:lnTo>
                    <a:pt x="70608" y="0"/>
                  </a:lnTo>
                  <a:close/>
                </a:path>
              </a:pathLst>
            </a:custGeom>
            <a:solidFill>
              <a:srgbClr val="F276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7" name="Google Shape;1307;gdd949ce96f_0_134"/>
            <p:cNvSpPr/>
            <p:nvPr/>
          </p:nvSpPr>
          <p:spPr>
            <a:xfrm>
              <a:off x="8307622" y="5683396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 extrusionOk="0">
                  <a:moveTo>
                    <a:pt x="60008" y="42863"/>
                  </a:moveTo>
                  <a:lnTo>
                    <a:pt x="67628" y="0"/>
                  </a:lnTo>
                  <a:lnTo>
                    <a:pt x="0" y="0"/>
                  </a:lnTo>
                  <a:lnTo>
                    <a:pt x="3810" y="44768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gdd949ce96f_0_134"/>
            <p:cNvSpPr/>
            <p:nvPr/>
          </p:nvSpPr>
          <p:spPr>
            <a:xfrm>
              <a:off x="8311431" y="5722448"/>
              <a:ext cx="209550" cy="76200"/>
            </a:xfrm>
            <a:custGeom>
              <a:avLst/>
              <a:gdLst/>
              <a:ahLst/>
              <a:cxnLst/>
              <a:rect l="l" t="t" r="r" b="b"/>
              <a:pathLst>
                <a:path w="209550" h="76200" extrusionOk="0">
                  <a:moveTo>
                    <a:pt x="56198" y="0"/>
                  </a:moveTo>
                  <a:cubicBezTo>
                    <a:pt x="56198" y="0"/>
                    <a:pt x="97155" y="20003"/>
                    <a:pt x="180023" y="54292"/>
                  </a:cubicBezTo>
                  <a:cubicBezTo>
                    <a:pt x="254318" y="85725"/>
                    <a:pt x="203835" y="86678"/>
                    <a:pt x="164783" y="72390"/>
                  </a:cubicBezTo>
                  <a:cubicBezTo>
                    <a:pt x="36195" y="25717"/>
                    <a:pt x="0" y="5715"/>
                    <a:pt x="0" y="5715"/>
                  </a:cubicBezTo>
                  <a:lnTo>
                    <a:pt x="56198" y="0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gdd949ce96f_0_134"/>
            <p:cNvSpPr/>
            <p:nvPr/>
          </p:nvSpPr>
          <p:spPr>
            <a:xfrm>
              <a:off x="8056162" y="4300365"/>
              <a:ext cx="400050" cy="1390650"/>
            </a:xfrm>
            <a:custGeom>
              <a:avLst/>
              <a:gdLst/>
              <a:ahLst/>
              <a:cxnLst/>
              <a:rect l="l" t="t" r="r" b="b"/>
              <a:pathLst>
                <a:path w="400050" h="1390650" extrusionOk="0">
                  <a:moveTo>
                    <a:pt x="269557" y="220028"/>
                  </a:moveTo>
                  <a:lnTo>
                    <a:pt x="0" y="0"/>
                  </a:lnTo>
                  <a:cubicBezTo>
                    <a:pt x="0" y="0"/>
                    <a:pt x="45720" y="577215"/>
                    <a:pt x="220980" y="832485"/>
                  </a:cubicBezTo>
                  <a:cubicBezTo>
                    <a:pt x="220980" y="832485"/>
                    <a:pt x="221932" y="1297305"/>
                    <a:pt x="252413" y="1397318"/>
                  </a:cubicBezTo>
                  <a:lnTo>
                    <a:pt x="316230" y="1395413"/>
                  </a:lnTo>
                  <a:cubicBezTo>
                    <a:pt x="316230" y="1395413"/>
                    <a:pt x="414338" y="866775"/>
                    <a:pt x="404813" y="782955"/>
                  </a:cubicBezTo>
                  <a:cubicBezTo>
                    <a:pt x="388620" y="627698"/>
                    <a:pt x="368617" y="472440"/>
                    <a:pt x="269557" y="220028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gdd949ce96f_0_134"/>
            <p:cNvSpPr/>
            <p:nvPr/>
          </p:nvSpPr>
          <p:spPr>
            <a:xfrm>
              <a:off x="8305717" y="5763405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0" y="0"/>
                  </a:moveTo>
                  <a:lnTo>
                    <a:pt x="1905" y="77153"/>
                  </a:lnTo>
                  <a:lnTo>
                    <a:pt x="25717" y="78105"/>
                  </a:lnTo>
                  <a:cubicBezTo>
                    <a:pt x="25717" y="78105"/>
                    <a:pt x="23813" y="40005"/>
                    <a:pt x="61913" y="628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79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gdd949ce96f_0_134"/>
            <p:cNvSpPr/>
            <p:nvPr/>
          </p:nvSpPr>
          <p:spPr>
            <a:xfrm>
              <a:off x="8137124" y="4658505"/>
              <a:ext cx="66675" cy="304800"/>
            </a:xfrm>
            <a:custGeom>
              <a:avLst/>
              <a:gdLst/>
              <a:ahLst/>
              <a:cxnLst/>
              <a:rect l="l" t="t" r="r" b="b"/>
              <a:pathLst>
                <a:path w="66675" h="304800" extrusionOk="0">
                  <a:moveTo>
                    <a:pt x="59055" y="313372"/>
                  </a:moveTo>
                  <a:lnTo>
                    <a:pt x="70485" y="0"/>
                  </a:lnTo>
                  <a:lnTo>
                    <a:pt x="0" y="127635"/>
                  </a:lnTo>
                  <a:cubicBezTo>
                    <a:pt x="17145" y="191453"/>
                    <a:pt x="36195" y="254318"/>
                    <a:pt x="59055" y="313372"/>
                  </a:cubicBezTo>
                  <a:close/>
                </a:path>
              </a:pathLst>
            </a:custGeom>
            <a:solidFill>
              <a:srgbClr val="004B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gdd949ce96f_0_134"/>
            <p:cNvSpPr/>
            <p:nvPr/>
          </p:nvSpPr>
          <p:spPr>
            <a:xfrm>
              <a:off x="7758002" y="3757017"/>
              <a:ext cx="438150" cy="714375"/>
            </a:xfrm>
            <a:custGeom>
              <a:avLst/>
              <a:gdLst/>
              <a:ahLst/>
              <a:cxnLst/>
              <a:rect l="l" t="t" r="r" b="b"/>
              <a:pathLst>
                <a:path w="438150" h="714375" extrusionOk="0">
                  <a:moveTo>
                    <a:pt x="437224" y="49954"/>
                  </a:moveTo>
                  <a:cubicBezTo>
                    <a:pt x="437224" y="49954"/>
                    <a:pt x="461037" y="114724"/>
                    <a:pt x="354357" y="220451"/>
                  </a:cubicBezTo>
                  <a:cubicBezTo>
                    <a:pt x="247677" y="326179"/>
                    <a:pt x="123852" y="385234"/>
                    <a:pt x="123852" y="385234"/>
                  </a:cubicBezTo>
                  <a:lnTo>
                    <a:pt x="434367" y="688129"/>
                  </a:lnTo>
                  <a:lnTo>
                    <a:pt x="401982" y="722419"/>
                  </a:lnTo>
                  <a:cubicBezTo>
                    <a:pt x="401982" y="722419"/>
                    <a:pt x="-3783" y="483341"/>
                    <a:pt x="27" y="389044"/>
                  </a:cubicBezTo>
                  <a:cubicBezTo>
                    <a:pt x="3837" y="296651"/>
                    <a:pt x="377217" y="-147214"/>
                    <a:pt x="437224" y="49954"/>
                  </a:cubicBez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gdd949ce96f_0_134"/>
            <p:cNvSpPr/>
            <p:nvPr/>
          </p:nvSpPr>
          <p:spPr>
            <a:xfrm>
              <a:off x="7875186" y="4170826"/>
              <a:ext cx="161925" cy="190500"/>
            </a:xfrm>
            <a:custGeom>
              <a:avLst/>
              <a:gdLst/>
              <a:ahLst/>
              <a:cxnLst/>
              <a:rect l="l" t="t" r="r" b="b"/>
              <a:pathLst>
                <a:path w="161925" h="190500" extrusionOk="0">
                  <a:moveTo>
                    <a:pt x="0" y="116205"/>
                  </a:moveTo>
                  <a:cubicBezTo>
                    <a:pt x="34290" y="142875"/>
                    <a:pt x="71438" y="170497"/>
                    <a:pt x="107632" y="196215"/>
                  </a:cubicBezTo>
                  <a:lnTo>
                    <a:pt x="169545" y="193357"/>
                  </a:lnTo>
                  <a:lnTo>
                    <a:pt x="167640" y="129540"/>
                  </a:lnTo>
                  <a:lnTo>
                    <a:pt x="34290" y="0"/>
                  </a:lnTo>
                  <a:lnTo>
                    <a:pt x="0" y="116205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gdd949ce96f_0_134"/>
            <p:cNvSpPr/>
            <p:nvPr/>
          </p:nvSpPr>
          <p:spPr>
            <a:xfrm>
              <a:off x="7926622" y="3805065"/>
              <a:ext cx="104775" cy="304800"/>
            </a:xfrm>
            <a:custGeom>
              <a:avLst/>
              <a:gdLst/>
              <a:ahLst/>
              <a:cxnLst/>
              <a:rect l="l" t="t" r="r" b="b"/>
              <a:pathLst>
                <a:path w="104775" h="304800" extrusionOk="0">
                  <a:moveTo>
                    <a:pt x="92392" y="7620"/>
                  </a:moveTo>
                  <a:lnTo>
                    <a:pt x="0" y="313373"/>
                  </a:lnTo>
                  <a:cubicBezTo>
                    <a:pt x="28575" y="297180"/>
                    <a:pt x="67628" y="271463"/>
                    <a:pt x="109538" y="239078"/>
                  </a:cubicBezTo>
                  <a:lnTo>
                    <a:pt x="102870" y="0"/>
                  </a:lnTo>
                  <a:cubicBezTo>
                    <a:pt x="99060" y="1905"/>
                    <a:pt x="96203" y="4763"/>
                    <a:pt x="92392" y="7620"/>
                  </a:cubicBez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gdd949ce96f_0_134"/>
            <p:cNvSpPr/>
            <p:nvPr/>
          </p:nvSpPr>
          <p:spPr>
            <a:xfrm>
              <a:off x="8083400" y="3388427"/>
              <a:ext cx="219075" cy="257175"/>
            </a:xfrm>
            <a:custGeom>
              <a:avLst/>
              <a:gdLst/>
              <a:ahLst/>
              <a:cxnLst/>
              <a:rect l="l" t="t" r="r" b="b"/>
              <a:pathLst>
                <a:path w="219075" h="257175" extrusionOk="0">
                  <a:moveTo>
                    <a:pt x="186121" y="38496"/>
                  </a:moveTo>
                  <a:cubicBezTo>
                    <a:pt x="220411" y="87073"/>
                    <a:pt x="228031" y="154701"/>
                    <a:pt x="217554" y="215661"/>
                  </a:cubicBezTo>
                  <a:cubicBezTo>
                    <a:pt x="206124" y="281383"/>
                    <a:pt x="103254" y="269001"/>
                    <a:pt x="53724" y="225186"/>
                  </a:cubicBezTo>
                  <a:cubicBezTo>
                    <a:pt x="8956" y="186133"/>
                    <a:pt x="-12951" y="115648"/>
                    <a:pt x="8004" y="63261"/>
                  </a:cubicBezTo>
                  <a:cubicBezTo>
                    <a:pt x="34674" y="-3414"/>
                    <a:pt x="139449" y="-26274"/>
                    <a:pt x="186121" y="38496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gdd949ce96f_0_134"/>
            <p:cNvSpPr/>
            <p:nvPr/>
          </p:nvSpPr>
          <p:spPr>
            <a:xfrm>
              <a:off x="8070359" y="3488836"/>
              <a:ext cx="133350" cy="333375"/>
            </a:xfrm>
            <a:custGeom>
              <a:avLst/>
              <a:gdLst/>
              <a:ahLst/>
              <a:cxnLst/>
              <a:rect l="l" t="t" r="r" b="b"/>
              <a:pathLst>
                <a:path w="133350" h="333375" extrusionOk="0">
                  <a:moveTo>
                    <a:pt x="123915" y="5715"/>
                  </a:moveTo>
                  <a:lnTo>
                    <a:pt x="14377" y="0"/>
                  </a:lnTo>
                  <a:lnTo>
                    <a:pt x="90" y="263842"/>
                  </a:lnTo>
                  <a:cubicBezTo>
                    <a:pt x="-1815" y="301942"/>
                    <a:pt x="26760" y="334328"/>
                    <a:pt x="64860" y="336232"/>
                  </a:cubicBezTo>
                  <a:lnTo>
                    <a:pt x="64860" y="336232"/>
                  </a:lnTo>
                  <a:cubicBezTo>
                    <a:pt x="105817" y="338138"/>
                    <a:pt x="139155" y="304800"/>
                    <a:pt x="137250" y="263842"/>
                  </a:cubicBezTo>
                  <a:lnTo>
                    <a:pt x="123915" y="5715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gdd949ce96f_0_134"/>
            <p:cNvSpPr/>
            <p:nvPr/>
          </p:nvSpPr>
          <p:spPr>
            <a:xfrm>
              <a:off x="8014045" y="3334811"/>
              <a:ext cx="285750" cy="238125"/>
            </a:xfrm>
            <a:custGeom>
              <a:avLst/>
              <a:gdLst/>
              <a:ahLst/>
              <a:cxnLst/>
              <a:rect l="l" t="t" r="r" b="b"/>
              <a:pathLst>
                <a:path w="285750" h="238125" extrusionOk="0">
                  <a:moveTo>
                    <a:pt x="184039" y="65442"/>
                  </a:moveTo>
                  <a:cubicBezTo>
                    <a:pt x="184039" y="65442"/>
                    <a:pt x="204042" y="234987"/>
                    <a:pt x="53547" y="239749"/>
                  </a:cubicBezTo>
                  <a:cubicBezTo>
                    <a:pt x="-51228" y="243559"/>
                    <a:pt x="6874" y="-23141"/>
                    <a:pt x="148797" y="1624"/>
                  </a:cubicBezTo>
                  <a:cubicBezTo>
                    <a:pt x="348822" y="35914"/>
                    <a:pt x="280242" y="140689"/>
                    <a:pt x="280242" y="140689"/>
                  </a:cubicBezTo>
                  <a:cubicBezTo>
                    <a:pt x="280242" y="140689"/>
                    <a:pt x="258334" y="63537"/>
                    <a:pt x="184039" y="65442"/>
                  </a:cubicBezTo>
                  <a:close/>
                </a:path>
              </a:pathLst>
            </a:custGeom>
            <a:solidFill>
              <a:srgbClr val="F7AF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gdd949ce96f_0_134"/>
            <p:cNvSpPr/>
            <p:nvPr/>
          </p:nvSpPr>
          <p:spPr>
            <a:xfrm>
              <a:off x="8088601" y="355080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850" y="27568"/>
                  </a:moveTo>
                  <a:cubicBezTo>
                    <a:pt x="5661" y="38045"/>
                    <a:pt x="18043" y="42808"/>
                    <a:pt x="27568" y="38045"/>
                  </a:cubicBezTo>
                  <a:cubicBezTo>
                    <a:pt x="38045" y="34235"/>
                    <a:pt x="42808" y="21853"/>
                    <a:pt x="38045" y="12328"/>
                  </a:cubicBezTo>
                  <a:cubicBezTo>
                    <a:pt x="34236" y="1850"/>
                    <a:pt x="21853" y="-2912"/>
                    <a:pt x="12328" y="1850"/>
                  </a:cubicBezTo>
                  <a:cubicBezTo>
                    <a:pt x="1850" y="5660"/>
                    <a:pt x="-2912" y="18043"/>
                    <a:pt x="1850" y="275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gdd949ce96f_0_134"/>
            <p:cNvSpPr/>
            <p:nvPr/>
          </p:nvSpPr>
          <p:spPr>
            <a:xfrm>
              <a:off x="8130456" y="3616471"/>
              <a:ext cx="66675" cy="47625"/>
            </a:xfrm>
            <a:custGeom>
              <a:avLst/>
              <a:gdLst/>
              <a:ahLst/>
              <a:cxnLst/>
              <a:rect l="l" t="t" r="r" b="b"/>
              <a:pathLst>
                <a:path w="66675" h="47625" extrusionOk="0">
                  <a:moveTo>
                    <a:pt x="72390" y="51435"/>
                  </a:moveTo>
                  <a:lnTo>
                    <a:pt x="0" y="0"/>
                  </a:lnTo>
                  <a:lnTo>
                    <a:pt x="71438" y="28575"/>
                  </a:lnTo>
                  <a:close/>
                </a:path>
              </a:pathLst>
            </a:custGeom>
            <a:solidFill>
              <a:srgbClr val="F9CA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gdd949ce96f_0_134"/>
            <p:cNvSpPr/>
            <p:nvPr/>
          </p:nvSpPr>
          <p:spPr>
            <a:xfrm>
              <a:off x="8014090" y="3346913"/>
              <a:ext cx="133350" cy="142875"/>
            </a:xfrm>
            <a:custGeom>
              <a:avLst/>
              <a:gdLst/>
              <a:ahLst/>
              <a:cxnLst/>
              <a:rect l="l" t="t" r="r" b="b"/>
              <a:pathLst>
                <a:path w="133350" h="142875" extrusionOk="0">
                  <a:moveTo>
                    <a:pt x="162" y="149542"/>
                  </a:moveTo>
                  <a:cubicBezTo>
                    <a:pt x="162" y="149542"/>
                    <a:pt x="-10316" y="14288"/>
                    <a:pt x="137322" y="0"/>
                  </a:cubicBezTo>
                </a:path>
              </a:pathLst>
            </a:custGeom>
            <a:noFill/>
            <a:ln w="9525" cap="flat" cmpd="sng">
              <a:solidFill>
                <a:srgbClr val="F9CEB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gdd949ce96f_0_134"/>
            <p:cNvSpPr/>
            <p:nvPr/>
          </p:nvSpPr>
          <p:spPr>
            <a:xfrm>
              <a:off x="7513236" y="4332751"/>
              <a:ext cx="762000" cy="1228725"/>
            </a:xfrm>
            <a:custGeom>
              <a:avLst/>
              <a:gdLst/>
              <a:ahLst/>
              <a:cxnLst/>
              <a:rect l="l" t="t" r="r" b="b"/>
              <a:pathLst>
                <a:path w="762000" h="1228725" extrusionOk="0">
                  <a:moveTo>
                    <a:pt x="764857" y="0"/>
                  </a:moveTo>
                  <a:lnTo>
                    <a:pt x="396240" y="182880"/>
                  </a:lnTo>
                  <a:cubicBezTo>
                    <a:pt x="396240" y="182880"/>
                    <a:pt x="316230" y="214313"/>
                    <a:pt x="372428" y="711517"/>
                  </a:cubicBezTo>
                  <a:cubicBezTo>
                    <a:pt x="372428" y="711517"/>
                    <a:pt x="80963" y="956310"/>
                    <a:pt x="0" y="1194435"/>
                  </a:cubicBezTo>
                  <a:lnTo>
                    <a:pt x="54293" y="1229677"/>
                  </a:lnTo>
                  <a:cubicBezTo>
                    <a:pt x="54293" y="1229677"/>
                    <a:pt x="464820" y="862965"/>
                    <a:pt x="521970" y="801052"/>
                  </a:cubicBezTo>
                  <a:cubicBezTo>
                    <a:pt x="590550" y="726757"/>
                    <a:pt x="723900" y="479107"/>
                    <a:pt x="764857" y="0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gdd949ce96f_0_134"/>
            <p:cNvSpPr/>
            <p:nvPr/>
          </p:nvSpPr>
          <p:spPr>
            <a:xfrm>
              <a:off x="7886617" y="4486103"/>
              <a:ext cx="438150" cy="85725"/>
            </a:xfrm>
            <a:custGeom>
              <a:avLst/>
              <a:gdLst/>
              <a:ahLst/>
              <a:cxnLst/>
              <a:rect l="l" t="t" r="r" b="b"/>
              <a:pathLst>
                <a:path w="438150" h="85725" extrusionOk="0">
                  <a:moveTo>
                    <a:pt x="439102" y="34290"/>
                  </a:moveTo>
                  <a:lnTo>
                    <a:pt x="83820" y="0"/>
                  </a:lnTo>
                  <a:lnTo>
                    <a:pt x="22860" y="30480"/>
                  </a:lnTo>
                  <a:cubicBezTo>
                    <a:pt x="22860" y="30480"/>
                    <a:pt x="11430" y="35243"/>
                    <a:pt x="0" y="68580"/>
                  </a:cubicBezTo>
                  <a:cubicBezTo>
                    <a:pt x="178117" y="133350"/>
                    <a:pt x="439102" y="34290"/>
                    <a:pt x="439102" y="34290"/>
                  </a:cubicBezTo>
                  <a:close/>
                </a:path>
              </a:pathLst>
            </a:custGeom>
            <a:solidFill>
              <a:srgbClr val="EF4C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gdd949ce96f_0_134"/>
            <p:cNvSpPr/>
            <p:nvPr/>
          </p:nvSpPr>
          <p:spPr>
            <a:xfrm>
              <a:off x="7908524" y="3689421"/>
              <a:ext cx="428625" cy="838200"/>
            </a:xfrm>
            <a:custGeom>
              <a:avLst/>
              <a:gdLst/>
              <a:ahLst/>
              <a:cxnLst/>
              <a:rect l="l" t="t" r="r" b="b"/>
              <a:pathLst>
                <a:path w="428625" h="838200" extrusionOk="0">
                  <a:moveTo>
                    <a:pt x="334328" y="75639"/>
                  </a:moveTo>
                  <a:cubicBezTo>
                    <a:pt x="327660" y="46112"/>
                    <a:pt x="305753" y="21347"/>
                    <a:pt x="277178" y="10869"/>
                  </a:cubicBezTo>
                  <a:cubicBezTo>
                    <a:pt x="215265" y="-11991"/>
                    <a:pt x="111443" y="-16753"/>
                    <a:pt x="78105" y="184224"/>
                  </a:cubicBezTo>
                  <a:cubicBezTo>
                    <a:pt x="36195" y="435684"/>
                    <a:pt x="0" y="827162"/>
                    <a:pt x="0" y="827162"/>
                  </a:cubicBezTo>
                  <a:cubicBezTo>
                    <a:pt x="0" y="827162"/>
                    <a:pt x="111443" y="870024"/>
                    <a:pt x="416243" y="830972"/>
                  </a:cubicBezTo>
                  <a:lnTo>
                    <a:pt x="398145" y="481404"/>
                  </a:lnTo>
                  <a:lnTo>
                    <a:pt x="416243" y="433779"/>
                  </a:lnTo>
                  <a:cubicBezTo>
                    <a:pt x="439103" y="371867"/>
                    <a:pt x="437198" y="304239"/>
                    <a:pt x="409575" y="244232"/>
                  </a:cubicBezTo>
                  <a:lnTo>
                    <a:pt x="334328" y="75639"/>
                  </a:lnTo>
                  <a:close/>
                </a:path>
              </a:pathLst>
            </a:custGeom>
            <a:solidFill>
              <a:srgbClr val="F6A0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gdd949ce96f_0_134"/>
            <p:cNvSpPr/>
            <p:nvPr/>
          </p:nvSpPr>
          <p:spPr>
            <a:xfrm>
              <a:off x="8079034" y="3817788"/>
              <a:ext cx="238125" cy="381000"/>
            </a:xfrm>
            <a:custGeom>
              <a:avLst/>
              <a:gdLst/>
              <a:ahLst/>
              <a:cxnLst/>
              <a:rect l="l" t="t" r="r" b="b"/>
              <a:pathLst>
                <a:path w="238125" h="381000" extrusionOk="0">
                  <a:moveTo>
                    <a:pt x="230493" y="381612"/>
                  </a:moveTo>
                  <a:lnTo>
                    <a:pt x="228588" y="353037"/>
                  </a:lnTo>
                  <a:lnTo>
                    <a:pt x="246685" y="305412"/>
                  </a:lnTo>
                  <a:cubicBezTo>
                    <a:pt x="246685" y="304460"/>
                    <a:pt x="246685" y="304460"/>
                    <a:pt x="247638" y="303507"/>
                  </a:cubicBezTo>
                  <a:lnTo>
                    <a:pt x="189535" y="55857"/>
                  </a:lnTo>
                  <a:cubicBezTo>
                    <a:pt x="116193" y="-9865"/>
                    <a:pt x="66663" y="612"/>
                    <a:pt x="66663" y="612"/>
                  </a:cubicBezTo>
                  <a:cubicBezTo>
                    <a:pt x="-97167" y="27282"/>
                    <a:pt x="73330" y="243500"/>
                    <a:pt x="230493" y="381612"/>
                  </a:cubicBezTo>
                  <a:close/>
                </a:path>
              </a:pathLst>
            </a:custGeom>
            <a:solidFill>
              <a:srgbClr val="F174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gdd949ce96f_0_134"/>
            <p:cNvSpPr/>
            <p:nvPr/>
          </p:nvSpPr>
          <p:spPr>
            <a:xfrm>
              <a:off x="8822924" y="3533808"/>
              <a:ext cx="104775" cy="190500"/>
            </a:xfrm>
            <a:custGeom>
              <a:avLst/>
              <a:gdLst/>
              <a:ahLst/>
              <a:cxnLst/>
              <a:rect l="l" t="t" r="r" b="b"/>
              <a:pathLst>
                <a:path w="104775" h="190500" extrusionOk="0">
                  <a:moveTo>
                    <a:pt x="0" y="182675"/>
                  </a:moveTo>
                  <a:cubicBezTo>
                    <a:pt x="0" y="182675"/>
                    <a:pt x="67627" y="37895"/>
                    <a:pt x="99060" y="7415"/>
                  </a:cubicBezTo>
                  <a:cubicBezTo>
                    <a:pt x="130492" y="-23065"/>
                    <a:pt x="102870" y="50277"/>
                    <a:pt x="102870" y="50277"/>
                  </a:cubicBezTo>
                  <a:lnTo>
                    <a:pt x="36195" y="196962"/>
                  </a:lnTo>
                  <a:lnTo>
                    <a:pt x="0" y="182675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gdd949ce96f_0_134"/>
            <p:cNvSpPr/>
            <p:nvPr/>
          </p:nvSpPr>
          <p:spPr>
            <a:xfrm>
              <a:off x="8045298" y="3730771"/>
              <a:ext cx="828675" cy="485775"/>
            </a:xfrm>
            <a:custGeom>
              <a:avLst/>
              <a:gdLst/>
              <a:ahLst/>
              <a:cxnLst/>
              <a:rect l="l" t="t" r="r" b="b"/>
              <a:pathLst>
                <a:path w="828675" h="485775" extrusionOk="0">
                  <a:moveTo>
                    <a:pt x="60394" y="23813"/>
                  </a:moveTo>
                  <a:cubicBezTo>
                    <a:pt x="60394" y="23813"/>
                    <a:pt x="136594" y="-953"/>
                    <a:pt x="254704" y="128588"/>
                  </a:cubicBezTo>
                  <a:cubicBezTo>
                    <a:pt x="372814" y="257175"/>
                    <a:pt x="455681" y="324803"/>
                    <a:pt x="455681" y="324803"/>
                  </a:cubicBezTo>
                  <a:lnTo>
                    <a:pt x="772864" y="0"/>
                  </a:lnTo>
                  <a:lnTo>
                    <a:pt x="832871" y="86678"/>
                  </a:lnTo>
                  <a:cubicBezTo>
                    <a:pt x="832871" y="86678"/>
                    <a:pt x="549979" y="497205"/>
                    <a:pt x="441394" y="487680"/>
                  </a:cubicBezTo>
                  <a:cubicBezTo>
                    <a:pt x="333761" y="478155"/>
                    <a:pt x="-172016" y="83820"/>
                    <a:pt x="60394" y="23813"/>
                  </a:cubicBez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gdd949ce96f_0_134"/>
            <p:cNvSpPr/>
            <p:nvPr/>
          </p:nvSpPr>
          <p:spPr>
            <a:xfrm>
              <a:off x="8818162" y="3620335"/>
              <a:ext cx="152400" cy="190500"/>
            </a:xfrm>
            <a:custGeom>
              <a:avLst/>
              <a:gdLst/>
              <a:ahLst/>
              <a:cxnLst/>
              <a:rect l="l" t="t" r="r" b="b"/>
              <a:pathLst>
                <a:path w="152400" h="190500" extrusionOk="0">
                  <a:moveTo>
                    <a:pt x="60007" y="197113"/>
                  </a:moveTo>
                  <a:cubicBezTo>
                    <a:pt x="60007" y="197113"/>
                    <a:pt x="182880" y="110436"/>
                    <a:pt x="150495" y="57096"/>
                  </a:cubicBezTo>
                  <a:cubicBezTo>
                    <a:pt x="114300" y="-2912"/>
                    <a:pt x="68580" y="-5769"/>
                    <a:pt x="58102" y="4708"/>
                  </a:cubicBezTo>
                  <a:cubicBezTo>
                    <a:pt x="55245" y="8518"/>
                    <a:pt x="49530" y="15186"/>
                    <a:pt x="43815" y="22806"/>
                  </a:cubicBezTo>
                  <a:cubicBezTo>
                    <a:pt x="26670" y="45666"/>
                    <a:pt x="13335" y="70431"/>
                    <a:pt x="3810" y="98053"/>
                  </a:cubicBezTo>
                  <a:lnTo>
                    <a:pt x="0" y="110436"/>
                  </a:lnTo>
                  <a:lnTo>
                    <a:pt x="60007" y="197113"/>
                  </a:lnTo>
                  <a:close/>
                </a:path>
              </a:pathLst>
            </a:custGeom>
            <a:solidFill>
              <a:srgbClr val="FADA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gdd949ce96f_0_134"/>
            <p:cNvSpPr/>
            <p:nvPr/>
          </p:nvSpPr>
          <p:spPr>
            <a:xfrm>
              <a:off x="8283809" y="3455498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0" y="0"/>
                  </a:moveTo>
                  <a:cubicBezTo>
                    <a:pt x="0" y="0"/>
                    <a:pt x="25717" y="40957"/>
                    <a:pt x="49530" y="52388"/>
                  </a:cubicBezTo>
                  <a:cubicBezTo>
                    <a:pt x="49530" y="52388"/>
                    <a:pt x="39053" y="74295"/>
                    <a:pt x="17145" y="819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BA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gdd949ce96f_0_134"/>
            <p:cNvSpPr/>
            <p:nvPr/>
          </p:nvSpPr>
          <p:spPr>
            <a:xfrm>
              <a:off x="8919126" y="1697183"/>
              <a:ext cx="361950" cy="66675"/>
            </a:xfrm>
            <a:custGeom>
              <a:avLst/>
              <a:gdLst/>
              <a:ahLst/>
              <a:cxnLst/>
              <a:rect l="l" t="t" r="r" b="b"/>
              <a:pathLst>
                <a:path w="361950" h="66675" extrusionOk="0">
                  <a:moveTo>
                    <a:pt x="370523" y="46673"/>
                  </a:moveTo>
                  <a:lnTo>
                    <a:pt x="63817" y="67627"/>
                  </a:lnTo>
                  <a:lnTo>
                    <a:pt x="0" y="59055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gdd949ce96f_0_134"/>
            <p:cNvSpPr/>
            <p:nvPr/>
          </p:nvSpPr>
          <p:spPr>
            <a:xfrm>
              <a:off x="8977229" y="1724806"/>
              <a:ext cx="304800" cy="123825"/>
            </a:xfrm>
            <a:custGeom>
              <a:avLst/>
              <a:gdLst/>
              <a:ahLst/>
              <a:cxnLst/>
              <a:rect l="l" t="t" r="r" b="b"/>
              <a:pathLst>
                <a:path w="304800" h="123825" extrusionOk="0">
                  <a:moveTo>
                    <a:pt x="312420" y="19050"/>
                  </a:moveTo>
                  <a:lnTo>
                    <a:pt x="7620" y="0"/>
                  </a:lnTo>
                  <a:lnTo>
                    <a:pt x="0" y="124777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gdd949ce96f_0_134"/>
            <p:cNvSpPr/>
            <p:nvPr/>
          </p:nvSpPr>
          <p:spPr>
            <a:xfrm>
              <a:off x="8985801" y="1610505"/>
              <a:ext cx="295275" cy="133350"/>
            </a:xfrm>
            <a:custGeom>
              <a:avLst/>
              <a:gdLst/>
              <a:ahLst/>
              <a:cxnLst/>
              <a:rect l="l" t="t" r="r" b="b"/>
              <a:pathLst>
                <a:path w="295275" h="133350" extrusionOk="0">
                  <a:moveTo>
                    <a:pt x="303848" y="133350"/>
                  </a:moveTo>
                  <a:lnTo>
                    <a:pt x="7620" y="0"/>
                  </a:lnTo>
                  <a:lnTo>
                    <a:pt x="0" y="86678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gdd949ce96f_0_134"/>
            <p:cNvSpPr/>
            <p:nvPr/>
          </p:nvSpPr>
          <p:spPr>
            <a:xfrm>
              <a:off x="7767554" y="219153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4763" y="3810"/>
                    <a:pt x="9525" y="8573"/>
                    <a:pt x="15240" y="12382"/>
                  </a:cubicBezTo>
                </a:path>
              </a:pathLst>
            </a:custGeom>
            <a:noFill/>
            <a:ln w="9525" cap="flat" cmpd="sng">
              <a:solidFill>
                <a:srgbClr val="FF9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gdd949ce96f_0_134"/>
            <p:cNvSpPr/>
            <p:nvPr/>
          </p:nvSpPr>
          <p:spPr>
            <a:xfrm>
              <a:off x="7814226" y="1758143"/>
              <a:ext cx="971550" cy="533400"/>
            </a:xfrm>
            <a:custGeom>
              <a:avLst/>
              <a:gdLst/>
              <a:ahLst/>
              <a:cxnLst/>
              <a:rect l="l" t="t" r="r" b="b"/>
              <a:pathLst>
                <a:path w="971550" h="533400" extrusionOk="0">
                  <a:moveTo>
                    <a:pt x="0" y="467678"/>
                  </a:moveTo>
                  <a:cubicBezTo>
                    <a:pt x="170498" y="580073"/>
                    <a:pt x="376238" y="554355"/>
                    <a:pt x="470535" y="440055"/>
                  </a:cubicBezTo>
                  <a:cubicBezTo>
                    <a:pt x="541020" y="355282"/>
                    <a:pt x="587693" y="192405"/>
                    <a:pt x="507683" y="120967"/>
                  </a:cubicBezTo>
                  <a:cubicBezTo>
                    <a:pt x="461963" y="80010"/>
                    <a:pt x="378142" y="60007"/>
                    <a:pt x="320992" y="100965"/>
                  </a:cubicBezTo>
                  <a:cubicBezTo>
                    <a:pt x="258128" y="145733"/>
                    <a:pt x="254317" y="247650"/>
                    <a:pt x="287655" y="302895"/>
                  </a:cubicBezTo>
                  <a:cubicBezTo>
                    <a:pt x="342900" y="393382"/>
                    <a:pt x="536258" y="392430"/>
                    <a:pt x="670560" y="325755"/>
                  </a:cubicBezTo>
                  <a:cubicBezTo>
                    <a:pt x="837248" y="240982"/>
                    <a:pt x="839153" y="88582"/>
                    <a:pt x="975360" y="0"/>
                  </a:cubicBezTo>
                </a:path>
              </a:pathLst>
            </a:custGeom>
            <a:noFill/>
            <a:ln w="9525" cap="flat" cmpd="sng">
              <a:solidFill>
                <a:srgbClr val="FF9300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gdd949ce96f_0_134"/>
            <p:cNvSpPr/>
            <p:nvPr/>
          </p:nvSpPr>
          <p:spPr>
            <a:xfrm>
              <a:off x="8804826" y="1738140"/>
              <a:ext cx="9525" cy="9600"/>
            </a:xfrm>
            <a:custGeom>
              <a:avLst/>
              <a:gdLst/>
              <a:ahLst/>
              <a:cxnLst/>
              <a:rect l="l" t="t" r="r" b="b"/>
              <a:pathLst>
                <a:path w="9525" h="120000" extrusionOk="0">
                  <a:moveTo>
                    <a:pt x="0" y="108006"/>
                  </a:moveTo>
                  <a:cubicBezTo>
                    <a:pt x="5715" y="72000"/>
                    <a:pt x="11430" y="35994"/>
                    <a:pt x="17145" y="0"/>
                  </a:cubicBezTo>
                </a:path>
              </a:pathLst>
            </a:custGeom>
            <a:noFill/>
            <a:ln w="9525" cap="flat" cmpd="sng">
              <a:solidFill>
                <a:srgbClr val="FF9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gdd949ce96f_0_134"/>
            <p:cNvSpPr/>
            <p:nvPr/>
          </p:nvSpPr>
          <p:spPr>
            <a:xfrm>
              <a:off x="9565874" y="5959600"/>
              <a:ext cx="923925" cy="133350"/>
            </a:xfrm>
            <a:custGeom>
              <a:avLst/>
              <a:gdLst/>
              <a:ahLst/>
              <a:cxnLst/>
              <a:rect l="l" t="t" r="r" b="b"/>
              <a:pathLst>
                <a:path w="923925" h="133350" extrusionOk="0">
                  <a:moveTo>
                    <a:pt x="923925" y="70505"/>
                  </a:moveTo>
                  <a:cubicBezTo>
                    <a:pt x="923925" y="109558"/>
                    <a:pt x="717232" y="140990"/>
                    <a:pt x="461963" y="140990"/>
                  </a:cubicBezTo>
                  <a:cubicBezTo>
                    <a:pt x="206692" y="140990"/>
                    <a:pt x="0" y="109558"/>
                    <a:pt x="0" y="70505"/>
                  </a:cubicBezTo>
                  <a:cubicBezTo>
                    <a:pt x="0" y="31453"/>
                    <a:pt x="206692" y="20"/>
                    <a:pt x="461963" y="20"/>
                  </a:cubicBezTo>
                  <a:cubicBezTo>
                    <a:pt x="717232" y="-932"/>
                    <a:pt x="923925" y="31453"/>
                    <a:pt x="923925" y="70505"/>
                  </a:cubicBezTo>
                  <a:close/>
                </a:path>
              </a:pathLst>
            </a:custGeom>
            <a:solidFill>
              <a:srgbClr val="FAD3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gdd949ce96f_0_134"/>
            <p:cNvSpPr/>
            <p:nvPr/>
          </p:nvSpPr>
          <p:spPr>
            <a:xfrm>
              <a:off x="9603022" y="5021408"/>
              <a:ext cx="847725" cy="1009650"/>
            </a:xfrm>
            <a:custGeom>
              <a:avLst/>
              <a:gdLst/>
              <a:ahLst/>
              <a:cxnLst/>
              <a:rect l="l" t="t" r="r" b="b"/>
              <a:pathLst>
                <a:path w="847725" h="1009650" extrusionOk="0">
                  <a:moveTo>
                    <a:pt x="0" y="0"/>
                  </a:moveTo>
                  <a:lnTo>
                    <a:pt x="849630" y="0"/>
                  </a:lnTo>
                  <a:lnTo>
                    <a:pt x="849630" y="1013460"/>
                  </a:lnTo>
                  <a:lnTo>
                    <a:pt x="0" y="10134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gdd949ce96f_0_134"/>
            <p:cNvSpPr/>
            <p:nvPr/>
          </p:nvSpPr>
          <p:spPr>
            <a:xfrm>
              <a:off x="9603022" y="5021408"/>
              <a:ext cx="847725" cy="1009650"/>
            </a:xfrm>
            <a:custGeom>
              <a:avLst/>
              <a:gdLst/>
              <a:ahLst/>
              <a:cxnLst/>
              <a:rect l="l" t="t" r="r" b="b"/>
              <a:pathLst>
                <a:path w="847725" h="1009650" extrusionOk="0">
                  <a:moveTo>
                    <a:pt x="791528" y="59055"/>
                  </a:moveTo>
                  <a:lnTo>
                    <a:pt x="791528" y="955357"/>
                  </a:lnTo>
                  <a:lnTo>
                    <a:pt x="58103" y="955357"/>
                  </a:lnTo>
                  <a:lnTo>
                    <a:pt x="58103" y="59055"/>
                  </a:lnTo>
                  <a:lnTo>
                    <a:pt x="791528" y="59055"/>
                  </a:lnTo>
                  <a:moveTo>
                    <a:pt x="849630" y="0"/>
                  </a:moveTo>
                  <a:lnTo>
                    <a:pt x="0" y="0"/>
                  </a:lnTo>
                  <a:lnTo>
                    <a:pt x="0" y="1013460"/>
                  </a:lnTo>
                  <a:lnTo>
                    <a:pt x="849630" y="1013460"/>
                  </a:lnTo>
                  <a:lnTo>
                    <a:pt x="849630" y="0"/>
                  </a:lnTo>
                  <a:lnTo>
                    <a:pt x="849630" y="0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gdd949ce96f_0_134"/>
            <p:cNvSpPr/>
            <p:nvPr/>
          </p:nvSpPr>
          <p:spPr>
            <a:xfrm>
              <a:off x="9768756" y="5456701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 extrusionOk="0">
                  <a:moveTo>
                    <a:pt x="0" y="188595"/>
                  </a:moveTo>
                  <a:lnTo>
                    <a:pt x="0" y="0"/>
                  </a:lnTo>
                  <a:lnTo>
                    <a:pt x="188595" y="0"/>
                  </a:lnTo>
                  <a:lnTo>
                    <a:pt x="188595" y="188595"/>
                  </a:lnTo>
                  <a:lnTo>
                    <a:pt x="0" y="188595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gdd949ce96f_0_134"/>
            <p:cNvSpPr/>
            <p:nvPr/>
          </p:nvSpPr>
          <p:spPr>
            <a:xfrm>
              <a:off x="9768756" y="521095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 extrusionOk="0">
                  <a:moveTo>
                    <a:pt x="0" y="188595"/>
                  </a:moveTo>
                  <a:lnTo>
                    <a:pt x="0" y="0"/>
                  </a:lnTo>
                  <a:lnTo>
                    <a:pt x="188595" y="0"/>
                  </a:lnTo>
                  <a:lnTo>
                    <a:pt x="188595" y="188595"/>
                  </a:lnTo>
                  <a:lnTo>
                    <a:pt x="0" y="188595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gdd949ce96f_0_134"/>
            <p:cNvSpPr/>
            <p:nvPr/>
          </p:nvSpPr>
          <p:spPr>
            <a:xfrm>
              <a:off x="9768756" y="5705303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 extrusionOk="0">
                  <a:moveTo>
                    <a:pt x="0" y="188595"/>
                  </a:moveTo>
                  <a:lnTo>
                    <a:pt x="0" y="0"/>
                  </a:lnTo>
                  <a:lnTo>
                    <a:pt x="188595" y="0"/>
                  </a:lnTo>
                  <a:lnTo>
                    <a:pt x="188595" y="188595"/>
                  </a:lnTo>
                  <a:lnTo>
                    <a:pt x="0" y="188595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gdd949ce96f_0_134"/>
            <p:cNvSpPr/>
            <p:nvPr/>
          </p:nvSpPr>
          <p:spPr>
            <a:xfrm>
              <a:off x="10024027" y="5233815"/>
              <a:ext cx="190500" cy="9600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18669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86690" y="0"/>
                  </a:lnTo>
                  <a:cubicBezTo>
                    <a:pt x="188595" y="0"/>
                    <a:pt x="190500" y="24000"/>
                    <a:pt x="190500" y="48000"/>
                  </a:cubicBezTo>
                  <a:cubicBezTo>
                    <a:pt x="190500" y="72000"/>
                    <a:pt x="188595" y="96000"/>
                    <a:pt x="18669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gdd949ce96f_0_134"/>
            <p:cNvSpPr/>
            <p:nvPr/>
          </p:nvSpPr>
          <p:spPr>
            <a:xfrm>
              <a:off x="10023074" y="5283346"/>
              <a:ext cx="171450" cy="9600"/>
            </a:xfrm>
            <a:custGeom>
              <a:avLst/>
              <a:gdLst/>
              <a:ahLst/>
              <a:cxnLst/>
              <a:rect l="l" t="t" r="r" b="b"/>
              <a:pathLst>
                <a:path w="171450" h="120000" extrusionOk="0">
                  <a:moveTo>
                    <a:pt x="17145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71450" y="0"/>
                  </a:lnTo>
                  <a:cubicBezTo>
                    <a:pt x="173355" y="0"/>
                    <a:pt x="175260" y="24000"/>
                    <a:pt x="175260" y="48000"/>
                  </a:cubicBezTo>
                  <a:cubicBezTo>
                    <a:pt x="175260" y="72000"/>
                    <a:pt x="173355" y="96000"/>
                    <a:pt x="17145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gdd949ce96f_0_134"/>
            <p:cNvSpPr/>
            <p:nvPr/>
          </p:nvSpPr>
          <p:spPr>
            <a:xfrm>
              <a:off x="10024027" y="5331923"/>
              <a:ext cx="123825" cy="9600"/>
            </a:xfrm>
            <a:custGeom>
              <a:avLst/>
              <a:gdLst/>
              <a:ahLst/>
              <a:cxnLst/>
              <a:rect l="l" t="t" r="r" b="b"/>
              <a:pathLst>
                <a:path w="123825" h="120000" extrusionOk="0">
                  <a:moveTo>
                    <a:pt x="12192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21920" y="0"/>
                  </a:lnTo>
                  <a:cubicBezTo>
                    <a:pt x="123825" y="0"/>
                    <a:pt x="125730" y="24000"/>
                    <a:pt x="125730" y="48000"/>
                  </a:cubicBezTo>
                  <a:cubicBezTo>
                    <a:pt x="125730" y="72000"/>
                    <a:pt x="123825" y="96000"/>
                    <a:pt x="12192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gdd949ce96f_0_134"/>
            <p:cNvSpPr/>
            <p:nvPr/>
          </p:nvSpPr>
          <p:spPr>
            <a:xfrm>
              <a:off x="10024027" y="5380501"/>
              <a:ext cx="142875" cy="9600"/>
            </a:xfrm>
            <a:custGeom>
              <a:avLst/>
              <a:gdLst/>
              <a:ahLst/>
              <a:cxnLst/>
              <a:rect l="l" t="t" r="r" b="b"/>
              <a:pathLst>
                <a:path w="142875" h="120000" extrusionOk="0">
                  <a:moveTo>
                    <a:pt x="14001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40017" y="0"/>
                  </a:lnTo>
                  <a:cubicBezTo>
                    <a:pt x="141922" y="0"/>
                    <a:pt x="143827" y="24000"/>
                    <a:pt x="143827" y="48000"/>
                  </a:cubicBezTo>
                  <a:cubicBezTo>
                    <a:pt x="143827" y="72000"/>
                    <a:pt x="141922" y="96000"/>
                    <a:pt x="14001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gdd949ce96f_0_134"/>
            <p:cNvSpPr/>
            <p:nvPr/>
          </p:nvSpPr>
          <p:spPr>
            <a:xfrm>
              <a:off x="10024027" y="5470988"/>
              <a:ext cx="190500" cy="9600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18669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86690" y="0"/>
                  </a:lnTo>
                  <a:cubicBezTo>
                    <a:pt x="188595" y="0"/>
                    <a:pt x="190500" y="24000"/>
                    <a:pt x="190500" y="48000"/>
                  </a:cubicBezTo>
                  <a:cubicBezTo>
                    <a:pt x="189547" y="72000"/>
                    <a:pt x="188595" y="96000"/>
                    <a:pt x="18669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gdd949ce96f_0_134"/>
            <p:cNvSpPr/>
            <p:nvPr/>
          </p:nvSpPr>
          <p:spPr>
            <a:xfrm>
              <a:off x="10024027" y="5519565"/>
              <a:ext cx="133350" cy="9600"/>
            </a:xfrm>
            <a:custGeom>
              <a:avLst/>
              <a:gdLst/>
              <a:ahLst/>
              <a:cxnLst/>
              <a:rect l="l" t="t" r="r" b="b"/>
              <a:pathLst>
                <a:path w="133350" h="120000" extrusionOk="0">
                  <a:moveTo>
                    <a:pt x="13239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32397" y="0"/>
                  </a:lnTo>
                  <a:cubicBezTo>
                    <a:pt x="134302" y="0"/>
                    <a:pt x="136207" y="24000"/>
                    <a:pt x="136207" y="48000"/>
                  </a:cubicBezTo>
                  <a:cubicBezTo>
                    <a:pt x="136207" y="72000"/>
                    <a:pt x="134302" y="96000"/>
                    <a:pt x="13239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gdd949ce96f_0_134"/>
            <p:cNvSpPr/>
            <p:nvPr/>
          </p:nvSpPr>
          <p:spPr>
            <a:xfrm>
              <a:off x="10024027" y="5568143"/>
              <a:ext cx="152400" cy="9600"/>
            </a:xfrm>
            <a:custGeom>
              <a:avLst/>
              <a:gdLst/>
              <a:ahLst/>
              <a:cxnLst/>
              <a:rect l="l" t="t" r="r" b="b"/>
              <a:pathLst>
                <a:path w="152400" h="120000" extrusionOk="0">
                  <a:moveTo>
                    <a:pt x="15621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56210" y="0"/>
                  </a:lnTo>
                  <a:cubicBezTo>
                    <a:pt x="158115" y="0"/>
                    <a:pt x="160020" y="24000"/>
                    <a:pt x="160020" y="48000"/>
                  </a:cubicBezTo>
                  <a:cubicBezTo>
                    <a:pt x="160020" y="72000"/>
                    <a:pt x="158115" y="96000"/>
                    <a:pt x="15621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gdd949ce96f_0_134"/>
            <p:cNvSpPr/>
            <p:nvPr/>
          </p:nvSpPr>
          <p:spPr>
            <a:xfrm>
              <a:off x="10024027" y="5616721"/>
              <a:ext cx="142875" cy="9600"/>
            </a:xfrm>
            <a:custGeom>
              <a:avLst/>
              <a:gdLst/>
              <a:ahLst/>
              <a:cxnLst/>
              <a:rect l="l" t="t" r="r" b="b"/>
              <a:pathLst>
                <a:path w="142875" h="120000" extrusionOk="0">
                  <a:moveTo>
                    <a:pt x="14001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40017" y="0"/>
                  </a:lnTo>
                  <a:cubicBezTo>
                    <a:pt x="141922" y="0"/>
                    <a:pt x="143827" y="24000"/>
                    <a:pt x="143827" y="48000"/>
                  </a:cubicBezTo>
                  <a:cubicBezTo>
                    <a:pt x="143827" y="72000"/>
                    <a:pt x="141922" y="96000"/>
                    <a:pt x="14001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gdd949ce96f_0_134"/>
            <p:cNvSpPr/>
            <p:nvPr/>
          </p:nvSpPr>
          <p:spPr>
            <a:xfrm>
              <a:off x="10024027" y="5711018"/>
              <a:ext cx="190500" cy="9600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18669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86690" y="0"/>
                  </a:lnTo>
                  <a:cubicBezTo>
                    <a:pt x="188595" y="0"/>
                    <a:pt x="190500" y="24000"/>
                    <a:pt x="190500" y="48000"/>
                  </a:cubicBezTo>
                  <a:cubicBezTo>
                    <a:pt x="189547" y="72000"/>
                    <a:pt x="188595" y="96000"/>
                    <a:pt x="18669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gdd949ce96f_0_134"/>
            <p:cNvSpPr/>
            <p:nvPr/>
          </p:nvSpPr>
          <p:spPr>
            <a:xfrm>
              <a:off x="10023074" y="5759596"/>
              <a:ext cx="219075" cy="9600"/>
            </a:xfrm>
            <a:custGeom>
              <a:avLst/>
              <a:gdLst/>
              <a:ahLst/>
              <a:cxnLst/>
              <a:rect l="l" t="t" r="r" b="b"/>
              <a:pathLst>
                <a:path w="219075" h="120000" extrusionOk="0">
                  <a:moveTo>
                    <a:pt x="21621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216217" y="0"/>
                  </a:lnTo>
                  <a:cubicBezTo>
                    <a:pt x="218122" y="0"/>
                    <a:pt x="220028" y="24000"/>
                    <a:pt x="220028" y="48000"/>
                  </a:cubicBezTo>
                  <a:cubicBezTo>
                    <a:pt x="220028" y="72000"/>
                    <a:pt x="219075" y="96000"/>
                    <a:pt x="21621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gdd949ce96f_0_134"/>
            <p:cNvSpPr/>
            <p:nvPr/>
          </p:nvSpPr>
          <p:spPr>
            <a:xfrm>
              <a:off x="10024027" y="5808173"/>
              <a:ext cx="190500" cy="9600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186690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86690" y="0"/>
                  </a:lnTo>
                  <a:cubicBezTo>
                    <a:pt x="188595" y="0"/>
                    <a:pt x="190500" y="24000"/>
                    <a:pt x="190500" y="48000"/>
                  </a:cubicBezTo>
                  <a:cubicBezTo>
                    <a:pt x="189547" y="72000"/>
                    <a:pt x="188595" y="96000"/>
                    <a:pt x="186690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gdd949ce96f_0_134"/>
            <p:cNvSpPr/>
            <p:nvPr/>
          </p:nvSpPr>
          <p:spPr>
            <a:xfrm>
              <a:off x="10024027" y="5856751"/>
              <a:ext cx="142875" cy="9600"/>
            </a:xfrm>
            <a:custGeom>
              <a:avLst/>
              <a:gdLst/>
              <a:ahLst/>
              <a:cxnLst/>
              <a:rect l="l" t="t" r="r" b="b"/>
              <a:pathLst>
                <a:path w="142875" h="120000" extrusionOk="0">
                  <a:moveTo>
                    <a:pt x="140017" y="96000"/>
                  </a:moveTo>
                  <a:lnTo>
                    <a:pt x="3810" y="96000"/>
                  </a:lnTo>
                  <a:cubicBezTo>
                    <a:pt x="1905" y="96000"/>
                    <a:pt x="0" y="72000"/>
                    <a:pt x="0" y="48000"/>
                  </a:cubicBezTo>
                  <a:cubicBezTo>
                    <a:pt x="0" y="24000"/>
                    <a:pt x="1905" y="0"/>
                    <a:pt x="3810" y="0"/>
                  </a:cubicBezTo>
                  <a:lnTo>
                    <a:pt x="140017" y="0"/>
                  </a:lnTo>
                  <a:cubicBezTo>
                    <a:pt x="141922" y="0"/>
                    <a:pt x="143827" y="24000"/>
                    <a:pt x="143827" y="48000"/>
                  </a:cubicBezTo>
                  <a:cubicBezTo>
                    <a:pt x="143827" y="83994"/>
                    <a:pt x="141922" y="96000"/>
                    <a:pt x="140017" y="96000"/>
                  </a:cubicBezTo>
                  <a:close/>
                </a:path>
              </a:pathLst>
            </a:custGeom>
            <a:solidFill>
              <a:srgbClr val="F16B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gdd949ce96f_0_134"/>
            <p:cNvSpPr/>
            <p:nvPr/>
          </p:nvSpPr>
          <p:spPr>
            <a:xfrm>
              <a:off x="9879247" y="4921396"/>
              <a:ext cx="333375" cy="161925"/>
            </a:xfrm>
            <a:custGeom>
              <a:avLst/>
              <a:gdLst/>
              <a:ahLst/>
              <a:cxnLst/>
              <a:rect l="l" t="t" r="r" b="b"/>
              <a:pathLst>
                <a:path w="333375" h="161925" extrusionOk="0">
                  <a:moveTo>
                    <a:pt x="229553" y="64770"/>
                  </a:moveTo>
                  <a:cubicBezTo>
                    <a:pt x="229553" y="63818"/>
                    <a:pt x="229553" y="63818"/>
                    <a:pt x="229553" y="62865"/>
                  </a:cubicBezTo>
                  <a:cubicBezTo>
                    <a:pt x="229553" y="27622"/>
                    <a:pt x="200978" y="0"/>
                    <a:pt x="166688" y="0"/>
                  </a:cubicBezTo>
                  <a:cubicBezTo>
                    <a:pt x="131445" y="0"/>
                    <a:pt x="103822" y="28575"/>
                    <a:pt x="103822" y="62865"/>
                  </a:cubicBezTo>
                  <a:cubicBezTo>
                    <a:pt x="103822" y="63818"/>
                    <a:pt x="103822" y="63818"/>
                    <a:pt x="103822" y="64770"/>
                  </a:cubicBezTo>
                  <a:lnTo>
                    <a:pt x="0" y="64770"/>
                  </a:lnTo>
                  <a:lnTo>
                    <a:pt x="0" y="169545"/>
                  </a:lnTo>
                  <a:lnTo>
                    <a:pt x="334328" y="169545"/>
                  </a:lnTo>
                  <a:lnTo>
                    <a:pt x="334328" y="64770"/>
                  </a:lnTo>
                  <a:lnTo>
                    <a:pt x="229553" y="64770"/>
                  </a:lnTo>
                  <a:close/>
                  <a:moveTo>
                    <a:pt x="166688" y="90488"/>
                  </a:moveTo>
                  <a:cubicBezTo>
                    <a:pt x="152400" y="90488"/>
                    <a:pt x="140970" y="79057"/>
                    <a:pt x="140970" y="64770"/>
                  </a:cubicBezTo>
                  <a:cubicBezTo>
                    <a:pt x="140970" y="50482"/>
                    <a:pt x="152400" y="39053"/>
                    <a:pt x="166688" y="39053"/>
                  </a:cubicBezTo>
                  <a:cubicBezTo>
                    <a:pt x="180975" y="39053"/>
                    <a:pt x="192405" y="50482"/>
                    <a:pt x="192405" y="64770"/>
                  </a:cubicBezTo>
                  <a:cubicBezTo>
                    <a:pt x="192405" y="79057"/>
                    <a:pt x="180975" y="90488"/>
                    <a:pt x="166688" y="90488"/>
                  </a:cubicBezTo>
                  <a:close/>
                </a:path>
              </a:pathLst>
            </a:custGeom>
            <a:solidFill>
              <a:srgbClr val="D55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gdd949ce96f_0_134"/>
            <p:cNvSpPr/>
            <p:nvPr/>
          </p:nvSpPr>
          <p:spPr>
            <a:xfrm>
              <a:off x="9563016" y="5021408"/>
              <a:ext cx="38100" cy="352425"/>
            </a:xfrm>
            <a:custGeom>
              <a:avLst/>
              <a:gdLst/>
              <a:ahLst/>
              <a:cxnLst/>
              <a:rect l="l" t="t" r="r" b="b"/>
              <a:pathLst>
                <a:path w="38100" h="352425" extrusionOk="0">
                  <a:moveTo>
                    <a:pt x="40005" y="351472"/>
                  </a:moveTo>
                  <a:lnTo>
                    <a:pt x="40005" y="0"/>
                  </a:lnTo>
                  <a:lnTo>
                    <a:pt x="0" y="354330"/>
                  </a:lnTo>
                  <a:cubicBezTo>
                    <a:pt x="13335" y="353378"/>
                    <a:pt x="26670" y="352425"/>
                    <a:pt x="40005" y="3514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gdd949ce96f_0_134"/>
            <p:cNvSpPr/>
            <p:nvPr/>
          </p:nvSpPr>
          <p:spPr>
            <a:xfrm>
              <a:off x="11287041" y="2932575"/>
              <a:ext cx="485775" cy="361950"/>
            </a:xfrm>
            <a:custGeom>
              <a:avLst/>
              <a:gdLst/>
              <a:ahLst/>
              <a:cxnLst/>
              <a:rect l="l" t="t" r="r" b="b"/>
              <a:pathLst>
                <a:path w="485775" h="361950" extrusionOk="0">
                  <a:moveTo>
                    <a:pt x="468630" y="365760"/>
                  </a:moveTo>
                  <a:lnTo>
                    <a:pt x="0" y="339090"/>
                  </a:lnTo>
                  <a:lnTo>
                    <a:pt x="0" y="0"/>
                  </a:lnTo>
                  <a:lnTo>
                    <a:pt x="486728" y="13335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gdd949ce96f_0_134"/>
            <p:cNvSpPr/>
            <p:nvPr/>
          </p:nvSpPr>
          <p:spPr>
            <a:xfrm>
              <a:off x="11296566" y="3273571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 extrusionOk="0">
                  <a:moveTo>
                    <a:pt x="52388" y="0"/>
                  </a:moveTo>
                  <a:lnTo>
                    <a:pt x="0" y="106680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9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gdd949ce96f_0_134"/>
            <p:cNvSpPr/>
            <p:nvPr/>
          </p:nvSpPr>
          <p:spPr>
            <a:xfrm>
              <a:off x="11500402" y="308783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7147"/>
                    <a:pt x="37147" y="47625"/>
                    <a:pt x="23813" y="47625"/>
                  </a:cubicBezTo>
                  <a:cubicBezTo>
                    <a:pt x="10477" y="47625"/>
                    <a:pt x="0" y="37147"/>
                    <a:pt x="0" y="23813"/>
                  </a:cubicBezTo>
                  <a:cubicBezTo>
                    <a:pt x="0" y="10478"/>
                    <a:pt x="10477" y="0"/>
                    <a:pt x="23813" y="0"/>
                  </a:cubicBezTo>
                  <a:cubicBezTo>
                    <a:pt x="36195" y="0"/>
                    <a:pt x="47625" y="10478"/>
                    <a:pt x="47625" y="23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gdd949ce96f_0_134"/>
            <p:cNvSpPr/>
            <p:nvPr/>
          </p:nvSpPr>
          <p:spPr>
            <a:xfrm>
              <a:off x="11411819" y="308783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7147"/>
                    <a:pt x="37147" y="47625"/>
                    <a:pt x="23813" y="47625"/>
                  </a:cubicBezTo>
                  <a:cubicBezTo>
                    <a:pt x="10478" y="47625"/>
                    <a:pt x="0" y="37147"/>
                    <a:pt x="0" y="23813"/>
                  </a:cubicBezTo>
                  <a:cubicBezTo>
                    <a:pt x="0" y="10478"/>
                    <a:pt x="10478" y="0"/>
                    <a:pt x="23813" y="0"/>
                  </a:cubicBezTo>
                  <a:cubicBezTo>
                    <a:pt x="37147" y="0"/>
                    <a:pt x="47625" y="10478"/>
                    <a:pt x="47625" y="23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gdd949ce96f_0_134"/>
            <p:cNvSpPr/>
            <p:nvPr/>
          </p:nvSpPr>
          <p:spPr>
            <a:xfrm>
              <a:off x="11587079" y="308783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7147"/>
                    <a:pt x="37148" y="47625"/>
                    <a:pt x="23813" y="47625"/>
                  </a:cubicBezTo>
                  <a:cubicBezTo>
                    <a:pt x="10478" y="47625"/>
                    <a:pt x="0" y="37147"/>
                    <a:pt x="0" y="23813"/>
                  </a:cubicBezTo>
                  <a:cubicBezTo>
                    <a:pt x="0" y="10478"/>
                    <a:pt x="10478" y="0"/>
                    <a:pt x="23813" y="0"/>
                  </a:cubicBezTo>
                  <a:cubicBezTo>
                    <a:pt x="37148" y="0"/>
                    <a:pt x="47625" y="10478"/>
                    <a:pt x="47625" y="23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60" name="Google Shape;1360;gdd949ce96f_0_134"/>
          <p:cNvSpPr/>
          <p:nvPr/>
        </p:nvSpPr>
        <p:spPr>
          <a:xfrm>
            <a:off x="4903850" y="263652"/>
            <a:ext cx="2993700" cy="2676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Analyse des besoins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61" name="Google Shape;1361;gdd949ce96f_0_134"/>
          <p:cNvGrpSpPr/>
          <p:nvPr/>
        </p:nvGrpSpPr>
        <p:grpSpPr>
          <a:xfrm>
            <a:off x="1382800" y="1987448"/>
            <a:ext cx="1809750" cy="1724047"/>
            <a:chOff x="1382808" y="1987436"/>
            <a:chExt cx="1809750" cy="1902921"/>
          </a:xfrm>
        </p:grpSpPr>
        <p:pic>
          <p:nvPicPr>
            <p:cNvPr id="1362" name="Google Shape;1362;gdd949ce96f_0_1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808" y="2080607"/>
              <a:ext cx="1809750" cy="1809750"/>
            </a:xfrm>
            <a:custGeom>
              <a:avLst/>
              <a:gdLst/>
              <a:ahLst/>
              <a:cxnLst/>
              <a:rect l="l" t="t" r="r" b="b"/>
              <a:pathLst>
                <a:path w="1809750" h="1809750" extrusionOk="0">
                  <a:moveTo>
                    <a:pt x="0" y="0"/>
                  </a:moveTo>
                  <a:lnTo>
                    <a:pt x="1809750" y="0"/>
                  </a:lnTo>
                  <a:lnTo>
                    <a:pt x="1809750" y="1809750"/>
                  </a:lnTo>
                  <a:lnTo>
                    <a:pt x="0" y="180975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363" name="Google Shape;1363;gdd949ce96f_0_134"/>
            <p:cNvSpPr/>
            <p:nvPr/>
          </p:nvSpPr>
          <p:spPr>
            <a:xfrm>
              <a:off x="1437557" y="2087684"/>
              <a:ext cx="1743075" cy="1714500"/>
            </a:xfrm>
            <a:custGeom>
              <a:avLst/>
              <a:gdLst/>
              <a:ahLst/>
              <a:cxnLst/>
              <a:rect l="l" t="t" r="r" b="b"/>
              <a:pathLst>
                <a:path w="1743075" h="1714500" extrusionOk="0">
                  <a:moveTo>
                    <a:pt x="992505" y="1715453"/>
                  </a:moveTo>
                  <a:lnTo>
                    <a:pt x="0" y="1698308"/>
                  </a:lnTo>
                  <a:lnTo>
                    <a:pt x="50482" y="0"/>
                  </a:lnTo>
                  <a:lnTo>
                    <a:pt x="1748790" y="51435"/>
                  </a:lnTo>
                  <a:lnTo>
                    <a:pt x="1704023" y="1384935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gdd949ce96f_0_134"/>
            <p:cNvSpPr/>
            <p:nvPr/>
          </p:nvSpPr>
          <p:spPr>
            <a:xfrm>
              <a:off x="1436605" y="2085779"/>
              <a:ext cx="1743075" cy="1714500"/>
            </a:xfrm>
            <a:custGeom>
              <a:avLst/>
              <a:gdLst/>
              <a:ahLst/>
              <a:cxnLst/>
              <a:rect l="l" t="t" r="r" b="b"/>
              <a:pathLst>
                <a:path w="1743075" h="1714500" extrusionOk="0">
                  <a:moveTo>
                    <a:pt x="992505" y="1718310"/>
                  </a:moveTo>
                  <a:lnTo>
                    <a:pt x="0" y="1699260"/>
                  </a:lnTo>
                  <a:lnTo>
                    <a:pt x="49530" y="0"/>
                  </a:lnTo>
                  <a:lnTo>
                    <a:pt x="1750695" y="51435"/>
                  </a:lnTo>
                  <a:lnTo>
                    <a:pt x="1705928" y="1385888"/>
                  </a:lnTo>
                  <a:lnTo>
                    <a:pt x="992505" y="1718310"/>
                  </a:lnTo>
                  <a:close/>
                  <a:moveTo>
                    <a:pt x="1905" y="1698308"/>
                  </a:moveTo>
                  <a:lnTo>
                    <a:pt x="992505" y="1717358"/>
                  </a:lnTo>
                  <a:lnTo>
                    <a:pt x="1704975" y="1386840"/>
                  </a:lnTo>
                  <a:lnTo>
                    <a:pt x="1749743" y="53340"/>
                  </a:lnTo>
                  <a:lnTo>
                    <a:pt x="51435" y="1905"/>
                  </a:lnTo>
                  <a:lnTo>
                    <a:pt x="1905" y="1698308"/>
                  </a:ln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gdd949ce96f_0_134"/>
            <p:cNvSpPr/>
            <p:nvPr/>
          </p:nvSpPr>
          <p:spPr>
            <a:xfrm>
              <a:off x="2430062" y="3347841"/>
              <a:ext cx="704850" cy="447675"/>
            </a:xfrm>
            <a:custGeom>
              <a:avLst/>
              <a:gdLst/>
              <a:ahLst/>
              <a:cxnLst/>
              <a:rect l="l" t="t" r="r" b="b"/>
              <a:pathLst>
                <a:path w="704850" h="447675" extrusionOk="0">
                  <a:moveTo>
                    <a:pt x="0" y="455295"/>
                  </a:moveTo>
                  <a:lnTo>
                    <a:pt x="711518" y="124777"/>
                  </a:lnTo>
                  <a:lnTo>
                    <a:pt x="322897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gdd949ce96f_0_134"/>
            <p:cNvSpPr/>
            <p:nvPr/>
          </p:nvSpPr>
          <p:spPr>
            <a:xfrm>
              <a:off x="1962814" y="2228092"/>
              <a:ext cx="285750" cy="219075"/>
            </a:xfrm>
            <a:custGeom>
              <a:avLst/>
              <a:gdLst/>
              <a:ahLst/>
              <a:cxnLst/>
              <a:rect l="l" t="t" r="r" b="b"/>
              <a:pathLst>
                <a:path w="285750" h="219075" extrusionOk="0">
                  <a:moveTo>
                    <a:pt x="292941" y="139626"/>
                  </a:moveTo>
                  <a:cubicBezTo>
                    <a:pt x="281511" y="200586"/>
                    <a:pt x="207216" y="237734"/>
                    <a:pt x="127206" y="222494"/>
                  </a:cubicBezTo>
                  <a:cubicBezTo>
                    <a:pt x="46243" y="208206"/>
                    <a:pt x="-9954" y="147246"/>
                    <a:pt x="1476" y="86286"/>
                  </a:cubicBezTo>
                  <a:cubicBezTo>
                    <a:pt x="12906" y="25326"/>
                    <a:pt x="87201" y="-11821"/>
                    <a:pt x="167211" y="3419"/>
                  </a:cubicBezTo>
                  <a:cubicBezTo>
                    <a:pt x="248173" y="17706"/>
                    <a:pt x="304371" y="78666"/>
                    <a:pt x="292941" y="139626"/>
                  </a:cubicBezTo>
                  <a:close/>
                </a:path>
              </a:pathLst>
            </a:custGeom>
            <a:solidFill>
              <a:srgbClr val="FFC8B7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gdd949ce96f_0_134"/>
            <p:cNvSpPr/>
            <p:nvPr/>
          </p:nvSpPr>
          <p:spPr>
            <a:xfrm>
              <a:off x="2075405" y="2372091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327" y="5153"/>
                  </a:moveTo>
                  <a:cubicBezTo>
                    <a:pt x="-1578" y="9915"/>
                    <a:pt x="5090" y="16583"/>
                    <a:pt x="13662" y="18488"/>
                  </a:cubicBezTo>
                  <a:cubicBezTo>
                    <a:pt x="22235" y="21345"/>
                    <a:pt x="30807" y="19440"/>
                    <a:pt x="31760" y="14678"/>
                  </a:cubicBezTo>
                  <a:cubicBezTo>
                    <a:pt x="33665" y="9915"/>
                    <a:pt x="26997" y="3248"/>
                    <a:pt x="18425" y="1343"/>
                  </a:cubicBezTo>
                  <a:cubicBezTo>
                    <a:pt x="9852" y="-1515"/>
                    <a:pt x="2232" y="390"/>
                    <a:pt x="327" y="5153"/>
                  </a:cubicBezTo>
                  <a:close/>
                </a:path>
              </a:pathLst>
            </a:custGeom>
            <a:solidFill>
              <a:srgbClr val="545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gdd949ce96f_0_134"/>
            <p:cNvSpPr/>
            <p:nvPr/>
          </p:nvSpPr>
          <p:spPr>
            <a:xfrm>
              <a:off x="2076604" y="2228653"/>
              <a:ext cx="76200" cy="152400"/>
            </a:xfrm>
            <a:custGeom>
              <a:avLst/>
              <a:gdLst/>
              <a:ahLst/>
              <a:cxnLst/>
              <a:rect l="l" t="t" r="r" b="b"/>
              <a:pathLst>
                <a:path w="76200" h="152400" extrusionOk="0">
                  <a:moveTo>
                    <a:pt x="81" y="149543"/>
                  </a:moveTo>
                  <a:cubicBezTo>
                    <a:pt x="81" y="148590"/>
                    <a:pt x="1986" y="144780"/>
                    <a:pt x="1986" y="144780"/>
                  </a:cubicBezTo>
                  <a:lnTo>
                    <a:pt x="53421" y="0"/>
                  </a:lnTo>
                  <a:lnTo>
                    <a:pt x="81996" y="10478"/>
                  </a:lnTo>
                  <a:lnTo>
                    <a:pt x="30561" y="155258"/>
                  </a:lnTo>
                  <a:cubicBezTo>
                    <a:pt x="30561" y="155258"/>
                    <a:pt x="30561" y="155258"/>
                    <a:pt x="30561" y="155258"/>
                  </a:cubicBezTo>
                  <a:cubicBezTo>
                    <a:pt x="27703" y="161925"/>
                    <a:pt x="21988" y="161925"/>
                    <a:pt x="15321" y="160973"/>
                  </a:cubicBezTo>
                  <a:cubicBezTo>
                    <a:pt x="6748" y="159068"/>
                    <a:pt x="-872" y="154305"/>
                    <a:pt x="81" y="149543"/>
                  </a:cubicBezTo>
                  <a:close/>
                </a:path>
              </a:pathLst>
            </a:custGeom>
            <a:solidFill>
              <a:srgbClr val="5458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gdd949ce96f_0_134"/>
            <p:cNvSpPr/>
            <p:nvPr/>
          </p:nvSpPr>
          <p:spPr>
            <a:xfrm>
              <a:off x="2015662" y="2157229"/>
              <a:ext cx="228600" cy="190500"/>
            </a:xfrm>
            <a:custGeom>
              <a:avLst/>
              <a:gdLst/>
              <a:ahLst/>
              <a:cxnLst/>
              <a:rect l="l" t="t" r="r" b="b"/>
              <a:pathLst>
                <a:path w="228600" h="190500" extrusionOk="0">
                  <a:moveTo>
                    <a:pt x="4825" y="60947"/>
                  </a:moveTo>
                  <a:cubicBezTo>
                    <a:pt x="22922" y="13322"/>
                    <a:pt x="91503" y="-15253"/>
                    <a:pt x="153415" y="8559"/>
                  </a:cubicBezTo>
                  <a:cubicBezTo>
                    <a:pt x="214375" y="32372"/>
                    <a:pt x="245808" y="98094"/>
                    <a:pt x="226758" y="145719"/>
                  </a:cubicBezTo>
                  <a:cubicBezTo>
                    <a:pt x="208660" y="193344"/>
                    <a:pt x="143890" y="213347"/>
                    <a:pt x="82930" y="189534"/>
                  </a:cubicBezTo>
                  <a:cubicBezTo>
                    <a:pt x="21018" y="166674"/>
                    <a:pt x="-13272" y="108572"/>
                    <a:pt x="4825" y="6094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gdd949ce96f_0_134"/>
            <p:cNvSpPr/>
            <p:nvPr/>
          </p:nvSpPr>
          <p:spPr>
            <a:xfrm>
              <a:off x="2016690" y="2153419"/>
              <a:ext cx="228600" cy="190500"/>
            </a:xfrm>
            <a:custGeom>
              <a:avLst/>
              <a:gdLst/>
              <a:ahLst/>
              <a:cxnLst/>
              <a:rect l="l" t="t" r="r" b="b"/>
              <a:pathLst>
                <a:path w="228600" h="190500" extrusionOk="0">
                  <a:moveTo>
                    <a:pt x="4750" y="60947"/>
                  </a:moveTo>
                  <a:cubicBezTo>
                    <a:pt x="22847" y="13322"/>
                    <a:pt x="91427" y="-15253"/>
                    <a:pt x="153340" y="8559"/>
                  </a:cubicBezTo>
                  <a:cubicBezTo>
                    <a:pt x="214300" y="32372"/>
                    <a:pt x="245732" y="98094"/>
                    <a:pt x="226682" y="145719"/>
                  </a:cubicBezTo>
                  <a:cubicBezTo>
                    <a:pt x="208585" y="193344"/>
                    <a:pt x="143815" y="213347"/>
                    <a:pt x="82855" y="189534"/>
                  </a:cubicBezTo>
                  <a:cubicBezTo>
                    <a:pt x="21895" y="166674"/>
                    <a:pt x="-13348" y="108572"/>
                    <a:pt x="4750" y="60947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gdd949ce96f_0_134"/>
            <p:cNvSpPr/>
            <p:nvPr/>
          </p:nvSpPr>
          <p:spPr>
            <a:xfrm>
              <a:off x="2087205" y="2161280"/>
              <a:ext cx="123825" cy="95250"/>
            </a:xfrm>
            <a:custGeom>
              <a:avLst/>
              <a:gdLst/>
              <a:ahLst/>
              <a:cxnLst/>
              <a:rect l="l" t="t" r="r" b="b"/>
              <a:pathLst>
                <a:path w="123825" h="95250" extrusionOk="0">
                  <a:moveTo>
                    <a:pt x="126640" y="70231"/>
                  </a:moveTo>
                  <a:cubicBezTo>
                    <a:pt x="135212" y="47371"/>
                    <a:pt x="113305" y="17843"/>
                    <a:pt x="79015" y="5461"/>
                  </a:cubicBezTo>
                  <a:cubicBezTo>
                    <a:pt x="44725" y="-6922"/>
                    <a:pt x="9482" y="2603"/>
                    <a:pt x="1862" y="25463"/>
                  </a:cubicBezTo>
                  <a:cubicBezTo>
                    <a:pt x="-6710" y="48323"/>
                    <a:pt x="15197" y="77851"/>
                    <a:pt x="49487" y="90233"/>
                  </a:cubicBezTo>
                  <a:cubicBezTo>
                    <a:pt x="83777" y="102616"/>
                    <a:pt x="119020" y="93091"/>
                    <a:pt x="126640" y="70231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gdd949ce96f_0_134"/>
            <p:cNvSpPr/>
            <p:nvPr/>
          </p:nvSpPr>
          <p:spPr>
            <a:xfrm>
              <a:off x="2088403" y="2103876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1616" y="81915"/>
                  </a:moveTo>
                  <a:cubicBezTo>
                    <a:pt x="3521" y="77152"/>
                    <a:pt x="48289" y="0"/>
                    <a:pt x="48289" y="0"/>
                  </a:cubicBezTo>
                  <a:lnTo>
                    <a:pt x="133061" y="28575"/>
                  </a:lnTo>
                  <a:cubicBezTo>
                    <a:pt x="133061" y="28575"/>
                    <a:pt x="126394" y="120968"/>
                    <a:pt x="124489" y="125730"/>
                  </a:cubicBezTo>
                  <a:cubicBezTo>
                    <a:pt x="116869" y="149543"/>
                    <a:pt x="81626" y="158115"/>
                    <a:pt x="47336" y="145733"/>
                  </a:cubicBezTo>
                  <a:cubicBezTo>
                    <a:pt x="13999" y="134303"/>
                    <a:pt x="-6004" y="105727"/>
                    <a:pt x="1616" y="81915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gdd949ce96f_0_134"/>
            <p:cNvSpPr/>
            <p:nvPr/>
          </p:nvSpPr>
          <p:spPr>
            <a:xfrm>
              <a:off x="2109448" y="1988263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4384" y="47033"/>
                  </a:moveTo>
                  <a:cubicBezTo>
                    <a:pt x="-10856" y="87038"/>
                    <a:pt x="14862" y="133711"/>
                    <a:pt x="62487" y="151808"/>
                  </a:cubicBezTo>
                  <a:cubicBezTo>
                    <a:pt x="109159" y="169906"/>
                    <a:pt x="159642" y="151808"/>
                    <a:pt x="174882" y="111803"/>
                  </a:cubicBezTo>
                  <a:cubicBezTo>
                    <a:pt x="190122" y="71798"/>
                    <a:pt x="164404" y="25126"/>
                    <a:pt x="116779" y="7028"/>
                  </a:cubicBezTo>
                  <a:cubicBezTo>
                    <a:pt x="70107" y="-11069"/>
                    <a:pt x="19624" y="7028"/>
                    <a:pt x="4384" y="47033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gdd949ce96f_0_134"/>
            <p:cNvSpPr/>
            <p:nvPr/>
          </p:nvSpPr>
          <p:spPr>
            <a:xfrm>
              <a:off x="2112456" y="1988057"/>
              <a:ext cx="171450" cy="142875"/>
            </a:xfrm>
            <a:custGeom>
              <a:avLst/>
              <a:gdLst/>
              <a:ahLst/>
              <a:cxnLst/>
              <a:rect l="l" t="t" r="r" b="b"/>
              <a:pathLst>
                <a:path w="171450" h="142875" extrusionOk="0">
                  <a:moveTo>
                    <a:pt x="3281" y="42476"/>
                  </a:moveTo>
                  <a:cubicBezTo>
                    <a:pt x="-10054" y="79624"/>
                    <a:pt x="18521" y="122486"/>
                    <a:pt x="66146" y="139631"/>
                  </a:cubicBezTo>
                  <a:cubicBezTo>
                    <a:pt x="113771" y="156776"/>
                    <a:pt x="162348" y="140584"/>
                    <a:pt x="175683" y="103436"/>
                  </a:cubicBezTo>
                  <a:cubicBezTo>
                    <a:pt x="189018" y="66289"/>
                    <a:pt x="160443" y="23426"/>
                    <a:pt x="112818" y="6281"/>
                  </a:cubicBezTo>
                  <a:cubicBezTo>
                    <a:pt x="65193" y="-9911"/>
                    <a:pt x="15663" y="6281"/>
                    <a:pt x="3281" y="42476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gdd949ce96f_0_134"/>
            <p:cNvSpPr/>
            <p:nvPr/>
          </p:nvSpPr>
          <p:spPr>
            <a:xfrm>
              <a:off x="2113332" y="1987436"/>
              <a:ext cx="171450" cy="142875"/>
            </a:xfrm>
            <a:custGeom>
              <a:avLst/>
              <a:gdLst/>
              <a:ahLst/>
              <a:cxnLst/>
              <a:rect l="l" t="t" r="r" b="b"/>
              <a:pathLst>
                <a:path w="171450" h="142875" extrusionOk="0">
                  <a:moveTo>
                    <a:pt x="3358" y="39287"/>
                  </a:moveTo>
                  <a:cubicBezTo>
                    <a:pt x="-9978" y="74530"/>
                    <a:pt x="17645" y="117392"/>
                    <a:pt x="64318" y="135490"/>
                  </a:cubicBezTo>
                  <a:cubicBezTo>
                    <a:pt x="110990" y="153587"/>
                    <a:pt x="160520" y="139300"/>
                    <a:pt x="173855" y="104057"/>
                  </a:cubicBezTo>
                  <a:cubicBezTo>
                    <a:pt x="187190" y="68815"/>
                    <a:pt x="159568" y="25952"/>
                    <a:pt x="112895" y="7855"/>
                  </a:cubicBezTo>
                  <a:cubicBezTo>
                    <a:pt x="66222" y="-10243"/>
                    <a:pt x="16693" y="4045"/>
                    <a:pt x="3358" y="39287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76" name="Google Shape;1376;gdd949ce96f_0_134"/>
          <p:cNvGrpSpPr/>
          <p:nvPr/>
        </p:nvGrpSpPr>
        <p:grpSpPr>
          <a:xfrm>
            <a:off x="3644035" y="2016255"/>
            <a:ext cx="1533197" cy="1695410"/>
            <a:chOff x="3212203" y="1759252"/>
            <a:chExt cx="1790700" cy="1901963"/>
          </a:xfrm>
        </p:grpSpPr>
        <p:pic>
          <p:nvPicPr>
            <p:cNvPr id="1377" name="Google Shape;1377;gdd949ce96f_0_1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12203" y="1899090"/>
              <a:ext cx="1790700" cy="1762125"/>
            </a:xfrm>
            <a:custGeom>
              <a:avLst/>
              <a:gdLst/>
              <a:ahLst/>
              <a:cxnLst/>
              <a:rect l="l" t="t" r="r" b="b"/>
              <a:pathLst>
                <a:path w="1790700" h="1762125" extrusionOk="0">
                  <a:moveTo>
                    <a:pt x="0" y="0"/>
                  </a:moveTo>
                  <a:lnTo>
                    <a:pt x="1790700" y="0"/>
                  </a:lnTo>
                  <a:lnTo>
                    <a:pt x="1790700" y="1762125"/>
                  </a:lnTo>
                  <a:lnTo>
                    <a:pt x="0" y="1762125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378" name="Google Shape;1378;gdd949ce96f_0_134"/>
            <p:cNvSpPr/>
            <p:nvPr/>
          </p:nvSpPr>
          <p:spPr>
            <a:xfrm>
              <a:off x="3279336" y="1887903"/>
              <a:ext cx="1704975" cy="1666875"/>
            </a:xfrm>
            <a:custGeom>
              <a:avLst/>
              <a:gdLst/>
              <a:ahLst/>
              <a:cxnLst/>
              <a:rect l="l" t="t" r="r" b="b"/>
              <a:pathLst>
                <a:path w="1704975" h="1666875" extrusionOk="0">
                  <a:moveTo>
                    <a:pt x="1696524" y="1675448"/>
                  </a:moveTo>
                  <a:cubicBezTo>
                    <a:pt x="1696524" y="1675448"/>
                    <a:pt x="140139" y="1676400"/>
                    <a:pt x="18219" y="1451610"/>
                  </a:cubicBezTo>
                  <a:cubicBezTo>
                    <a:pt x="-8451" y="1120140"/>
                    <a:pt x="-831" y="611505"/>
                    <a:pt x="9646" y="298133"/>
                  </a:cubicBezTo>
                  <a:cubicBezTo>
                    <a:pt x="15361" y="120015"/>
                    <a:pt x="16314" y="0"/>
                    <a:pt x="16314" y="0"/>
                  </a:cubicBezTo>
                  <a:lnTo>
                    <a:pt x="1709859" y="13335"/>
                  </a:lnTo>
                  <a:lnTo>
                    <a:pt x="1696524" y="1675448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gdd949ce96f_0_134"/>
            <p:cNvSpPr/>
            <p:nvPr/>
          </p:nvSpPr>
          <p:spPr>
            <a:xfrm>
              <a:off x="3278600" y="1886950"/>
              <a:ext cx="1704975" cy="1676400"/>
            </a:xfrm>
            <a:custGeom>
              <a:avLst/>
              <a:gdLst/>
              <a:ahLst/>
              <a:cxnLst/>
              <a:rect l="l" t="t" r="r" b="b"/>
              <a:pathLst>
                <a:path w="1704975" h="1676400" extrusionOk="0">
                  <a:moveTo>
                    <a:pt x="903827" y="1649730"/>
                  </a:moveTo>
                  <a:cubicBezTo>
                    <a:pt x="668560" y="1633538"/>
                    <a:pt x="477107" y="1610678"/>
                    <a:pt x="332327" y="1583055"/>
                  </a:cubicBezTo>
                  <a:cubicBezTo>
                    <a:pt x="151352" y="1547813"/>
                    <a:pt x="45625" y="1503998"/>
                    <a:pt x="18002" y="1452563"/>
                  </a:cubicBezTo>
                  <a:lnTo>
                    <a:pt x="18002" y="1452563"/>
                  </a:lnTo>
                  <a:cubicBezTo>
                    <a:pt x="-12478" y="1068705"/>
                    <a:pt x="3715" y="472440"/>
                    <a:pt x="9430" y="299085"/>
                  </a:cubicBezTo>
                  <a:cubicBezTo>
                    <a:pt x="15145" y="123825"/>
                    <a:pt x="16097" y="1905"/>
                    <a:pt x="16097" y="953"/>
                  </a:cubicBezTo>
                  <a:lnTo>
                    <a:pt x="16097" y="0"/>
                  </a:lnTo>
                  <a:lnTo>
                    <a:pt x="1710595" y="13335"/>
                  </a:lnTo>
                  <a:lnTo>
                    <a:pt x="1711547" y="13335"/>
                  </a:lnTo>
                  <a:lnTo>
                    <a:pt x="1698212" y="1676400"/>
                  </a:lnTo>
                  <a:lnTo>
                    <a:pt x="1698212" y="1677353"/>
                  </a:lnTo>
                  <a:lnTo>
                    <a:pt x="1697260" y="1677353"/>
                  </a:lnTo>
                  <a:cubicBezTo>
                    <a:pt x="1697260" y="1677353"/>
                    <a:pt x="1697260" y="1677353"/>
                    <a:pt x="1697260" y="1677353"/>
                  </a:cubicBezTo>
                  <a:cubicBezTo>
                    <a:pt x="1690592" y="1677353"/>
                    <a:pt x="1301972" y="1676400"/>
                    <a:pt x="903827" y="1649730"/>
                  </a:cubicBezTo>
                  <a:close/>
                  <a:moveTo>
                    <a:pt x="18002" y="953"/>
                  </a:moveTo>
                  <a:cubicBezTo>
                    <a:pt x="18002" y="10478"/>
                    <a:pt x="17050" y="129540"/>
                    <a:pt x="11335" y="299085"/>
                  </a:cubicBezTo>
                  <a:cubicBezTo>
                    <a:pt x="5620" y="472440"/>
                    <a:pt x="-11525" y="1068705"/>
                    <a:pt x="19907" y="1452563"/>
                  </a:cubicBezTo>
                  <a:cubicBezTo>
                    <a:pt x="47530" y="1503998"/>
                    <a:pt x="153257" y="1546860"/>
                    <a:pt x="333280" y="1582103"/>
                  </a:cubicBezTo>
                  <a:cubicBezTo>
                    <a:pt x="477107" y="1609725"/>
                    <a:pt x="669512" y="1632585"/>
                    <a:pt x="904780" y="1648778"/>
                  </a:cubicBezTo>
                  <a:cubicBezTo>
                    <a:pt x="1297210" y="1675448"/>
                    <a:pt x="1679162" y="1676400"/>
                    <a:pt x="1697260" y="1676400"/>
                  </a:cubicBezTo>
                  <a:lnTo>
                    <a:pt x="1710595" y="14288"/>
                  </a:lnTo>
                  <a:lnTo>
                    <a:pt x="18002" y="953"/>
                  </a:lnTo>
                  <a:close/>
                </a:path>
              </a:pathLst>
            </a:custGeom>
            <a:solidFill>
              <a:srgbClr val="DF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gdd949ce96f_0_134"/>
            <p:cNvSpPr/>
            <p:nvPr/>
          </p:nvSpPr>
          <p:spPr>
            <a:xfrm>
              <a:off x="3297554" y="3261407"/>
              <a:ext cx="952500" cy="276225"/>
            </a:xfrm>
            <a:custGeom>
              <a:avLst/>
              <a:gdLst/>
              <a:ahLst/>
              <a:cxnLst/>
              <a:rect l="l" t="t" r="r" b="b"/>
              <a:pathLst>
                <a:path w="952500" h="276225" extrusionOk="0">
                  <a:moveTo>
                    <a:pt x="953453" y="278130"/>
                  </a:moveTo>
                  <a:cubicBezTo>
                    <a:pt x="953453" y="278130"/>
                    <a:pt x="20003" y="230505"/>
                    <a:pt x="0" y="73342"/>
                  </a:cubicBezTo>
                  <a:cubicBezTo>
                    <a:pt x="18098" y="130492"/>
                    <a:pt x="95250" y="140017"/>
                    <a:pt x="184785" y="0"/>
                  </a:cubicBezTo>
                  <a:cubicBezTo>
                    <a:pt x="187643" y="0"/>
                    <a:pt x="338138" y="154305"/>
                    <a:pt x="953453" y="278130"/>
                  </a:cubicBez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1" name="Google Shape;1381;gdd949ce96f_0_134"/>
            <p:cNvSpPr/>
            <p:nvPr/>
          </p:nvSpPr>
          <p:spPr>
            <a:xfrm>
              <a:off x="3296602" y="3261407"/>
              <a:ext cx="942975" cy="276225"/>
            </a:xfrm>
            <a:custGeom>
              <a:avLst/>
              <a:gdLst/>
              <a:ahLst/>
              <a:cxnLst/>
              <a:rect l="l" t="t" r="r" b="b"/>
              <a:pathLst>
                <a:path w="942975" h="276225" extrusionOk="0">
                  <a:moveTo>
                    <a:pt x="484823" y="235267"/>
                  </a:moveTo>
                  <a:cubicBezTo>
                    <a:pt x="347662" y="217170"/>
                    <a:pt x="238125" y="195263"/>
                    <a:pt x="158115" y="172403"/>
                  </a:cubicBezTo>
                  <a:cubicBezTo>
                    <a:pt x="58102" y="142875"/>
                    <a:pt x="4763" y="109538"/>
                    <a:pt x="0" y="73342"/>
                  </a:cubicBezTo>
                  <a:lnTo>
                    <a:pt x="952" y="73342"/>
                  </a:lnTo>
                  <a:cubicBezTo>
                    <a:pt x="7620" y="95250"/>
                    <a:pt x="23813" y="109538"/>
                    <a:pt x="43815" y="112395"/>
                  </a:cubicBezTo>
                  <a:cubicBezTo>
                    <a:pt x="44768" y="112395"/>
                    <a:pt x="46672" y="112395"/>
                    <a:pt x="47625" y="112395"/>
                  </a:cubicBezTo>
                  <a:cubicBezTo>
                    <a:pt x="87630" y="114300"/>
                    <a:pt x="138113" y="74295"/>
                    <a:pt x="184785" y="0"/>
                  </a:cubicBezTo>
                  <a:lnTo>
                    <a:pt x="184785" y="0"/>
                  </a:lnTo>
                  <a:lnTo>
                    <a:pt x="184785" y="0"/>
                  </a:lnTo>
                  <a:cubicBezTo>
                    <a:pt x="184785" y="0"/>
                    <a:pt x="185738" y="0"/>
                    <a:pt x="187642" y="1905"/>
                  </a:cubicBezTo>
                  <a:cubicBezTo>
                    <a:pt x="237173" y="42863"/>
                    <a:pt x="310515" y="80010"/>
                    <a:pt x="363855" y="103823"/>
                  </a:cubicBezTo>
                  <a:cubicBezTo>
                    <a:pt x="514350" y="170498"/>
                    <a:pt x="712470" y="229553"/>
                    <a:pt x="952500" y="278130"/>
                  </a:cubicBezTo>
                  <a:lnTo>
                    <a:pt x="952500" y="279083"/>
                  </a:lnTo>
                  <a:cubicBezTo>
                    <a:pt x="952500" y="279083"/>
                    <a:pt x="718185" y="266700"/>
                    <a:pt x="484823" y="235267"/>
                  </a:cubicBezTo>
                  <a:close/>
                  <a:moveTo>
                    <a:pt x="47625" y="113348"/>
                  </a:moveTo>
                  <a:cubicBezTo>
                    <a:pt x="46672" y="113348"/>
                    <a:pt x="44768" y="113348"/>
                    <a:pt x="43815" y="113348"/>
                  </a:cubicBezTo>
                  <a:cubicBezTo>
                    <a:pt x="25717" y="111442"/>
                    <a:pt x="12382" y="100965"/>
                    <a:pt x="3810" y="83820"/>
                  </a:cubicBezTo>
                  <a:cubicBezTo>
                    <a:pt x="16192" y="115253"/>
                    <a:pt x="68580" y="145733"/>
                    <a:pt x="158115" y="171450"/>
                  </a:cubicBezTo>
                  <a:cubicBezTo>
                    <a:pt x="238125" y="195263"/>
                    <a:pt x="347662" y="216217"/>
                    <a:pt x="484823" y="234315"/>
                  </a:cubicBezTo>
                  <a:cubicBezTo>
                    <a:pt x="693420" y="261938"/>
                    <a:pt x="902970" y="275273"/>
                    <a:pt x="945833" y="277178"/>
                  </a:cubicBezTo>
                  <a:cubicBezTo>
                    <a:pt x="708660" y="228600"/>
                    <a:pt x="513398" y="170498"/>
                    <a:pt x="363855" y="104775"/>
                  </a:cubicBezTo>
                  <a:cubicBezTo>
                    <a:pt x="310515" y="80963"/>
                    <a:pt x="236220" y="43815"/>
                    <a:pt x="187642" y="2858"/>
                  </a:cubicBezTo>
                  <a:cubicBezTo>
                    <a:pt x="186690" y="1905"/>
                    <a:pt x="185738" y="1905"/>
                    <a:pt x="185738" y="953"/>
                  </a:cubicBezTo>
                  <a:cubicBezTo>
                    <a:pt x="139065" y="75248"/>
                    <a:pt x="88582" y="115253"/>
                    <a:pt x="47625" y="113348"/>
                  </a:cubicBez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2" name="Google Shape;1382;gdd949ce96f_0_134"/>
            <p:cNvSpPr/>
            <p:nvPr/>
          </p:nvSpPr>
          <p:spPr>
            <a:xfrm>
              <a:off x="3953827" y="2000297"/>
              <a:ext cx="285750" cy="209550"/>
            </a:xfrm>
            <a:custGeom>
              <a:avLst/>
              <a:gdLst/>
              <a:ahLst/>
              <a:cxnLst/>
              <a:rect l="l" t="t" r="r" b="b"/>
              <a:pathLst>
                <a:path w="285750" h="209550" extrusionOk="0">
                  <a:moveTo>
                    <a:pt x="287655" y="107632"/>
                  </a:moveTo>
                  <a:cubicBezTo>
                    <a:pt x="287655" y="166688"/>
                    <a:pt x="223838" y="215265"/>
                    <a:pt x="143827" y="215265"/>
                  </a:cubicBezTo>
                  <a:cubicBezTo>
                    <a:pt x="64770" y="215265"/>
                    <a:pt x="0" y="166688"/>
                    <a:pt x="0" y="107632"/>
                  </a:cubicBezTo>
                  <a:cubicBezTo>
                    <a:pt x="0" y="48578"/>
                    <a:pt x="63818" y="0"/>
                    <a:pt x="143827" y="0"/>
                  </a:cubicBezTo>
                  <a:cubicBezTo>
                    <a:pt x="223838" y="0"/>
                    <a:pt x="287655" y="48578"/>
                    <a:pt x="287655" y="107632"/>
                  </a:cubicBezTo>
                  <a:close/>
                </a:path>
              </a:pathLst>
            </a:custGeom>
            <a:solidFill>
              <a:srgbClr val="FFC8B7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3" name="Google Shape;1383;gdd949ce96f_0_134"/>
            <p:cNvSpPr/>
            <p:nvPr/>
          </p:nvSpPr>
          <p:spPr>
            <a:xfrm>
              <a:off x="4119459" y="2118763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 extrusionOk="0">
                  <a:moveTo>
                    <a:pt x="30583" y="6312"/>
                  </a:moveTo>
                  <a:cubicBezTo>
                    <a:pt x="31536" y="11074"/>
                    <a:pt x="24868" y="16789"/>
                    <a:pt x="17249" y="17742"/>
                  </a:cubicBezTo>
                  <a:cubicBezTo>
                    <a:pt x="8676" y="19647"/>
                    <a:pt x="1056" y="16789"/>
                    <a:pt x="103" y="12027"/>
                  </a:cubicBezTo>
                  <a:cubicBezTo>
                    <a:pt x="-849" y="7264"/>
                    <a:pt x="4866" y="1549"/>
                    <a:pt x="13438" y="597"/>
                  </a:cubicBezTo>
                  <a:cubicBezTo>
                    <a:pt x="22011" y="-1308"/>
                    <a:pt x="29631" y="1549"/>
                    <a:pt x="30583" y="6312"/>
                  </a:cubicBezTo>
                  <a:close/>
                </a:path>
              </a:pathLst>
            </a:custGeom>
            <a:solidFill>
              <a:srgbClr val="6D73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4" name="Google Shape;1384;gdd949ce96f_0_134"/>
            <p:cNvSpPr/>
            <p:nvPr/>
          </p:nvSpPr>
          <p:spPr>
            <a:xfrm>
              <a:off x="4056697" y="1984105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 extrusionOk="0">
                  <a:moveTo>
                    <a:pt x="93345" y="140017"/>
                  </a:moveTo>
                  <a:cubicBezTo>
                    <a:pt x="93345" y="139065"/>
                    <a:pt x="91440" y="134303"/>
                    <a:pt x="91440" y="134303"/>
                  </a:cubicBezTo>
                  <a:lnTo>
                    <a:pt x="26670" y="0"/>
                  </a:lnTo>
                  <a:lnTo>
                    <a:pt x="0" y="13335"/>
                  </a:lnTo>
                  <a:lnTo>
                    <a:pt x="64770" y="146685"/>
                  </a:lnTo>
                  <a:cubicBezTo>
                    <a:pt x="64770" y="146685"/>
                    <a:pt x="64770" y="146685"/>
                    <a:pt x="64770" y="146685"/>
                  </a:cubicBezTo>
                  <a:cubicBezTo>
                    <a:pt x="66675" y="150495"/>
                    <a:pt x="73342" y="152400"/>
                    <a:pt x="80010" y="151448"/>
                  </a:cubicBezTo>
                  <a:cubicBezTo>
                    <a:pt x="88582" y="150495"/>
                    <a:pt x="94298" y="144780"/>
                    <a:pt x="93345" y="140017"/>
                  </a:cubicBezTo>
                  <a:close/>
                </a:path>
              </a:pathLst>
            </a:custGeom>
            <a:solidFill>
              <a:srgbClr val="6D737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5" name="Google Shape;1385;gdd949ce96f_0_134"/>
            <p:cNvSpPr/>
            <p:nvPr/>
          </p:nvSpPr>
          <p:spPr>
            <a:xfrm>
              <a:off x="3973625" y="1915835"/>
              <a:ext cx="219075" cy="190500"/>
            </a:xfrm>
            <a:custGeom>
              <a:avLst/>
              <a:gdLst/>
              <a:ahLst/>
              <a:cxnLst/>
              <a:rect l="l" t="t" r="r" b="b"/>
              <a:pathLst>
                <a:path w="219075" h="190500" extrusionOk="0">
                  <a:moveTo>
                    <a:pt x="212612" y="48267"/>
                  </a:moveTo>
                  <a:cubicBezTo>
                    <a:pt x="189752" y="4452"/>
                    <a:pt x="121172" y="-15550"/>
                    <a:pt x="64974" y="13977"/>
                  </a:cubicBezTo>
                  <a:cubicBezTo>
                    <a:pt x="8777" y="42552"/>
                    <a:pt x="-14083" y="109227"/>
                    <a:pt x="8777" y="153042"/>
                  </a:cubicBezTo>
                  <a:cubicBezTo>
                    <a:pt x="31637" y="196857"/>
                    <a:pt x="95454" y="209240"/>
                    <a:pt x="151652" y="179712"/>
                  </a:cubicBezTo>
                  <a:cubicBezTo>
                    <a:pt x="207849" y="151137"/>
                    <a:pt x="235472" y="92082"/>
                    <a:pt x="212612" y="4826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6" name="Google Shape;1386;gdd949ce96f_0_134"/>
            <p:cNvSpPr/>
            <p:nvPr/>
          </p:nvSpPr>
          <p:spPr>
            <a:xfrm>
              <a:off x="3971720" y="1912025"/>
              <a:ext cx="219075" cy="190500"/>
            </a:xfrm>
            <a:custGeom>
              <a:avLst/>
              <a:gdLst/>
              <a:ahLst/>
              <a:cxnLst/>
              <a:rect l="l" t="t" r="r" b="b"/>
              <a:pathLst>
                <a:path w="219075" h="190500" extrusionOk="0">
                  <a:moveTo>
                    <a:pt x="212612" y="48267"/>
                  </a:moveTo>
                  <a:cubicBezTo>
                    <a:pt x="189752" y="4452"/>
                    <a:pt x="121171" y="-15550"/>
                    <a:pt x="64974" y="13977"/>
                  </a:cubicBezTo>
                  <a:cubicBezTo>
                    <a:pt x="8777" y="42552"/>
                    <a:pt x="-14083" y="109227"/>
                    <a:pt x="8777" y="153042"/>
                  </a:cubicBezTo>
                  <a:cubicBezTo>
                    <a:pt x="31637" y="196857"/>
                    <a:pt x="95454" y="209240"/>
                    <a:pt x="151652" y="179712"/>
                  </a:cubicBezTo>
                  <a:cubicBezTo>
                    <a:pt x="207849" y="151137"/>
                    <a:pt x="235471" y="92082"/>
                    <a:pt x="212612" y="48267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7" name="Google Shape;1387;gdd949ce96f_0_134"/>
            <p:cNvSpPr/>
            <p:nvPr/>
          </p:nvSpPr>
          <p:spPr>
            <a:xfrm>
              <a:off x="3998381" y="1920881"/>
              <a:ext cx="114300" cy="95250"/>
            </a:xfrm>
            <a:custGeom>
              <a:avLst/>
              <a:gdLst/>
              <a:ahLst/>
              <a:cxnLst/>
              <a:rect l="l" t="t" r="r" b="b"/>
              <a:pathLst>
                <a:path w="114300" h="95250" extrusionOk="0">
                  <a:moveTo>
                    <a:pt x="3071" y="75607"/>
                  </a:moveTo>
                  <a:cubicBezTo>
                    <a:pt x="-7406" y="53699"/>
                    <a:pt x="9739" y="24172"/>
                    <a:pt x="42124" y="8932"/>
                  </a:cubicBezTo>
                  <a:cubicBezTo>
                    <a:pt x="73556" y="-6308"/>
                    <a:pt x="107846" y="-1546"/>
                    <a:pt x="118324" y="19409"/>
                  </a:cubicBezTo>
                  <a:cubicBezTo>
                    <a:pt x="128801" y="41317"/>
                    <a:pt x="111656" y="70844"/>
                    <a:pt x="79271" y="86084"/>
                  </a:cubicBezTo>
                  <a:cubicBezTo>
                    <a:pt x="47839" y="102277"/>
                    <a:pt x="13549" y="97514"/>
                    <a:pt x="3071" y="7560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8" name="Google Shape;1388;gdd949ce96f_0_134"/>
            <p:cNvSpPr/>
            <p:nvPr/>
          </p:nvSpPr>
          <p:spPr>
            <a:xfrm>
              <a:off x="3983354" y="1866948"/>
              <a:ext cx="133350" cy="142875"/>
            </a:xfrm>
            <a:custGeom>
              <a:avLst/>
              <a:gdLst/>
              <a:ahLst/>
              <a:cxnLst/>
              <a:rect l="l" t="t" r="r" b="b"/>
              <a:pathLst>
                <a:path w="133350" h="142875" extrusionOk="0">
                  <a:moveTo>
                    <a:pt x="132398" y="73343"/>
                  </a:moveTo>
                  <a:cubicBezTo>
                    <a:pt x="130493" y="68580"/>
                    <a:pt x="79058" y="0"/>
                    <a:pt x="79058" y="0"/>
                  </a:cubicBezTo>
                  <a:lnTo>
                    <a:pt x="0" y="36195"/>
                  </a:lnTo>
                  <a:cubicBezTo>
                    <a:pt x="0" y="36195"/>
                    <a:pt x="16193" y="123825"/>
                    <a:pt x="18098" y="128587"/>
                  </a:cubicBezTo>
                  <a:cubicBezTo>
                    <a:pt x="27623" y="150495"/>
                    <a:pt x="62865" y="155258"/>
                    <a:pt x="94298" y="140018"/>
                  </a:cubicBezTo>
                  <a:cubicBezTo>
                    <a:pt x="125730" y="123825"/>
                    <a:pt x="142875" y="94298"/>
                    <a:pt x="132398" y="73343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9" name="Google Shape;1389;gdd949ce96f_0_134"/>
            <p:cNvSpPr/>
            <p:nvPr/>
          </p:nvSpPr>
          <p:spPr>
            <a:xfrm>
              <a:off x="3913265" y="1760575"/>
              <a:ext cx="161925" cy="152400"/>
            </a:xfrm>
            <a:custGeom>
              <a:avLst/>
              <a:gdLst/>
              <a:ahLst/>
              <a:cxnLst/>
              <a:rect l="l" t="t" r="r" b="b"/>
              <a:pathLst>
                <a:path w="161925" h="152400" extrusionOk="0">
                  <a:moveTo>
                    <a:pt x="163434" y="36840"/>
                  </a:moveTo>
                  <a:cubicBezTo>
                    <a:pt x="182484" y="73035"/>
                    <a:pt x="162482" y="121612"/>
                    <a:pt x="119619" y="143520"/>
                  </a:cubicBezTo>
                  <a:cubicBezTo>
                    <a:pt x="76757" y="165427"/>
                    <a:pt x="26274" y="153997"/>
                    <a:pt x="7224" y="117802"/>
                  </a:cubicBezTo>
                  <a:cubicBezTo>
                    <a:pt x="-11826" y="81607"/>
                    <a:pt x="8177" y="33030"/>
                    <a:pt x="51039" y="11122"/>
                  </a:cubicBezTo>
                  <a:cubicBezTo>
                    <a:pt x="94854" y="-10785"/>
                    <a:pt x="144384" y="645"/>
                    <a:pt x="163434" y="36840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0" name="Google Shape;1390;gdd949ce96f_0_134"/>
            <p:cNvSpPr/>
            <p:nvPr/>
          </p:nvSpPr>
          <p:spPr>
            <a:xfrm>
              <a:off x="3910399" y="1759926"/>
              <a:ext cx="161925" cy="142875"/>
            </a:xfrm>
            <a:custGeom>
              <a:avLst/>
              <a:gdLst/>
              <a:ahLst/>
              <a:cxnLst/>
              <a:rect l="l" t="t" r="r" b="b"/>
              <a:pathLst>
                <a:path w="161925" h="142875" extrusionOk="0">
                  <a:moveTo>
                    <a:pt x="164396" y="33679"/>
                  </a:moveTo>
                  <a:cubicBezTo>
                    <a:pt x="180588" y="67969"/>
                    <a:pt x="158681" y="112736"/>
                    <a:pt x="114866" y="133691"/>
                  </a:cubicBezTo>
                  <a:cubicBezTo>
                    <a:pt x="71051" y="154646"/>
                    <a:pt x="22473" y="145121"/>
                    <a:pt x="5328" y="110831"/>
                  </a:cubicBezTo>
                  <a:cubicBezTo>
                    <a:pt x="-10864" y="76541"/>
                    <a:pt x="11043" y="31774"/>
                    <a:pt x="54858" y="10819"/>
                  </a:cubicBezTo>
                  <a:cubicBezTo>
                    <a:pt x="98673" y="-10136"/>
                    <a:pt x="148203" y="341"/>
                    <a:pt x="164396" y="33679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1" name="Google Shape;1391;gdd949ce96f_0_134"/>
            <p:cNvSpPr/>
            <p:nvPr/>
          </p:nvSpPr>
          <p:spPr>
            <a:xfrm>
              <a:off x="3910275" y="1759252"/>
              <a:ext cx="161925" cy="133350"/>
            </a:xfrm>
            <a:custGeom>
              <a:avLst/>
              <a:gdLst/>
              <a:ahLst/>
              <a:cxnLst/>
              <a:rect l="l" t="t" r="r" b="b"/>
              <a:pathLst>
                <a:path w="161925" h="133350" extrusionOk="0">
                  <a:moveTo>
                    <a:pt x="162614" y="30543"/>
                  </a:moveTo>
                  <a:cubicBezTo>
                    <a:pt x="178807" y="62928"/>
                    <a:pt x="157852" y="106743"/>
                    <a:pt x="114037" y="129603"/>
                  </a:cubicBezTo>
                  <a:cubicBezTo>
                    <a:pt x="71174" y="151510"/>
                    <a:pt x="22597" y="143890"/>
                    <a:pt x="5452" y="111505"/>
                  </a:cubicBezTo>
                  <a:cubicBezTo>
                    <a:pt x="-10741" y="79120"/>
                    <a:pt x="10214" y="35305"/>
                    <a:pt x="54029" y="12445"/>
                  </a:cubicBezTo>
                  <a:cubicBezTo>
                    <a:pt x="97844" y="-9462"/>
                    <a:pt x="146422" y="-1842"/>
                    <a:pt x="162614" y="30543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92" name="Google Shape;1392;gdd949ce96f_0_134"/>
          <p:cNvGrpSpPr/>
          <p:nvPr/>
        </p:nvGrpSpPr>
        <p:grpSpPr>
          <a:xfrm>
            <a:off x="3499784" y="3978485"/>
            <a:ext cx="1666791" cy="1632931"/>
            <a:chOff x="3239011" y="3721402"/>
            <a:chExt cx="1753041" cy="1883209"/>
          </a:xfrm>
        </p:grpSpPr>
        <p:pic>
          <p:nvPicPr>
            <p:cNvPr id="1393" name="Google Shape;1393;gdd949ce96f_0_1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39011" y="3775811"/>
              <a:ext cx="1752600" cy="1828800"/>
            </a:xfrm>
            <a:custGeom>
              <a:avLst/>
              <a:gdLst/>
              <a:ahLst/>
              <a:cxnLst/>
              <a:rect l="l" t="t" r="r" b="b"/>
              <a:pathLst>
                <a:path w="1752600" h="1828800" extrusionOk="0">
                  <a:moveTo>
                    <a:pt x="0" y="0"/>
                  </a:moveTo>
                  <a:lnTo>
                    <a:pt x="1752600" y="0"/>
                  </a:lnTo>
                  <a:lnTo>
                    <a:pt x="1752600" y="1828800"/>
                  </a:lnTo>
                  <a:lnTo>
                    <a:pt x="0" y="182880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394" name="Google Shape;1394;gdd949ce96f_0_134"/>
            <p:cNvSpPr/>
            <p:nvPr/>
          </p:nvSpPr>
          <p:spPr>
            <a:xfrm>
              <a:off x="3296602" y="3780520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0" y="10478"/>
                  </a:moveTo>
                  <a:lnTo>
                    <a:pt x="8573" y="1337310"/>
                  </a:lnTo>
                  <a:lnTo>
                    <a:pt x="464820" y="1698308"/>
                  </a:lnTo>
                  <a:lnTo>
                    <a:pt x="1702118" y="1690688"/>
                  </a:lnTo>
                  <a:lnTo>
                    <a:pt x="1691640" y="0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5" name="Google Shape;1395;gdd949ce96f_0_134"/>
            <p:cNvSpPr/>
            <p:nvPr/>
          </p:nvSpPr>
          <p:spPr>
            <a:xfrm>
              <a:off x="3296602" y="3779567"/>
              <a:ext cx="1695450" cy="1695450"/>
            </a:xfrm>
            <a:custGeom>
              <a:avLst/>
              <a:gdLst/>
              <a:ahLst/>
              <a:cxnLst/>
              <a:rect l="l" t="t" r="r" b="b"/>
              <a:pathLst>
                <a:path w="1695450" h="1695450" extrusionOk="0">
                  <a:moveTo>
                    <a:pt x="464820" y="1700213"/>
                  </a:moveTo>
                  <a:lnTo>
                    <a:pt x="464820" y="1700213"/>
                  </a:lnTo>
                  <a:lnTo>
                    <a:pt x="8573" y="1338263"/>
                  </a:lnTo>
                  <a:lnTo>
                    <a:pt x="8573" y="1338263"/>
                  </a:lnTo>
                  <a:lnTo>
                    <a:pt x="0" y="10477"/>
                  </a:lnTo>
                  <a:lnTo>
                    <a:pt x="952" y="10477"/>
                  </a:lnTo>
                  <a:lnTo>
                    <a:pt x="1692593" y="0"/>
                  </a:lnTo>
                  <a:lnTo>
                    <a:pt x="1692593" y="952"/>
                  </a:lnTo>
                  <a:lnTo>
                    <a:pt x="1703070" y="1692593"/>
                  </a:lnTo>
                  <a:lnTo>
                    <a:pt x="1702118" y="1692593"/>
                  </a:lnTo>
                  <a:lnTo>
                    <a:pt x="464820" y="1700213"/>
                  </a:lnTo>
                  <a:close/>
                  <a:moveTo>
                    <a:pt x="9525" y="1337310"/>
                  </a:moveTo>
                  <a:lnTo>
                    <a:pt x="464820" y="1698308"/>
                  </a:lnTo>
                  <a:lnTo>
                    <a:pt x="1701165" y="1690688"/>
                  </a:lnTo>
                  <a:lnTo>
                    <a:pt x="1690688" y="952"/>
                  </a:lnTo>
                  <a:lnTo>
                    <a:pt x="952" y="12383"/>
                  </a:lnTo>
                  <a:lnTo>
                    <a:pt x="9525" y="1337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6" name="Google Shape;1396;gdd949ce96f_0_134"/>
            <p:cNvSpPr/>
            <p:nvPr/>
          </p:nvSpPr>
          <p:spPr>
            <a:xfrm>
              <a:off x="3305175" y="5066395"/>
              <a:ext cx="447675" cy="409575"/>
            </a:xfrm>
            <a:custGeom>
              <a:avLst/>
              <a:gdLst/>
              <a:ahLst/>
              <a:cxnLst/>
              <a:rect l="l" t="t" r="r" b="b"/>
              <a:pathLst>
                <a:path w="447675" h="409575" extrusionOk="0">
                  <a:moveTo>
                    <a:pt x="456248" y="412433"/>
                  </a:moveTo>
                  <a:lnTo>
                    <a:pt x="0" y="51435"/>
                  </a:lnTo>
                  <a:lnTo>
                    <a:pt x="267653" y="0"/>
                  </a:lnTo>
                  <a:close/>
                </a:path>
              </a:pathLst>
            </a:custGeom>
            <a:solidFill>
              <a:srgbClr val="F6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7" name="Google Shape;1397;gdd949ce96f_0_134"/>
            <p:cNvSpPr/>
            <p:nvPr/>
          </p:nvSpPr>
          <p:spPr>
            <a:xfrm>
              <a:off x="3488055" y="3961495"/>
              <a:ext cx="285750" cy="209550"/>
            </a:xfrm>
            <a:custGeom>
              <a:avLst/>
              <a:gdLst/>
              <a:ahLst/>
              <a:cxnLst/>
              <a:rect l="l" t="t" r="r" b="b"/>
              <a:pathLst>
                <a:path w="285750" h="209550" extrusionOk="0">
                  <a:moveTo>
                    <a:pt x="285750" y="106680"/>
                  </a:moveTo>
                  <a:cubicBezTo>
                    <a:pt x="285750" y="165735"/>
                    <a:pt x="221933" y="213360"/>
                    <a:pt x="142875" y="213360"/>
                  </a:cubicBezTo>
                  <a:cubicBezTo>
                    <a:pt x="63818" y="213360"/>
                    <a:pt x="0" y="165735"/>
                    <a:pt x="0" y="106680"/>
                  </a:cubicBezTo>
                  <a:cubicBezTo>
                    <a:pt x="0" y="47625"/>
                    <a:pt x="63818" y="0"/>
                    <a:pt x="142875" y="0"/>
                  </a:cubicBezTo>
                  <a:cubicBezTo>
                    <a:pt x="221933" y="0"/>
                    <a:pt x="285750" y="47625"/>
                    <a:pt x="285750" y="106680"/>
                  </a:cubicBezTo>
                  <a:close/>
                </a:path>
              </a:pathLst>
            </a:custGeom>
            <a:solidFill>
              <a:srgbClr val="FFC8B7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8" name="Google Shape;1398;gdd949ce96f_0_134"/>
            <p:cNvSpPr/>
            <p:nvPr/>
          </p:nvSpPr>
          <p:spPr>
            <a:xfrm>
              <a:off x="3572724" y="4079008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 extrusionOk="0">
                  <a:moveTo>
                    <a:pt x="103" y="6312"/>
                  </a:moveTo>
                  <a:cubicBezTo>
                    <a:pt x="-849" y="11074"/>
                    <a:pt x="4866" y="16789"/>
                    <a:pt x="13438" y="17742"/>
                  </a:cubicBezTo>
                  <a:cubicBezTo>
                    <a:pt x="22011" y="19647"/>
                    <a:pt x="29631" y="16789"/>
                    <a:pt x="30583" y="12027"/>
                  </a:cubicBezTo>
                  <a:cubicBezTo>
                    <a:pt x="31536" y="7264"/>
                    <a:pt x="25821" y="1549"/>
                    <a:pt x="17249" y="597"/>
                  </a:cubicBezTo>
                  <a:cubicBezTo>
                    <a:pt x="8676" y="-1308"/>
                    <a:pt x="1056" y="1549"/>
                    <a:pt x="103" y="6312"/>
                  </a:cubicBezTo>
                  <a:close/>
                </a:path>
              </a:pathLst>
            </a:custGeom>
            <a:solidFill>
              <a:srgbClr val="6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9" name="Google Shape;1399;gdd949ce96f_0_134"/>
            <p:cNvSpPr/>
            <p:nvPr/>
          </p:nvSpPr>
          <p:spPr>
            <a:xfrm>
              <a:off x="3574628" y="3945303"/>
              <a:ext cx="85725" cy="142875"/>
            </a:xfrm>
            <a:custGeom>
              <a:avLst/>
              <a:gdLst/>
              <a:ahLst/>
              <a:cxnLst/>
              <a:rect l="l" t="t" r="r" b="b"/>
              <a:pathLst>
                <a:path w="85725" h="142875" extrusionOk="0">
                  <a:moveTo>
                    <a:pt x="104" y="139065"/>
                  </a:moveTo>
                  <a:cubicBezTo>
                    <a:pt x="104" y="138113"/>
                    <a:pt x="2009" y="133350"/>
                    <a:pt x="2009" y="133350"/>
                  </a:cubicBezTo>
                  <a:lnTo>
                    <a:pt x="66779" y="0"/>
                  </a:lnTo>
                  <a:lnTo>
                    <a:pt x="92496" y="12382"/>
                  </a:lnTo>
                  <a:lnTo>
                    <a:pt x="27726" y="145733"/>
                  </a:lnTo>
                  <a:cubicBezTo>
                    <a:pt x="27726" y="145733"/>
                    <a:pt x="27726" y="145733"/>
                    <a:pt x="27726" y="145733"/>
                  </a:cubicBezTo>
                  <a:cubicBezTo>
                    <a:pt x="25821" y="149543"/>
                    <a:pt x="19154" y="151448"/>
                    <a:pt x="12486" y="150495"/>
                  </a:cubicBezTo>
                  <a:cubicBezTo>
                    <a:pt x="4866" y="149543"/>
                    <a:pt x="-849" y="143827"/>
                    <a:pt x="104" y="139065"/>
                  </a:cubicBezTo>
                  <a:close/>
                </a:path>
              </a:pathLst>
            </a:custGeom>
            <a:solidFill>
              <a:srgbClr val="6D73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0" name="Google Shape;1400;gdd949ce96f_0_134"/>
            <p:cNvSpPr/>
            <p:nvPr/>
          </p:nvSpPr>
          <p:spPr>
            <a:xfrm>
              <a:off x="3530511" y="3876503"/>
              <a:ext cx="219075" cy="190500"/>
            </a:xfrm>
            <a:custGeom>
              <a:avLst/>
              <a:gdLst/>
              <a:ahLst/>
              <a:cxnLst/>
              <a:rect l="l" t="t" r="r" b="b"/>
              <a:pathLst>
                <a:path w="219075" h="190500" extrusionOk="0">
                  <a:moveTo>
                    <a:pt x="8026" y="47844"/>
                  </a:moveTo>
                  <a:cubicBezTo>
                    <a:pt x="30886" y="4029"/>
                    <a:pt x="99466" y="-15021"/>
                    <a:pt x="155663" y="13554"/>
                  </a:cubicBezTo>
                  <a:cubicBezTo>
                    <a:pt x="211861" y="42129"/>
                    <a:pt x="233768" y="108804"/>
                    <a:pt x="211861" y="152619"/>
                  </a:cubicBezTo>
                  <a:cubicBezTo>
                    <a:pt x="189001" y="196434"/>
                    <a:pt x="126136" y="207864"/>
                    <a:pt x="69938" y="179289"/>
                  </a:cubicBezTo>
                  <a:cubicBezTo>
                    <a:pt x="12788" y="150714"/>
                    <a:pt x="-14834" y="91659"/>
                    <a:pt x="8026" y="47844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1" name="Google Shape;1401;gdd949ce96f_0_134"/>
            <p:cNvSpPr/>
            <p:nvPr/>
          </p:nvSpPr>
          <p:spPr>
            <a:xfrm>
              <a:off x="3532416" y="3873646"/>
              <a:ext cx="219075" cy="190500"/>
            </a:xfrm>
            <a:custGeom>
              <a:avLst/>
              <a:gdLst/>
              <a:ahLst/>
              <a:cxnLst/>
              <a:rect l="l" t="t" r="r" b="b"/>
              <a:pathLst>
                <a:path w="219075" h="190500" extrusionOk="0">
                  <a:moveTo>
                    <a:pt x="8026" y="47844"/>
                  </a:moveTo>
                  <a:cubicBezTo>
                    <a:pt x="30886" y="4029"/>
                    <a:pt x="99466" y="-15021"/>
                    <a:pt x="155663" y="13554"/>
                  </a:cubicBezTo>
                  <a:cubicBezTo>
                    <a:pt x="211861" y="42129"/>
                    <a:pt x="233768" y="108804"/>
                    <a:pt x="211861" y="152619"/>
                  </a:cubicBezTo>
                  <a:cubicBezTo>
                    <a:pt x="189001" y="196434"/>
                    <a:pt x="126136" y="207864"/>
                    <a:pt x="69938" y="179289"/>
                  </a:cubicBezTo>
                  <a:cubicBezTo>
                    <a:pt x="12788" y="150714"/>
                    <a:pt x="-14834" y="91659"/>
                    <a:pt x="8026" y="47844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2" name="Google Shape;1402;gdd949ce96f_0_134"/>
            <p:cNvSpPr/>
            <p:nvPr/>
          </p:nvSpPr>
          <p:spPr>
            <a:xfrm>
              <a:off x="3604991" y="3882078"/>
              <a:ext cx="114300" cy="95250"/>
            </a:xfrm>
            <a:custGeom>
              <a:avLst/>
              <a:gdLst/>
              <a:ahLst/>
              <a:cxnLst/>
              <a:rect l="l" t="t" r="r" b="b"/>
              <a:pathLst>
                <a:path w="114300" h="95250" extrusionOk="0">
                  <a:moveTo>
                    <a:pt x="117379" y="75607"/>
                  </a:moveTo>
                  <a:cubicBezTo>
                    <a:pt x="127856" y="54652"/>
                    <a:pt x="110711" y="24172"/>
                    <a:pt x="79279" y="8932"/>
                  </a:cubicBezTo>
                  <a:cubicBezTo>
                    <a:pt x="47846" y="-6308"/>
                    <a:pt x="13556" y="-1546"/>
                    <a:pt x="3079" y="19409"/>
                  </a:cubicBezTo>
                  <a:cubicBezTo>
                    <a:pt x="-7399" y="40364"/>
                    <a:pt x="9746" y="70844"/>
                    <a:pt x="41179" y="86084"/>
                  </a:cubicBezTo>
                  <a:cubicBezTo>
                    <a:pt x="72611" y="102277"/>
                    <a:pt x="106901" y="97514"/>
                    <a:pt x="117379" y="7560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3" name="Google Shape;1403;gdd949ce96f_0_134"/>
            <p:cNvSpPr/>
            <p:nvPr/>
          </p:nvSpPr>
          <p:spPr>
            <a:xfrm>
              <a:off x="3605850" y="3828145"/>
              <a:ext cx="133350" cy="142875"/>
            </a:xfrm>
            <a:custGeom>
              <a:avLst/>
              <a:gdLst/>
              <a:ahLst/>
              <a:cxnLst/>
              <a:rect l="l" t="t" r="r" b="b"/>
              <a:pathLst>
                <a:path w="133350" h="142875" extrusionOk="0">
                  <a:moveTo>
                    <a:pt x="3172" y="73343"/>
                  </a:moveTo>
                  <a:cubicBezTo>
                    <a:pt x="5076" y="68580"/>
                    <a:pt x="56512" y="0"/>
                    <a:pt x="56512" y="0"/>
                  </a:cubicBezTo>
                  <a:lnTo>
                    <a:pt x="134617" y="36195"/>
                  </a:lnTo>
                  <a:cubicBezTo>
                    <a:pt x="134617" y="36195"/>
                    <a:pt x="118424" y="123825"/>
                    <a:pt x="116519" y="127635"/>
                  </a:cubicBezTo>
                  <a:cubicBezTo>
                    <a:pt x="106994" y="149543"/>
                    <a:pt x="72704" y="154305"/>
                    <a:pt x="41272" y="139065"/>
                  </a:cubicBezTo>
                  <a:cubicBezTo>
                    <a:pt x="8887" y="123825"/>
                    <a:pt x="-7306" y="94298"/>
                    <a:pt x="3172" y="73343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4" name="Google Shape;1404;gdd949ce96f_0_134"/>
            <p:cNvSpPr/>
            <p:nvPr/>
          </p:nvSpPr>
          <p:spPr>
            <a:xfrm>
              <a:off x="3639898" y="3722725"/>
              <a:ext cx="161925" cy="152400"/>
            </a:xfrm>
            <a:custGeom>
              <a:avLst/>
              <a:gdLst/>
              <a:ahLst/>
              <a:cxnLst/>
              <a:rect l="l" t="t" r="r" b="b"/>
              <a:pathLst>
                <a:path w="161925" h="152400" extrusionOk="0">
                  <a:moveTo>
                    <a:pt x="7224" y="36840"/>
                  </a:moveTo>
                  <a:cubicBezTo>
                    <a:pt x="-11826" y="73035"/>
                    <a:pt x="8177" y="120660"/>
                    <a:pt x="51039" y="142567"/>
                  </a:cubicBezTo>
                  <a:cubicBezTo>
                    <a:pt x="93902" y="164475"/>
                    <a:pt x="144384" y="153045"/>
                    <a:pt x="163434" y="116850"/>
                  </a:cubicBezTo>
                  <a:cubicBezTo>
                    <a:pt x="182484" y="80655"/>
                    <a:pt x="162482" y="33030"/>
                    <a:pt x="119619" y="11122"/>
                  </a:cubicBezTo>
                  <a:cubicBezTo>
                    <a:pt x="76757" y="-10785"/>
                    <a:pt x="26274" y="645"/>
                    <a:pt x="7224" y="36840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5" name="Google Shape;1405;gdd949ce96f_0_134"/>
            <p:cNvSpPr/>
            <p:nvPr/>
          </p:nvSpPr>
          <p:spPr>
            <a:xfrm>
              <a:off x="3643699" y="3722076"/>
              <a:ext cx="161925" cy="142875"/>
            </a:xfrm>
            <a:custGeom>
              <a:avLst/>
              <a:gdLst/>
              <a:ahLst/>
              <a:cxnLst/>
              <a:rect l="l" t="t" r="r" b="b"/>
              <a:pathLst>
                <a:path w="161925" h="142875" extrusionOk="0">
                  <a:moveTo>
                    <a:pt x="5328" y="33679"/>
                  </a:moveTo>
                  <a:cubicBezTo>
                    <a:pt x="-10864" y="67016"/>
                    <a:pt x="11043" y="111784"/>
                    <a:pt x="54858" y="132739"/>
                  </a:cubicBezTo>
                  <a:cubicBezTo>
                    <a:pt x="98673" y="153694"/>
                    <a:pt x="147251" y="144169"/>
                    <a:pt x="163443" y="109879"/>
                  </a:cubicBezTo>
                  <a:cubicBezTo>
                    <a:pt x="179636" y="76541"/>
                    <a:pt x="157728" y="31774"/>
                    <a:pt x="113913" y="10819"/>
                  </a:cubicBezTo>
                  <a:cubicBezTo>
                    <a:pt x="70098" y="-10136"/>
                    <a:pt x="22473" y="341"/>
                    <a:pt x="5328" y="33679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6" name="Google Shape;1406;gdd949ce96f_0_134"/>
            <p:cNvSpPr/>
            <p:nvPr/>
          </p:nvSpPr>
          <p:spPr>
            <a:xfrm>
              <a:off x="3645469" y="3721402"/>
              <a:ext cx="161925" cy="133350"/>
            </a:xfrm>
            <a:custGeom>
              <a:avLst/>
              <a:gdLst/>
              <a:ahLst/>
              <a:cxnLst/>
              <a:rect l="l" t="t" r="r" b="b"/>
              <a:pathLst>
                <a:path w="161925" h="133350" extrusionOk="0">
                  <a:moveTo>
                    <a:pt x="5463" y="30543"/>
                  </a:moveTo>
                  <a:cubicBezTo>
                    <a:pt x="-10729" y="62928"/>
                    <a:pt x="10226" y="106743"/>
                    <a:pt x="53088" y="128650"/>
                  </a:cubicBezTo>
                  <a:cubicBezTo>
                    <a:pt x="95951" y="150558"/>
                    <a:pt x="144528" y="142938"/>
                    <a:pt x="160721" y="110553"/>
                  </a:cubicBezTo>
                  <a:cubicBezTo>
                    <a:pt x="176913" y="78168"/>
                    <a:pt x="155958" y="34353"/>
                    <a:pt x="113096" y="12445"/>
                  </a:cubicBezTo>
                  <a:cubicBezTo>
                    <a:pt x="71186" y="-9462"/>
                    <a:pt x="22608" y="-1842"/>
                    <a:pt x="5463" y="30543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407" name="Google Shape;1407;gdd949ce96f_0_134"/>
          <p:cNvGrpSpPr/>
          <p:nvPr/>
        </p:nvGrpSpPr>
        <p:grpSpPr>
          <a:xfrm>
            <a:off x="1402300" y="3911550"/>
            <a:ext cx="1781175" cy="2021177"/>
            <a:chOff x="1227758" y="3654619"/>
            <a:chExt cx="1781175" cy="2021177"/>
          </a:xfrm>
        </p:grpSpPr>
        <p:pic>
          <p:nvPicPr>
            <p:cNvPr id="1408" name="Google Shape;1408;gdd949ce96f_0_1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27758" y="3799371"/>
              <a:ext cx="1781175" cy="1876425"/>
            </a:xfrm>
            <a:custGeom>
              <a:avLst/>
              <a:gdLst/>
              <a:ahLst/>
              <a:cxnLst/>
              <a:rect l="l" t="t" r="r" b="b"/>
              <a:pathLst>
                <a:path w="1781175" h="1876425" extrusionOk="0">
                  <a:moveTo>
                    <a:pt x="0" y="0"/>
                  </a:moveTo>
                  <a:lnTo>
                    <a:pt x="1781175" y="0"/>
                  </a:lnTo>
                  <a:lnTo>
                    <a:pt x="1781175" y="1876425"/>
                  </a:lnTo>
                  <a:lnTo>
                    <a:pt x="0" y="1876425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409" name="Google Shape;1409;gdd949ce96f_0_134"/>
            <p:cNvSpPr/>
            <p:nvPr/>
          </p:nvSpPr>
          <p:spPr>
            <a:xfrm>
              <a:off x="1248727" y="3797665"/>
              <a:ext cx="1743075" cy="1733550"/>
            </a:xfrm>
            <a:custGeom>
              <a:avLst/>
              <a:gdLst/>
              <a:ahLst/>
              <a:cxnLst/>
              <a:rect l="l" t="t" r="r" b="b"/>
              <a:pathLst>
                <a:path w="1743075" h="1733550" extrusionOk="0">
                  <a:moveTo>
                    <a:pt x="1749743" y="1724978"/>
                  </a:moveTo>
                  <a:cubicBezTo>
                    <a:pt x="1749743" y="1724978"/>
                    <a:pt x="348615" y="1804988"/>
                    <a:pt x="178118" y="1616393"/>
                  </a:cubicBezTo>
                  <a:cubicBezTo>
                    <a:pt x="27623" y="1228725"/>
                    <a:pt x="9525" y="707708"/>
                    <a:pt x="6667" y="385763"/>
                  </a:cubicBezTo>
                  <a:cubicBezTo>
                    <a:pt x="5715" y="207645"/>
                    <a:pt x="0" y="57150"/>
                    <a:pt x="0" y="57150"/>
                  </a:cubicBezTo>
                  <a:lnTo>
                    <a:pt x="1692593" y="0"/>
                  </a:lnTo>
                  <a:lnTo>
                    <a:pt x="1749743" y="1724978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0" name="Google Shape;1410;gdd949ce96f_0_134"/>
            <p:cNvSpPr/>
            <p:nvPr/>
          </p:nvSpPr>
          <p:spPr>
            <a:xfrm>
              <a:off x="1247775" y="3796712"/>
              <a:ext cx="1743075" cy="1743075"/>
            </a:xfrm>
            <a:custGeom>
              <a:avLst/>
              <a:gdLst/>
              <a:ahLst/>
              <a:cxnLst/>
              <a:rect l="l" t="t" r="r" b="b"/>
              <a:pathLst>
                <a:path w="1743075" h="1743075" extrusionOk="0">
                  <a:moveTo>
                    <a:pt x="1287780" y="1742123"/>
                  </a:moveTo>
                  <a:cubicBezTo>
                    <a:pt x="1205865" y="1743075"/>
                    <a:pt x="1118235" y="1744028"/>
                    <a:pt x="1029653" y="1743075"/>
                  </a:cubicBezTo>
                  <a:cubicBezTo>
                    <a:pt x="813435" y="1741170"/>
                    <a:pt x="634365" y="1731645"/>
                    <a:pt x="497205" y="1714500"/>
                  </a:cubicBezTo>
                  <a:cubicBezTo>
                    <a:pt x="324803" y="1693545"/>
                    <a:pt x="218123" y="1661160"/>
                    <a:pt x="179070" y="1618298"/>
                  </a:cubicBezTo>
                  <a:lnTo>
                    <a:pt x="179070" y="1618298"/>
                  </a:lnTo>
                  <a:cubicBezTo>
                    <a:pt x="113348" y="1447800"/>
                    <a:pt x="65723" y="1231583"/>
                    <a:pt x="38100" y="977265"/>
                  </a:cubicBezTo>
                  <a:cubicBezTo>
                    <a:pt x="13335" y="748665"/>
                    <a:pt x="8573" y="530543"/>
                    <a:pt x="7620" y="386715"/>
                  </a:cubicBezTo>
                  <a:cubicBezTo>
                    <a:pt x="5715" y="210503"/>
                    <a:pt x="0" y="59055"/>
                    <a:pt x="0" y="58103"/>
                  </a:cubicBezTo>
                  <a:lnTo>
                    <a:pt x="0" y="57150"/>
                  </a:lnTo>
                  <a:lnTo>
                    <a:pt x="953" y="57150"/>
                  </a:lnTo>
                  <a:lnTo>
                    <a:pt x="1694498" y="0"/>
                  </a:lnTo>
                  <a:lnTo>
                    <a:pt x="1694498" y="953"/>
                  </a:lnTo>
                  <a:lnTo>
                    <a:pt x="1751648" y="1726883"/>
                  </a:lnTo>
                  <a:lnTo>
                    <a:pt x="1750695" y="1726883"/>
                  </a:lnTo>
                  <a:cubicBezTo>
                    <a:pt x="1748790" y="1726883"/>
                    <a:pt x="1545908" y="1738313"/>
                    <a:pt x="1287780" y="1742123"/>
                  </a:cubicBezTo>
                  <a:close/>
                  <a:moveTo>
                    <a:pt x="180023" y="1617345"/>
                  </a:moveTo>
                  <a:cubicBezTo>
                    <a:pt x="219075" y="1660208"/>
                    <a:pt x="325755" y="1692593"/>
                    <a:pt x="497205" y="1713548"/>
                  </a:cubicBezTo>
                  <a:cubicBezTo>
                    <a:pt x="634365" y="1730693"/>
                    <a:pt x="813435" y="1740218"/>
                    <a:pt x="1029653" y="1742123"/>
                  </a:cubicBezTo>
                  <a:cubicBezTo>
                    <a:pt x="1388745" y="1745933"/>
                    <a:pt x="1732598" y="1726883"/>
                    <a:pt x="1750695" y="1725930"/>
                  </a:cubicBezTo>
                  <a:lnTo>
                    <a:pt x="1693545" y="1905"/>
                  </a:lnTo>
                  <a:lnTo>
                    <a:pt x="1905" y="58103"/>
                  </a:lnTo>
                  <a:cubicBezTo>
                    <a:pt x="1905" y="68580"/>
                    <a:pt x="7620" y="217170"/>
                    <a:pt x="8573" y="385763"/>
                  </a:cubicBezTo>
                  <a:cubicBezTo>
                    <a:pt x="9525" y="529590"/>
                    <a:pt x="14288" y="747713"/>
                    <a:pt x="39053" y="976313"/>
                  </a:cubicBezTo>
                  <a:cubicBezTo>
                    <a:pt x="66675" y="1231583"/>
                    <a:pt x="114300" y="1446848"/>
                    <a:pt x="180023" y="1617345"/>
                  </a:cubicBez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1" name="Google Shape;1411;gdd949ce96f_0_134"/>
            <p:cNvSpPr/>
            <p:nvPr/>
          </p:nvSpPr>
          <p:spPr>
            <a:xfrm>
              <a:off x="1881187" y="3935778"/>
              <a:ext cx="295275" cy="219075"/>
            </a:xfrm>
            <a:custGeom>
              <a:avLst/>
              <a:gdLst/>
              <a:ahLst/>
              <a:cxnLst/>
              <a:rect l="l" t="t" r="r" b="b"/>
              <a:pathLst>
                <a:path w="295275" h="219075" extrusionOk="0">
                  <a:moveTo>
                    <a:pt x="297180" y="111443"/>
                  </a:moveTo>
                  <a:cubicBezTo>
                    <a:pt x="297180" y="173355"/>
                    <a:pt x="230505" y="222885"/>
                    <a:pt x="148590" y="222885"/>
                  </a:cubicBezTo>
                  <a:cubicBezTo>
                    <a:pt x="66675" y="222885"/>
                    <a:pt x="0" y="172402"/>
                    <a:pt x="0" y="111443"/>
                  </a:cubicBezTo>
                  <a:cubicBezTo>
                    <a:pt x="0" y="49530"/>
                    <a:pt x="66675" y="0"/>
                    <a:pt x="148590" y="0"/>
                  </a:cubicBezTo>
                  <a:cubicBezTo>
                    <a:pt x="230505" y="0"/>
                    <a:pt x="297180" y="50482"/>
                    <a:pt x="297180" y="111443"/>
                  </a:cubicBezTo>
                  <a:close/>
                </a:path>
              </a:pathLst>
            </a:custGeom>
            <a:solidFill>
              <a:srgbClr val="FFC8B7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2" name="Google Shape;1412;gdd949ce96f_0_134"/>
            <p:cNvSpPr/>
            <p:nvPr/>
          </p:nvSpPr>
          <p:spPr>
            <a:xfrm>
              <a:off x="2014537" y="4054840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32385" y="9525"/>
                  </a:moveTo>
                  <a:cubicBezTo>
                    <a:pt x="32385" y="14288"/>
                    <a:pt x="24765" y="19050"/>
                    <a:pt x="16192" y="19050"/>
                  </a:cubicBezTo>
                  <a:cubicBezTo>
                    <a:pt x="6667" y="19050"/>
                    <a:pt x="0" y="15240"/>
                    <a:pt x="0" y="9525"/>
                  </a:cubicBezTo>
                  <a:cubicBezTo>
                    <a:pt x="0" y="4763"/>
                    <a:pt x="7620" y="0"/>
                    <a:pt x="16192" y="0"/>
                  </a:cubicBezTo>
                  <a:cubicBezTo>
                    <a:pt x="25717" y="0"/>
                    <a:pt x="32385" y="4763"/>
                    <a:pt x="32385" y="9525"/>
                  </a:cubicBezTo>
                  <a:close/>
                </a:path>
              </a:pathLst>
            </a:custGeom>
            <a:solidFill>
              <a:srgbClr val="7371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3" name="Google Shape;1413;gdd949ce96f_0_134"/>
            <p:cNvSpPr/>
            <p:nvPr/>
          </p:nvSpPr>
          <p:spPr>
            <a:xfrm>
              <a:off x="2010727" y="3906250"/>
              <a:ext cx="28575" cy="161925"/>
            </a:xfrm>
            <a:custGeom>
              <a:avLst/>
              <a:gdLst/>
              <a:ahLst/>
              <a:cxnLst/>
              <a:rect l="l" t="t" r="r" b="b"/>
              <a:pathLst>
                <a:path w="28575" h="161925" extrusionOk="0">
                  <a:moveTo>
                    <a:pt x="35243" y="154305"/>
                  </a:moveTo>
                  <a:lnTo>
                    <a:pt x="30480" y="0"/>
                  </a:lnTo>
                  <a:lnTo>
                    <a:pt x="0" y="953"/>
                  </a:lnTo>
                  <a:lnTo>
                    <a:pt x="4763" y="155258"/>
                  </a:lnTo>
                  <a:cubicBezTo>
                    <a:pt x="4763" y="155258"/>
                    <a:pt x="4763" y="155258"/>
                    <a:pt x="4763" y="155258"/>
                  </a:cubicBezTo>
                  <a:cubicBezTo>
                    <a:pt x="4763" y="160973"/>
                    <a:pt x="11430" y="164783"/>
                    <a:pt x="20955" y="164783"/>
                  </a:cubicBezTo>
                  <a:cubicBezTo>
                    <a:pt x="35243" y="164783"/>
                    <a:pt x="35243" y="154305"/>
                    <a:pt x="35243" y="154305"/>
                  </a:cubicBezTo>
                  <a:close/>
                </a:path>
              </a:pathLst>
            </a:custGeom>
            <a:solidFill>
              <a:srgbClr val="7371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4" name="Google Shape;1414;gdd949ce96f_0_134"/>
            <p:cNvSpPr/>
            <p:nvPr/>
          </p:nvSpPr>
          <p:spPr>
            <a:xfrm>
              <a:off x="1910597" y="3835551"/>
              <a:ext cx="238125" cy="190500"/>
            </a:xfrm>
            <a:custGeom>
              <a:avLst/>
              <a:gdLst/>
              <a:ahLst/>
              <a:cxnLst/>
              <a:rect l="l" t="t" r="r" b="b"/>
              <a:pathLst>
                <a:path w="238125" h="190500" extrusionOk="0">
                  <a:moveTo>
                    <a:pt x="238243" y="95464"/>
                  </a:moveTo>
                  <a:cubicBezTo>
                    <a:pt x="235385" y="44029"/>
                    <a:pt x="178235" y="-3596"/>
                    <a:pt x="112513" y="214"/>
                  </a:cubicBezTo>
                  <a:cubicBezTo>
                    <a:pt x="46790" y="4024"/>
                    <a:pt x="-2740" y="57364"/>
                    <a:pt x="118" y="108799"/>
                  </a:cubicBezTo>
                  <a:cubicBezTo>
                    <a:pt x="2975" y="160234"/>
                    <a:pt x="58220" y="198334"/>
                    <a:pt x="123943" y="195477"/>
                  </a:cubicBezTo>
                  <a:cubicBezTo>
                    <a:pt x="189665" y="190714"/>
                    <a:pt x="241100" y="146899"/>
                    <a:pt x="238243" y="95464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5" name="Google Shape;1415;gdd949ce96f_0_134"/>
            <p:cNvSpPr/>
            <p:nvPr/>
          </p:nvSpPr>
          <p:spPr>
            <a:xfrm>
              <a:off x="1910597" y="3831741"/>
              <a:ext cx="238125" cy="190500"/>
            </a:xfrm>
            <a:custGeom>
              <a:avLst/>
              <a:gdLst/>
              <a:ahLst/>
              <a:cxnLst/>
              <a:rect l="l" t="t" r="r" b="b"/>
              <a:pathLst>
                <a:path w="238125" h="190500" extrusionOk="0">
                  <a:moveTo>
                    <a:pt x="238243" y="95464"/>
                  </a:moveTo>
                  <a:cubicBezTo>
                    <a:pt x="235385" y="44029"/>
                    <a:pt x="178235" y="-3596"/>
                    <a:pt x="112513" y="214"/>
                  </a:cubicBezTo>
                  <a:cubicBezTo>
                    <a:pt x="46790" y="4024"/>
                    <a:pt x="-2740" y="57364"/>
                    <a:pt x="118" y="108799"/>
                  </a:cubicBezTo>
                  <a:cubicBezTo>
                    <a:pt x="2975" y="160234"/>
                    <a:pt x="58220" y="198334"/>
                    <a:pt x="123943" y="195477"/>
                  </a:cubicBezTo>
                  <a:cubicBezTo>
                    <a:pt x="189665" y="190714"/>
                    <a:pt x="240148" y="146899"/>
                    <a:pt x="238243" y="95464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6" name="Google Shape;1416;gdd949ce96f_0_134"/>
            <p:cNvSpPr/>
            <p:nvPr/>
          </p:nvSpPr>
          <p:spPr>
            <a:xfrm>
              <a:off x="1959270" y="3837636"/>
              <a:ext cx="123825" cy="85725"/>
            </a:xfrm>
            <a:custGeom>
              <a:avLst/>
              <a:gdLst/>
              <a:ahLst/>
              <a:cxnLst/>
              <a:rect l="l" t="t" r="r" b="b"/>
              <a:pathLst>
                <a:path w="123825" h="85725" extrusionOk="0">
                  <a:moveTo>
                    <a:pt x="22" y="46707"/>
                  </a:moveTo>
                  <a:cubicBezTo>
                    <a:pt x="-930" y="21942"/>
                    <a:pt x="28597" y="987"/>
                    <a:pt x="64792" y="34"/>
                  </a:cubicBezTo>
                  <a:cubicBezTo>
                    <a:pt x="101940" y="-918"/>
                    <a:pt x="132420" y="18132"/>
                    <a:pt x="132420" y="42897"/>
                  </a:cubicBezTo>
                  <a:cubicBezTo>
                    <a:pt x="133372" y="67662"/>
                    <a:pt x="103845" y="88617"/>
                    <a:pt x="67650" y="89569"/>
                  </a:cubicBezTo>
                  <a:cubicBezTo>
                    <a:pt x="31455" y="90522"/>
                    <a:pt x="975" y="71472"/>
                    <a:pt x="22" y="4670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7" name="Google Shape;1417;gdd949ce96f_0_134"/>
            <p:cNvSpPr/>
            <p:nvPr/>
          </p:nvSpPr>
          <p:spPr>
            <a:xfrm>
              <a:off x="1961197" y="3786235"/>
              <a:ext cx="123825" cy="133350"/>
            </a:xfrm>
            <a:custGeom>
              <a:avLst/>
              <a:gdLst/>
              <a:ahLst/>
              <a:cxnLst/>
              <a:rect l="l" t="t" r="r" b="b"/>
              <a:pathLst>
                <a:path w="123825" h="133350" extrusionOk="0">
                  <a:moveTo>
                    <a:pt x="131445" y="92393"/>
                  </a:moveTo>
                  <a:cubicBezTo>
                    <a:pt x="131445" y="86677"/>
                    <a:pt x="112395" y="0"/>
                    <a:pt x="112395" y="0"/>
                  </a:cubicBezTo>
                  <a:lnTo>
                    <a:pt x="21907" y="952"/>
                  </a:lnTo>
                  <a:cubicBezTo>
                    <a:pt x="21907" y="952"/>
                    <a:pt x="0" y="90487"/>
                    <a:pt x="0" y="96202"/>
                  </a:cubicBezTo>
                  <a:cubicBezTo>
                    <a:pt x="0" y="120968"/>
                    <a:pt x="30480" y="140018"/>
                    <a:pt x="66675" y="139065"/>
                  </a:cubicBezTo>
                  <a:cubicBezTo>
                    <a:pt x="102870" y="138112"/>
                    <a:pt x="131445" y="117158"/>
                    <a:pt x="131445" y="92393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8" name="Google Shape;1418;gdd949ce96f_0_134"/>
            <p:cNvSpPr/>
            <p:nvPr/>
          </p:nvSpPr>
          <p:spPr>
            <a:xfrm>
              <a:off x="1932555" y="3654619"/>
              <a:ext cx="180975" cy="152400"/>
            </a:xfrm>
            <a:custGeom>
              <a:avLst/>
              <a:gdLst/>
              <a:ahLst/>
              <a:cxnLst/>
              <a:rect l="l" t="t" r="r" b="b"/>
              <a:pathLst>
                <a:path w="180975" h="152400" extrusionOk="0">
                  <a:moveTo>
                    <a:pt x="182947" y="72561"/>
                  </a:moveTo>
                  <a:cubicBezTo>
                    <a:pt x="184852" y="115423"/>
                    <a:pt x="145799" y="151618"/>
                    <a:pt x="95317" y="154476"/>
                  </a:cubicBezTo>
                  <a:cubicBezTo>
                    <a:pt x="44834" y="157333"/>
                    <a:pt x="1972" y="124948"/>
                    <a:pt x="67" y="82086"/>
                  </a:cubicBezTo>
                  <a:cubicBezTo>
                    <a:pt x="-1838" y="39223"/>
                    <a:pt x="37214" y="3028"/>
                    <a:pt x="87697" y="171"/>
                  </a:cubicBezTo>
                  <a:cubicBezTo>
                    <a:pt x="138179" y="-2687"/>
                    <a:pt x="181042" y="30651"/>
                    <a:pt x="182947" y="72561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9" name="Google Shape;1419;gdd949ce96f_0_134"/>
            <p:cNvSpPr/>
            <p:nvPr/>
          </p:nvSpPr>
          <p:spPr>
            <a:xfrm>
              <a:off x="1932605" y="3654768"/>
              <a:ext cx="180975" cy="142875"/>
            </a:xfrm>
            <a:custGeom>
              <a:avLst/>
              <a:gdLst/>
              <a:ahLst/>
              <a:cxnLst/>
              <a:rect l="l" t="t" r="r" b="b"/>
              <a:pathLst>
                <a:path w="180975" h="142875" extrusionOk="0">
                  <a:moveTo>
                    <a:pt x="182897" y="69554"/>
                  </a:moveTo>
                  <a:cubicBezTo>
                    <a:pt x="183849" y="109559"/>
                    <a:pt x="143844" y="142897"/>
                    <a:pt x="93362" y="144802"/>
                  </a:cubicBezTo>
                  <a:cubicBezTo>
                    <a:pt x="42879" y="146707"/>
                    <a:pt x="969" y="115274"/>
                    <a:pt x="17" y="75269"/>
                  </a:cubicBezTo>
                  <a:cubicBezTo>
                    <a:pt x="-936" y="35264"/>
                    <a:pt x="39069" y="1927"/>
                    <a:pt x="89552" y="22"/>
                  </a:cubicBezTo>
                  <a:cubicBezTo>
                    <a:pt x="140034" y="-931"/>
                    <a:pt x="181944" y="29549"/>
                    <a:pt x="182897" y="69554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0" name="Google Shape;1420;gdd949ce96f_0_134"/>
            <p:cNvSpPr/>
            <p:nvPr/>
          </p:nvSpPr>
          <p:spPr>
            <a:xfrm>
              <a:off x="1932555" y="3655402"/>
              <a:ext cx="180975" cy="133350"/>
            </a:xfrm>
            <a:custGeom>
              <a:avLst/>
              <a:gdLst/>
              <a:ahLst/>
              <a:cxnLst/>
              <a:rect l="l" t="t" r="r" b="b"/>
              <a:pathLst>
                <a:path w="180975" h="133350" extrusionOk="0">
                  <a:moveTo>
                    <a:pt x="182947" y="63206"/>
                  </a:moveTo>
                  <a:cubicBezTo>
                    <a:pt x="184852" y="100353"/>
                    <a:pt x="145799" y="133691"/>
                    <a:pt x="95317" y="136548"/>
                  </a:cubicBezTo>
                  <a:cubicBezTo>
                    <a:pt x="44834" y="139406"/>
                    <a:pt x="1972" y="110831"/>
                    <a:pt x="67" y="73683"/>
                  </a:cubicBezTo>
                  <a:cubicBezTo>
                    <a:pt x="-1838" y="36536"/>
                    <a:pt x="37214" y="3198"/>
                    <a:pt x="87697" y="341"/>
                  </a:cubicBezTo>
                  <a:cubicBezTo>
                    <a:pt x="138179" y="-3469"/>
                    <a:pt x="181042" y="25106"/>
                    <a:pt x="182947" y="63206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21" name="Google Shape;1421;gdd949ce96f_0_134"/>
          <p:cNvSpPr txBox="1"/>
          <p:nvPr/>
        </p:nvSpPr>
        <p:spPr>
          <a:xfrm>
            <a:off x="2427915" y="2041117"/>
            <a:ext cx="85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00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gdd949ce96f_0_134"/>
          <p:cNvSpPr txBox="1"/>
          <p:nvPr/>
        </p:nvSpPr>
        <p:spPr>
          <a:xfrm>
            <a:off x="1568825" y="2744125"/>
            <a:ext cx="16668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Rapidité</a:t>
            </a:r>
            <a:endParaRPr/>
          </a:p>
        </p:txBody>
      </p:sp>
      <p:sp>
        <p:nvSpPr>
          <p:cNvPr id="1423" name="Google Shape;1423;gdd949ce96f_0_134"/>
          <p:cNvSpPr txBox="1"/>
          <p:nvPr/>
        </p:nvSpPr>
        <p:spPr>
          <a:xfrm>
            <a:off x="4542492" y="2054674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4" name="Google Shape;1424;gdd949ce96f_0_134"/>
          <p:cNvSpPr txBox="1"/>
          <p:nvPr/>
        </p:nvSpPr>
        <p:spPr>
          <a:xfrm>
            <a:off x="3462000" y="2330947"/>
            <a:ext cx="1666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Sécurité</a:t>
            </a:r>
            <a:endParaRPr/>
          </a:p>
        </p:txBody>
      </p:sp>
      <p:sp>
        <p:nvSpPr>
          <p:cNvPr id="1425" name="Google Shape;1425;gdd949ce96f_0_134"/>
          <p:cNvSpPr txBox="1"/>
          <p:nvPr/>
        </p:nvSpPr>
        <p:spPr>
          <a:xfrm>
            <a:off x="2392103" y="3986376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gdd949ce96f_0_134"/>
          <p:cNvSpPr txBox="1"/>
          <p:nvPr/>
        </p:nvSpPr>
        <p:spPr>
          <a:xfrm>
            <a:off x="1514925" y="4683322"/>
            <a:ext cx="16668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Fiabilité</a:t>
            </a:r>
            <a:endParaRPr/>
          </a:p>
        </p:txBody>
      </p:sp>
      <p:sp>
        <p:nvSpPr>
          <p:cNvPr id="1427" name="Google Shape;1427;gdd949ce96f_0_134"/>
          <p:cNvSpPr txBox="1"/>
          <p:nvPr/>
        </p:nvSpPr>
        <p:spPr>
          <a:xfrm>
            <a:off x="4409150" y="3939848"/>
            <a:ext cx="85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8" name="Google Shape;1428;gdd949ce96f_0_134"/>
          <p:cNvSpPr txBox="1"/>
          <p:nvPr/>
        </p:nvSpPr>
        <p:spPr>
          <a:xfrm>
            <a:off x="3505824" y="4491875"/>
            <a:ext cx="18096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Disponibilité </a:t>
            </a:r>
            <a:endParaRPr sz="1800" b="1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9" name="Google Shape;1429;gdd949ce96f_0_134"/>
          <p:cNvGrpSpPr/>
          <p:nvPr/>
        </p:nvGrpSpPr>
        <p:grpSpPr>
          <a:xfrm>
            <a:off x="5917275" y="3167507"/>
            <a:ext cx="1533235" cy="1796018"/>
            <a:chOff x="1227758" y="3654619"/>
            <a:chExt cx="1781175" cy="2021177"/>
          </a:xfrm>
        </p:grpSpPr>
        <p:pic>
          <p:nvPicPr>
            <p:cNvPr id="1430" name="Google Shape;1430;gdd949ce96f_0_1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27758" y="3799371"/>
              <a:ext cx="1781175" cy="1876425"/>
            </a:xfrm>
            <a:custGeom>
              <a:avLst/>
              <a:gdLst/>
              <a:ahLst/>
              <a:cxnLst/>
              <a:rect l="l" t="t" r="r" b="b"/>
              <a:pathLst>
                <a:path w="1781175" h="1876425" extrusionOk="0">
                  <a:moveTo>
                    <a:pt x="0" y="0"/>
                  </a:moveTo>
                  <a:lnTo>
                    <a:pt x="1781175" y="0"/>
                  </a:lnTo>
                  <a:lnTo>
                    <a:pt x="1781175" y="1876425"/>
                  </a:lnTo>
                  <a:lnTo>
                    <a:pt x="0" y="1876425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431" name="Google Shape;1431;gdd949ce96f_0_134"/>
            <p:cNvSpPr/>
            <p:nvPr/>
          </p:nvSpPr>
          <p:spPr>
            <a:xfrm>
              <a:off x="1248727" y="3797665"/>
              <a:ext cx="1743075" cy="1733550"/>
            </a:xfrm>
            <a:custGeom>
              <a:avLst/>
              <a:gdLst/>
              <a:ahLst/>
              <a:cxnLst/>
              <a:rect l="l" t="t" r="r" b="b"/>
              <a:pathLst>
                <a:path w="1743075" h="1733550" extrusionOk="0">
                  <a:moveTo>
                    <a:pt x="1749743" y="1724978"/>
                  </a:moveTo>
                  <a:cubicBezTo>
                    <a:pt x="1749743" y="1724978"/>
                    <a:pt x="348615" y="1804988"/>
                    <a:pt x="178118" y="1616393"/>
                  </a:cubicBezTo>
                  <a:cubicBezTo>
                    <a:pt x="27623" y="1228725"/>
                    <a:pt x="9525" y="707708"/>
                    <a:pt x="6667" y="385763"/>
                  </a:cubicBezTo>
                  <a:cubicBezTo>
                    <a:pt x="5715" y="207645"/>
                    <a:pt x="0" y="57150"/>
                    <a:pt x="0" y="57150"/>
                  </a:cubicBezTo>
                  <a:lnTo>
                    <a:pt x="1692593" y="0"/>
                  </a:lnTo>
                  <a:lnTo>
                    <a:pt x="1749743" y="1724978"/>
                  </a:ln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2" name="Google Shape;1432;gdd949ce96f_0_134"/>
            <p:cNvSpPr/>
            <p:nvPr/>
          </p:nvSpPr>
          <p:spPr>
            <a:xfrm>
              <a:off x="1247775" y="3796712"/>
              <a:ext cx="1743075" cy="1743075"/>
            </a:xfrm>
            <a:custGeom>
              <a:avLst/>
              <a:gdLst/>
              <a:ahLst/>
              <a:cxnLst/>
              <a:rect l="l" t="t" r="r" b="b"/>
              <a:pathLst>
                <a:path w="1743075" h="1743075" extrusionOk="0">
                  <a:moveTo>
                    <a:pt x="1287780" y="1742123"/>
                  </a:moveTo>
                  <a:cubicBezTo>
                    <a:pt x="1205865" y="1743075"/>
                    <a:pt x="1118235" y="1744028"/>
                    <a:pt x="1029653" y="1743075"/>
                  </a:cubicBezTo>
                  <a:cubicBezTo>
                    <a:pt x="813435" y="1741170"/>
                    <a:pt x="634365" y="1731645"/>
                    <a:pt x="497205" y="1714500"/>
                  </a:cubicBezTo>
                  <a:cubicBezTo>
                    <a:pt x="324803" y="1693545"/>
                    <a:pt x="218123" y="1661160"/>
                    <a:pt x="179070" y="1618298"/>
                  </a:cubicBezTo>
                  <a:lnTo>
                    <a:pt x="179070" y="1618298"/>
                  </a:lnTo>
                  <a:cubicBezTo>
                    <a:pt x="113348" y="1447800"/>
                    <a:pt x="65723" y="1231583"/>
                    <a:pt x="38100" y="977265"/>
                  </a:cubicBezTo>
                  <a:cubicBezTo>
                    <a:pt x="13335" y="748665"/>
                    <a:pt x="8573" y="530543"/>
                    <a:pt x="7620" y="386715"/>
                  </a:cubicBezTo>
                  <a:cubicBezTo>
                    <a:pt x="5715" y="210503"/>
                    <a:pt x="0" y="59055"/>
                    <a:pt x="0" y="58103"/>
                  </a:cubicBezTo>
                  <a:lnTo>
                    <a:pt x="0" y="57150"/>
                  </a:lnTo>
                  <a:lnTo>
                    <a:pt x="953" y="57150"/>
                  </a:lnTo>
                  <a:lnTo>
                    <a:pt x="1694498" y="0"/>
                  </a:lnTo>
                  <a:lnTo>
                    <a:pt x="1694498" y="953"/>
                  </a:lnTo>
                  <a:lnTo>
                    <a:pt x="1751648" y="1726883"/>
                  </a:lnTo>
                  <a:lnTo>
                    <a:pt x="1750695" y="1726883"/>
                  </a:lnTo>
                  <a:cubicBezTo>
                    <a:pt x="1748790" y="1726883"/>
                    <a:pt x="1545908" y="1738313"/>
                    <a:pt x="1287780" y="1742123"/>
                  </a:cubicBezTo>
                  <a:close/>
                  <a:moveTo>
                    <a:pt x="180023" y="1617345"/>
                  </a:moveTo>
                  <a:cubicBezTo>
                    <a:pt x="219075" y="1660208"/>
                    <a:pt x="325755" y="1692593"/>
                    <a:pt x="497205" y="1713548"/>
                  </a:cubicBezTo>
                  <a:cubicBezTo>
                    <a:pt x="634365" y="1730693"/>
                    <a:pt x="813435" y="1740218"/>
                    <a:pt x="1029653" y="1742123"/>
                  </a:cubicBezTo>
                  <a:cubicBezTo>
                    <a:pt x="1388745" y="1745933"/>
                    <a:pt x="1732598" y="1726883"/>
                    <a:pt x="1750695" y="1725930"/>
                  </a:cubicBezTo>
                  <a:lnTo>
                    <a:pt x="1693545" y="1905"/>
                  </a:lnTo>
                  <a:lnTo>
                    <a:pt x="1905" y="58103"/>
                  </a:lnTo>
                  <a:cubicBezTo>
                    <a:pt x="1905" y="68580"/>
                    <a:pt x="7620" y="217170"/>
                    <a:pt x="8573" y="385763"/>
                  </a:cubicBezTo>
                  <a:cubicBezTo>
                    <a:pt x="9525" y="529590"/>
                    <a:pt x="14288" y="747713"/>
                    <a:pt x="39053" y="976313"/>
                  </a:cubicBezTo>
                  <a:cubicBezTo>
                    <a:pt x="66675" y="1231583"/>
                    <a:pt x="114300" y="1446848"/>
                    <a:pt x="180023" y="1617345"/>
                  </a:cubicBezTo>
                  <a:close/>
                </a:path>
              </a:pathLst>
            </a:custGeom>
            <a:solidFill>
              <a:srgbClr val="FCF1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3" name="Google Shape;1433;gdd949ce96f_0_134"/>
            <p:cNvSpPr/>
            <p:nvPr/>
          </p:nvSpPr>
          <p:spPr>
            <a:xfrm>
              <a:off x="1881187" y="3935778"/>
              <a:ext cx="295275" cy="219075"/>
            </a:xfrm>
            <a:custGeom>
              <a:avLst/>
              <a:gdLst/>
              <a:ahLst/>
              <a:cxnLst/>
              <a:rect l="l" t="t" r="r" b="b"/>
              <a:pathLst>
                <a:path w="295275" h="219075" extrusionOk="0">
                  <a:moveTo>
                    <a:pt x="297180" y="111443"/>
                  </a:moveTo>
                  <a:cubicBezTo>
                    <a:pt x="297180" y="173355"/>
                    <a:pt x="230505" y="222885"/>
                    <a:pt x="148590" y="222885"/>
                  </a:cubicBezTo>
                  <a:cubicBezTo>
                    <a:pt x="66675" y="222885"/>
                    <a:pt x="0" y="172402"/>
                    <a:pt x="0" y="111443"/>
                  </a:cubicBezTo>
                  <a:cubicBezTo>
                    <a:pt x="0" y="49530"/>
                    <a:pt x="66675" y="0"/>
                    <a:pt x="148590" y="0"/>
                  </a:cubicBezTo>
                  <a:cubicBezTo>
                    <a:pt x="230505" y="0"/>
                    <a:pt x="297180" y="50482"/>
                    <a:pt x="297180" y="111443"/>
                  </a:cubicBezTo>
                  <a:close/>
                </a:path>
              </a:pathLst>
            </a:custGeom>
            <a:solidFill>
              <a:srgbClr val="FFC8B7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4" name="Google Shape;1434;gdd949ce96f_0_134"/>
            <p:cNvSpPr/>
            <p:nvPr/>
          </p:nvSpPr>
          <p:spPr>
            <a:xfrm>
              <a:off x="2014537" y="4054840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32385" y="9525"/>
                  </a:moveTo>
                  <a:cubicBezTo>
                    <a:pt x="32385" y="14288"/>
                    <a:pt x="24765" y="19050"/>
                    <a:pt x="16192" y="19050"/>
                  </a:cubicBezTo>
                  <a:cubicBezTo>
                    <a:pt x="6667" y="19050"/>
                    <a:pt x="0" y="15240"/>
                    <a:pt x="0" y="9525"/>
                  </a:cubicBezTo>
                  <a:cubicBezTo>
                    <a:pt x="0" y="4763"/>
                    <a:pt x="7620" y="0"/>
                    <a:pt x="16192" y="0"/>
                  </a:cubicBezTo>
                  <a:cubicBezTo>
                    <a:pt x="25717" y="0"/>
                    <a:pt x="32385" y="4763"/>
                    <a:pt x="32385" y="9525"/>
                  </a:cubicBezTo>
                  <a:close/>
                </a:path>
              </a:pathLst>
            </a:custGeom>
            <a:solidFill>
              <a:srgbClr val="7371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5" name="Google Shape;1435;gdd949ce96f_0_134"/>
            <p:cNvSpPr/>
            <p:nvPr/>
          </p:nvSpPr>
          <p:spPr>
            <a:xfrm>
              <a:off x="2010727" y="3906250"/>
              <a:ext cx="28575" cy="161925"/>
            </a:xfrm>
            <a:custGeom>
              <a:avLst/>
              <a:gdLst/>
              <a:ahLst/>
              <a:cxnLst/>
              <a:rect l="l" t="t" r="r" b="b"/>
              <a:pathLst>
                <a:path w="28575" h="161925" extrusionOk="0">
                  <a:moveTo>
                    <a:pt x="35243" y="154305"/>
                  </a:moveTo>
                  <a:lnTo>
                    <a:pt x="30480" y="0"/>
                  </a:lnTo>
                  <a:lnTo>
                    <a:pt x="0" y="953"/>
                  </a:lnTo>
                  <a:lnTo>
                    <a:pt x="4763" y="155258"/>
                  </a:lnTo>
                  <a:cubicBezTo>
                    <a:pt x="4763" y="155258"/>
                    <a:pt x="4763" y="155258"/>
                    <a:pt x="4763" y="155258"/>
                  </a:cubicBezTo>
                  <a:cubicBezTo>
                    <a:pt x="4763" y="160973"/>
                    <a:pt x="11430" y="164783"/>
                    <a:pt x="20955" y="164783"/>
                  </a:cubicBezTo>
                  <a:cubicBezTo>
                    <a:pt x="35243" y="164783"/>
                    <a:pt x="35243" y="154305"/>
                    <a:pt x="35243" y="154305"/>
                  </a:cubicBezTo>
                  <a:close/>
                </a:path>
              </a:pathLst>
            </a:custGeom>
            <a:solidFill>
              <a:srgbClr val="7371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6" name="Google Shape;1436;gdd949ce96f_0_134"/>
            <p:cNvSpPr/>
            <p:nvPr/>
          </p:nvSpPr>
          <p:spPr>
            <a:xfrm>
              <a:off x="1910597" y="3835551"/>
              <a:ext cx="238125" cy="190500"/>
            </a:xfrm>
            <a:custGeom>
              <a:avLst/>
              <a:gdLst/>
              <a:ahLst/>
              <a:cxnLst/>
              <a:rect l="l" t="t" r="r" b="b"/>
              <a:pathLst>
                <a:path w="238125" h="190500" extrusionOk="0">
                  <a:moveTo>
                    <a:pt x="238243" y="95464"/>
                  </a:moveTo>
                  <a:cubicBezTo>
                    <a:pt x="235385" y="44029"/>
                    <a:pt x="178235" y="-3596"/>
                    <a:pt x="112513" y="214"/>
                  </a:cubicBezTo>
                  <a:cubicBezTo>
                    <a:pt x="46790" y="4024"/>
                    <a:pt x="-2740" y="57364"/>
                    <a:pt x="118" y="108799"/>
                  </a:cubicBezTo>
                  <a:cubicBezTo>
                    <a:pt x="2975" y="160234"/>
                    <a:pt x="58220" y="198334"/>
                    <a:pt x="123943" y="195477"/>
                  </a:cubicBezTo>
                  <a:cubicBezTo>
                    <a:pt x="189665" y="190714"/>
                    <a:pt x="241100" y="146899"/>
                    <a:pt x="238243" y="95464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7" name="Google Shape;1437;gdd949ce96f_0_134"/>
            <p:cNvSpPr/>
            <p:nvPr/>
          </p:nvSpPr>
          <p:spPr>
            <a:xfrm>
              <a:off x="1910597" y="3831741"/>
              <a:ext cx="238125" cy="190500"/>
            </a:xfrm>
            <a:custGeom>
              <a:avLst/>
              <a:gdLst/>
              <a:ahLst/>
              <a:cxnLst/>
              <a:rect l="l" t="t" r="r" b="b"/>
              <a:pathLst>
                <a:path w="238125" h="190500" extrusionOk="0">
                  <a:moveTo>
                    <a:pt x="238243" y="95464"/>
                  </a:moveTo>
                  <a:cubicBezTo>
                    <a:pt x="235385" y="44029"/>
                    <a:pt x="178235" y="-3596"/>
                    <a:pt x="112513" y="214"/>
                  </a:cubicBezTo>
                  <a:cubicBezTo>
                    <a:pt x="46790" y="4024"/>
                    <a:pt x="-2740" y="57364"/>
                    <a:pt x="118" y="108799"/>
                  </a:cubicBezTo>
                  <a:cubicBezTo>
                    <a:pt x="2975" y="160234"/>
                    <a:pt x="58220" y="198334"/>
                    <a:pt x="123943" y="195477"/>
                  </a:cubicBezTo>
                  <a:cubicBezTo>
                    <a:pt x="189665" y="190714"/>
                    <a:pt x="240148" y="146899"/>
                    <a:pt x="238243" y="95464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8" name="Google Shape;1438;gdd949ce96f_0_134"/>
            <p:cNvSpPr/>
            <p:nvPr/>
          </p:nvSpPr>
          <p:spPr>
            <a:xfrm>
              <a:off x="1959270" y="3837636"/>
              <a:ext cx="123825" cy="85725"/>
            </a:xfrm>
            <a:custGeom>
              <a:avLst/>
              <a:gdLst/>
              <a:ahLst/>
              <a:cxnLst/>
              <a:rect l="l" t="t" r="r" b="b"/>
              <a:pathLst>
                <a:path w="123825" h="85725" extrusionOk="0">
                  <a:moveTo>
                    <a:pt x="22" y="46707"/>
                  </a:moveTo>
                  <a:cubicBezTo>
                    <a:pt x="-930" y="21942"/>
                    <a:pt x="28597" y="987"/>
                    <a:pt x="64792" y="34"/>
                  </a:cubicBezTo>
                  <a:cubicBezTo>
                    <a:pt x="101940" y="-918"/>
                    <a:pt x="132420" y="18132"/>
                    <a:pt x="132420" y="42897"/>
                  </a:cubicBezTo>
                  <a:cubicBezTo>
                    <a:pt x="133372" y="67662"/>
                    <a:pt x="103845" y="88617"/>
                    <a:pt x="67650" y="89569"/>
                  </a:cubicBezTo>
                  <a:cubicBezTo>
                    <a:pt x="31455" y="90522"/>
                    <a:pt x="975" y="71472"/>
                    <a:pt x="22" y="46707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9" name="Google Shape;1439;gdd949ce96f_0_134"/>
            <p:cNvSpPr/>
            <p:nvPr/>
          </p:nvSpPr>
          <p:spPr>
            <a:xfrm>
              <a:off x="1961197" y="3786235"/>
              <a:ext cx="123825" cy="133350"/>
            </a:xfrm>
            <a:custGeom>
              <a:avLst/>
              <a:gdLst/>
              <a:ahLst/>
              <a:cxnLst/>
              <a:rect l="l" t="t" r="r" b="b"/>
              <a:pathLst>
                <a:path w="123825" h="133350" extrusionOk="0">
                  <a:moveTo>
                    <a:pt x="131445" y="92393"/>
                  </a:moveTo>
                  <a:cubicBezTo>
                    <a:pt x="131445" y="86677"/>
                    <a:pt x="112395" y="0"/>
                    <a:pt x="112395" y="0"/>
                  </a:cubicBezTo>
                  <a:lnTo>
                    <a:pt x="21907" y="952"/>
                  </a:lnTo>
                  <a:cubicBezTo>
                    <a:pt x="21907" y="952"/>
                    <a:pt x="0" y="90487"/>
                    <a:pt x="0" y="96202"/>
                  </a:cubicBezTo>
                  <a:cubicBezTo>
                    <a:pt x="0" y="120968"/>
                    <a:pt x="30480" y="140018"/>
                    <a:pt x="66675" y="139065"/>
                  </a:cubicBezTo>
                  <a:cubicBezTo>
                    <a:pt x="102870" y="138112"/>
                    <a:pt x="131445" y="117158"/>
                    <a:pt x="131445" y="92393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0" name="Google Shape;1440;gdd949ce96f_0_134"/>
            <p:cNvSpPr/>
            <p:nvPr/>
          </p:nvSpPr>
          <p:spPr>
            <a:xfrm>
              <a:off x="1932555" y="3654619"/>
              <a:ext cx="180975" cy="152400"/>
            </a:xfrm>
            <a:custGeom>
              <a:avLst/>
              <a:gdLst/>
              <a:ahLst/>
              <a:cxnLst/>
              <a:rect l="l" t="t" r="r" b="b"/>
              <a:pathLst>
                <a:path w="180975" h="152400" extrusionOk="0">
                  <a:moveTo>
                    <a:pt x="182947" y="72561"/>
                  </a:moveTo>
                  <a:cubicBezTo>
                    <a:pt x="184852" y="115423"/>
                    <a:pt x="145799" y="151618"/>
                    <a:pt x="95317" y="154476"/>
                  </a:cubicBezTo>
                  <a:cubicBezTo>
                    <a:pt x="44834" y="157333"/>
                    <a:pt x="1972" y="124948"/>
                    <a:pt x="67" y="82086"/>
                  </a:cubicBezTo>
                  <a:cubicBezTo>
                    <a:pt x="-1838" y="39223"/>
                    <a:pt x="37214" y="3028"/>
                    <a:pt x="87697" y="171"/>
                  </a:cubicBezTo>
                  <a:cubicBezTo>
                    <a:pt x="138179" y="-2687"/>
                    <a:pt x="181042" y="30651"/>
                    <a:pt x="182947" y="72561"/>
                  </a:cubicBezTo>
                  <a:close/>
                </a:path>
              </a:pathLst>
            </a:custGeom>
            <a:solidFill>
              <a:srgbClr val="FF6B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1" name="Google Shape;1441;gdd949ce96f_0_134"/>
            <p:cNvSpPr/>
            <p:nvPr/>
          </p:nvSpPr>
          <p:spPr>
            <a:xfrm>
              <a:off x="1932605" y="3654768"/>
              <a:ext cx="180975" cy="142875"/>
            </a:xfrm>
            <a:custGeom>
              <a:avLst/>
              <a:gdLst/>
              <a:ahLst/>
              <a:cxnLst/>
              <a:rect l="l" t="t" r="r" b="b"/>
              <a:pathLst>
                <a:path w="180975" h="142875" extrusionOk="0">
                  <a:moveTo>
                    <a:pt x="182897" y="69554"/>
                  </a:moveTo>
                  <a:cubicBezTo>
                    <a:pt x="183849" y="109559"/>
                    <a:pt x="143844" y="142897"/>
                    <a:pt x="93362" y="144802"/>
                  </a:cubicBezTo>
                  <a:cubicBezTo>
                    <a:pt x="42879" y="146707"/>
                    <a:pt x="969" y="115274"/>
                    <a:pt x="17" y="75269"/>
                  </a:cubicBezTo>
                  <a:cubicBezTo>
                    <a:pt x="-936" y="35264"/>
                    <a:pt x="39069" y="1927"/>
                    <a:pt x="89552" y="22"/>
                  </a:cubicBezTo>
                  <a:cubicBezTo>
                    <a:pt x="140034" y="-931"/>
                    <a:pt x="181944" y="29549"/>
                    <a:pt x="182897" y="69554"/>
                  </a:cubicBezTo>
                  <a:close/>
                </a:path>
              </a:pathLst>
            </a:custGeom>
            <a:solidFill>
              <a:srgbClr val="F6A6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2" name="Google Shape;1442;gdd949ce96f_0_134"/>
            <p:cNvSpPr/>
            <p:nvPr/>
          </p:nvSpPr>
          <p:spPr>
            <a:xfrm>
              <a:off x="1932555" y="3655402"/>
              <a:ext cx="180975" cy="133350"/>
            </a:xfrm>
            <a:custGeom>
              <a:avLst/>
              <a:gdLst/>
              <a:ahLst/>
              <a:cxnLst/>
              <a:rect l="l" t="t" r="r" b="b"/>
              <a:pathLst>
                <a:path w="180975" h="133350" extrusionOk="0">
                  <a:moveTo>
                    <a:pt x="182947" y="63206"/>
                  </a:moveTo>
                  <a:cubicBezTo>
                    <a:pt x="184852" y="100353"/>
                    <a:pt x="145799" y="133691"/>
                    <a:pt x="95317" y="136548"/>
                  </a:cubicBezTo>
                  <a:cubicBezTo>
                    <a:pt x="44834" y="139406"/>
                    <a:pt x="1972" y="110831"/>
                    <a:pt x="67" y="73683"/>
                  </a:cubicBezTo>
                  <a:cubicBezTo>
                    <a:pt x="-1838" y="36536"/>
                    <a:pt x="37214" y="3198"/>
                    <a:pt x="87697" y="341"/>
                  </a:cubicBezTo>
                  <a:cubicBezTo>
                    <a:pt x="138179" y="-3469"/>
                    <a:pt x="181042" y="25106"/>
                    <a:pt x="182947" y="63206"/>
                  </a:cubicBezTo>
                  <a:close/>
                </a:path>
              </a:pathLst>
            </a:custGeom>
            <a:solidFill>
              <a:srgbClr val="EE4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43" name="Google Shape;1443;gdd949ce96f_0_134"/>
          <p:cNvSpPr txBox="1"/>
          <p:nvPr/>
        </p:nvSpPr>
        <p:spPr>
          <a:xfrm>
            <a:off x="6659084" y="3242298"/>
            <a:ext cx="795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04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4" name="Google Shape;1444;gdd949ce96f_0_134"/>
          <p:cNvSpPr txBox="1"/>
          <p:nvPr/>
        </p:nvSpPr>
        <p:spPr>
          <a:xfrm>
            <a:off x="5852050" y="3864263"/>
            <a:ext cx="15984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ontserrat Light"/>
              <a:buNone/>
            </a:pPr>
            <a:r>
              <a:rPr lang="fr-FR" sz="18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Ergonomie</a:t>
            </a:r>
            <a:endParaRPr/>
          </a:p>
        </p:txBody>
      </p:sp>
      <p:sp>
        <p:nvSpPr>
          <p:cNvPr id="1445" name="Google Shape;1445;gdd949ce96f_0_134"/>
          <p:cNvSpPr/>
          <p:nvPr/>
        </p:nvSpPr>
        <p:spPr>
          <a:xfrm>
            <a:off x="11296566" y="6290062"/>
            <a:ext cx="913200" cy="584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12</a:t>
            </a:fld>
            <a:endParaRPr sz="11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5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5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7"/>
          <p:cNvSpPr/>
          <p:nvPr/>
        </p:nvSpPr>
        <p:spPr>
          <a:xfrm>
            <a:off x="4687652" y="263646"/>
            <a:ext cx="28167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Analyse des besoins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2" name="Google Shape;1452;p17"/>
          <p:cNvSpPr txBox="1"/>
          <p:nvPr/>
        </p:nvSpPr>
        <p:spPr>
          <a:xfrm>
            <a:off x="3581166" y="591729"/>
            <a:ext cx="50296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Acteurs</a:t>
            </a:r>
            <a:endParaRPr/>
          </a:p>
        </p:txBody>
      </p:sp>
      <p:sp>
        <p:nvSpPr>
          <p:cNvPr id="1453" name="Google Shape;1453;p17"/>
          <p:cNvSpPr/>
          <p:nvPr/>
        </p:nvSpPr>
        <p:spPr>
          <a:xfrm>
            <a:off x="1306515" y="4548189"/>
            <a:ext cx="197097" cy="284163"/>
          </a:xfrm>
          <a:custGeom>
            <a:avLst/>
            <a:gdLst/>
            <a:ahLst/>
            <a:cxnLst/>
            <a:rect l="l" t="t" r="r" b="b"/>
            <a:pathLst>
              <a:path w="105" h="135" extrusionOk="0">
                <a:moveTo>
                  <a:pt x="69" y="0"/>
                </a:moveTo>
                <a:cubicBezTo>
                  <a:pt x="61" y="10"/>
                  <a:pt x="61" y="10"/>
                  <a:pt x="61" y="10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6" y="62"/>
                  <a:pt x="6" y="62"/>
                  <a:pt x="6" y="62"/>
                </a:cubicBezTo>
                <a:cubicBezTo>
                  <a:pt x="0" y="66"/>
                  <a:pt x="0" y="66"/>
                  <a:pt x="0" y="66"/>
                </a:cubicBezTo>
                <a:cubicBezTo>
                  <a:pt x="19" y="71"/>
                  <a:pt x="19" y="71"/>
                  <a:pt x="19" y="71"/>
                </a:cubicBezTo>
                <a:cubicBezTo>
                  <a:pt x="15" y="74"/>
                  <a:pt x="10" y="78"/>
                  <a:pt x="5" y="81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77" y="14"/>
                  <a:pt x="77" y="14"/>
                  <a:pt x="77" y="14"/>
                </a:cubicBezTo>
                <a:cubicBezTo>
                  <a:pt x="76" y="15"/>
                  <a:pt x="75" y="17"/>
                  <a:pt x="74" y="19"/>
                </a:cubicBezTo>
                <a:cubicBezTo>
                  <a:pt x="71" y="22"/>
                  <a:pt x="68" y="25"/>
                  <a:pt x="66" y="29"/>
                </a:cubicBezTo>
                <a:cubicBezTo>
                  <a:pt x="64" y="7"/>
                  <a:pt x="64" y="7"/>
                  <a:pt x="64" y="7"/>
                </a:cubicBezTo>
                <a:cubicBezTo>
                  <a:pt x="66" y="4"/>
                  <a:pt x="67" y="2"/>
                  <a:pt x="69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54" name="Google Shape;1454;p17"/>
          <p:cNvSpPr/>
          <p:nvPr/>
        </p:nvSpPr>
        <p:spPr>
          <a:xfrm>
            <a:off x="670948" y="4105288"/>
            <a:ext cx="689039" cy="712788"/>
          </a:xfrm>
          <a:custGeom>
            <a:avLst/>
            <a:gdLst/>
            <a:ahLst/>
            <a:cxnLst/>
            <a:rect l="l" t="t" r="r" b="b"/>
            <a:pathLst>
              <a:path w="453" h="339" extrusionOk="0">
                <a:moveTo>
                  <a:pt x="273" y="0"/>
                </a:moveTo>
                <a:cubicBezTo>
                  <a:pt x="266" y="0"/>
                  <a:pt x="260" y="0"/>
                  <a:pt x="253" y="1"/>
                </a:cubicBezTo>
                <a:cubicBezTo>
                  <a:pt x="228" y="3"/>
                  <a:pt x="204" y="8"/>
                  <a:pt x="179" y="16"/>
                </a:cubicBezTo>
                <a:cubicBezTo>
                  <a:pt x="123" y="34"/>
                  <a:pt x="74" y="68"/>
                  <a:pt x="43" y="109"/>
                </a:cubicBezTo>
                <a:cubicBezTo>
                  <a:pt x="11" y="152"/>
                  <a:pt x="0" y="198"/>
                  <a:pt x="13" y="240"/>
                </a:cubicBezTo>
                <a:cubicBezTo>
                  <a:pt x="32" y="301"/>
                  <a:pt x="98" y="339"/>
                  <a:pt x="181" y="339"/>
                </a:cubicBezTo>
                <a:cubicBezTo>
                  <a:pt x="187" y="339"/>
                  <a:pt x="194" y="339"/>
                  <a:pt x="201" y="338"/>
                </a:cubicBezTo>
                <a:cubicBezTo>
                  <a:pt x="226" y="336"/>
                  <a:pt x="250" y="331"/>
                  <a:pt x="274" y="323"/>
                </a:cubicBezTo>
                <a:cubicBezTo>
                  <a:pt x="299" y="315"/>
                  <a:pt x="321" y="305"/>
                  <a:pt x="342" y="292"/>
                </a:cubicBezTo>
                <a:cubicBezTo>
                  <a:pt x="347" y="289"/>
                  <a:pt x="352" y="285"/>
                  <a:pt x="356" y="282"/>
                </a:cubicBezTo>
                <a:cubicBezTo>
                  <a:pt x="337" y="277"/>
                  <a:pt x="337" y="277"/>
                  <a:pt x="337" y="277"/>
                </a:cubicBezTo>
                <a:cubicBezTo>
                  <a:pt x="336" y="277"/>
                  <a:pt x="336" y="277"/>
                  <a:pt x="336" y="277"/>
                </a:cubicBezTo>
                <a:cubicBezTo>
                  <a:pt x="316" y="290"/>
                  <a:pt x="294" y="301"/>
                  <a:pt x="270" y="309"/>
                </a:cubicBezTo>
                <a:cubicBezTo>
                  <a:pt x="247" y="316"/>
                  <a:pt x="223" y="321"/>
                  <a:pt x="200" y="323"/>
                </a:cubicBezTo>
                <a:cubicBezTo>
                  <a:pt x="193" y="323"/>
                  <a:pt x="187" y="323"/>
                  <a:pt x="180" y="323"/>
                </a:cubicBezTo>
                <a:cubicBezTo>
                  <a:pt x="104" y="323"/>
                  <a:pt x="44" y="289"/>
                  <a:pt x="27" y="235"/>
                </a:cubicBezTo>
                <a:cubicBezTo>
                  <a:pt x="16" y="199"/>
                  <a:pt x="26" y="157"/>
                  <a:pt x="54" y="119"/>
                </a:cubicBezTo>
                <a:cubicBezTo>
                  <a:pt x="84" y="80"/>
                  <a:pt x="130" y="48"/>
                  <a:pt x="184" y="30"/>
                </a:cubicBezTo>
                <a:cubicBezTo>
                  <a:pt x="207" y="23"/>
                  <a:pt x="230" y="18"/>
                  <a:pt x="254" y="16"/>
                </a:cubicBezTo>
                <a:cubicBezTo>
                  <a:pt x="260" y="16"/>
                  <a:pt x="267" y="16"/>
                  <a:pt x="273" y="16"/>
                </a:cubicBezTo>
                <a:cubicBezTo>
                  <a:pt x="350" y="16"/>
                  <a:pt x="410" y="50"/>
                  <a:pt x="427" y="104"/>
                </a:cubicBezTo>
                <a:cubicBezTo>
                  <a:pt x="437" y="137"/>
                  <a:pt x="430" y="175"/>
                  <a:pt x="406" y="211"/>
                </a:cubicBezTo>
                <a:cubicBezTo>
                  <a:pt x="404" y="213"/>
                  <a:pt x="403" y="215"/>
                  <a:pt x="401" y="218"/>
                </a:cubicBezTo>
                <a:cubicBezTo>
                  <a:pt x="403" y="240"/>
                  <a:pt x="403" y="240"/>
                  <a:pt x="403" y="240"/>
                </a:cubicBezTo>
                <a:cubicBezTo>
                  <a:pt x="405" y="236"/>
                  <a:pt x="408" y="233"/>
                  <a:pt x="411" y="230"/>
                </a:cubicBezTo>
                <a:cubicBezTo>
                  <a:pt x="412" y="228"/>
                  <a:pt x="413" y="226"/>
                  <a:pt x="414" y="225"/>
                </a:cubicBezTo>
                <a:cubicBezTo>
                  <a:pt x="444" y="184"/>
                  <a:pt x="453" y="139"/>
                  <a:pt x="441" y="99"/>
                </a:cubicBezTo>
                <a:cubicBezTo>
                  <a:pt x="422" y="38"/>
                  <a:pt x="356" y="0"/>
                  <a:pt x="27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55" name="Google Shape;1455;p17"/>
          <p:cNvSpPr/>
          <p:nvPr/>
        </p:nvSpPr>
        <p:spPr>
          <a:xfrm>
            <a:off x="890897" y="4560889"/>
            <a:ext cx="49989" cy="55563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13" y="0"/>
                </a:moveTo>
                <a:cubicBezTo>
                  <a:pt x="6" y="0"/>
                  <a:pt x="1" y="6"/>
                  <a:pt x="0" y="13"/>
                </a:cubicBezTo>
                <a:cubicBezTo>
                  <a:pt x="0" y="20"/>
                  <a:pt x="6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6" y="20"/>
                  <a:pt x="26" y="13"/>
                </a:cubicBezTo>
                <a:cubicBezTo>
                  <a:pt x="26" y="6"/>
                  <a:pt x="21" y="0"/>
                  <a:pt x="14" y="0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56" name="Google Shape;1456;p17"/>
          <p:cNvSpPr/>
          <p:nvPr/>
        </p:nvSpPr>
        <p:spPr>
          <a:xfrm>
            <a:off x="1055145" y="4464051"/>
            <a:ext cx="48560" cy="55563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20"/>
                  <a:pt x="5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6" y="21"/>
                  <a:pt x="26" y="14"/>
                </a:cubicBezTo>
                <a:cubicBezTo>
                  <a:pt x="26" y="6"/>
                  <a:pt x="20" y="0"/>
                  <a:pt x="13" y="0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57" name="Google Shape;1457;p17"/>
          <p:cNvSpPr/>
          <p:nvPr/>
        </p:nvSpPr>
        <p:spPr>
          <a:xfrm>
            <a:off x="1098429" y="4384688"/>
            <a:ext cx="39176" cy="55563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20"/>
                  <a:pt x="5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6" y="20"/>
                  <a:pt x="26" y="13"/>
                </a:cubicBezTo>
                <a:cubicBezTo>
                  <a:pt x="26" y="6"/>
                  <a:pt x="20" y="0"/>
                  <a:pt x="13" y="0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58" name="Google Shape;1458;p17"/>
          <p:cNvSpPr/>
          <p:nvPr/>
        </p:nvSpPr>
        <p:spPr>
          <a:xfrm>
            <a:off x="10656888" y="5440363"/>
            <a:ext cx="1557338" cy="1417638"/>
          </a:xfrm>
          <a:custGeom>
            <a:avLst/>
            <a:gdLst/>
            <a:ahLst/>
            <a:cxnLst/>
            <a:rect l="l" t="t" r="r" b="b"/>
            <a:pathLst>
              <a:path w="743" h="676" extrusionOk="0">
                <a:moveTo>
                  <a:pt x="554" y="0"/>
                </a:moveTo>
                <a:cubicBezTo>
                  <a:pt x="494" y="123"/>
                  <a:pt x="494" y="123"/>
                  <a:pt x="494" y="123"/>
                </a:cubicBezTo>
                <a:cubicBezTo>
                  <a:pt x="454" y="131"/>
                  <a:pt x="416" y="144"/>
                  <a:pt x="379" y="162"/>
                </a:cubicBezTo>
                <a:cubicBezTo>
                  <a:pt x="257" y="101"/>
                  <a:pt x="257" y="101"/>
                  <a:pt x="257" y="101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94" y="322"/>
                  <a:pt x="194" y="322"/>
                  <a:pt x="194" y="322"/>
                </a:cubicBezTo>
                <a:cubicBezTo>
                  <a:pt x="192" y="325"/>
                  <a:pt x="189" y="329"/>
                  <a:pt x="187" y="333"/>
                </a:cubicBezTo>
                <a:cubicBezTo>
                  <a:pt x="186" y="334"/>
                  <a:pt x="186" y="334"/>
                  <a:pt x="186" y="334"/>
                </a:cubicBezTo>
                <a:cubicBezTo>
                  <a:pt x="166" y="365"/>
                  <a:pt x="150" y="398"/>
                  <a:pt x="138" y="433"/>
                </a:cubicBezTo>
                <a:cubicBezTo>
                  <a:pt x="10" y="476"/>
                  <a:pt x="10" y="476"/>
                  <a:pt x="10" y="476"/>
                </a:cubicBezTo>
                <a:cubicBezTo>
                  <a:pt x="0" y="616"/>
                  <a:pt x="0" y="616"/>
                  <a:pt x="0" y="616"/>
                </a:cubicBezTo>
                <a:cubicBezTo>
                  <a:pt x="121" y="675"/>
                  <a:pt x="121" y="675"/>
                  <a:pt x="121" y="675"/>
                </a:cubicBezTo>
                <a:cubicBezTo>
                  <a:pt x="121" y="675"/>
                  <a:pt x="121" y="676"/>
                  <a:pt x="121" y="676"/>
                </a:cubicBezTo>
                <a:cubicBezTo>
                  <a:pt x="159" y="676"/>
                  <a:pt x="159" y="676"/>
                  <a:pt x="159" y="676"/>
                </a:cubicBezTo>
                <a:cubicBezTo>
                  <a:pt x="159" y="672"/>
                  <a:pt x="158" y="669"/>
                  <a:pt x="157" y="666"/>
                </a:cubicBezTo>
                <a:cubicBezTo>
                  <a:pt x="157" y="664"/>
                  <a:pt x="157" y="664"/>
                  <a:pt x="157" y="664"/>
                </a:cubicBezTo>
                <a:cubicBezTo>
                  <a:pt x="45" y="609"/>
                  <a:pt x="45" y="609"/>
                  <a:pt x="45" y="609"/>
                </a:cubicBezTo>
                <a:cubicBezTo>
                  <a:pt x="54" y="488"/>
                  <a:pt x="54" y="488"/>
                  <a:pt x="54" y="488"/>
                </a:cubicBezTo>
                <a:cubicBezTo>
                  <a:pt x="172" y="449"/>
                  <a:pt x="172" y="449"/>
                  <a:pt x="172" y="449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84" y="414"/>
                  <a:pt x="199" y="383"/>
                  <a:pt x="218" y="354"/>
                </a:cubicBezTo>
                <a:cubicBezTo>
                  <a:pt x="218" y="353"/>
                  <a:pt x="218" y="353"/>
                  <a:pt x="218" y="353"/>
                </a:cubicBezTo>
                <a:cubicBezTo>
                  <a:pt x="221" y="349"/>
                  <a:pt x="224" y="345"/>
                  <a:pt x="226" y="341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188" y="221"/>
                  <a:pt x="188" y="221"/>
                  <a:pt x="188" y="221"/>
                </a:cubicBezTo>
                <a:cubicBezTo>
                  <a:pt x="279" y="141"/>
                  <a:pt x="279" y="141"/>
                  <a:pt x="279" y="141"/>
                </a:cubicBezTo>
                <a:cubicBezTo>
                  <a:pt x="392" y="198"/>
                  <a:pt x="392" y="198"/>
                  <a:pt x="392" y="198"/>
                </a:cubicBezTo>
                <a:cubicBezTo>
                  <a:pt x="394" y="197"/>
                  <a:pt x="394" y="197"/>
                  <a:pt x="394" y="197"/>
                </a:cubicBezTo>
                <a:cubicBezTo>
                  <a:pt x="429" y="180"/>
                  <a:pt x="465" y="167"/>
                  <a:pt x="503" y="160"/>
                </a:cubicBezTo>
                <a:cubicBezTo>
                  <a:pt x="505" y="159"/>
                  <a:pt x="505" y="159"/>
                  <a:pt x="505" y="159"/>
                </a:cubicBezTo>
                <a:cubicBezTo>
                  <a:pt x="561" y="45"/>
                  <a:pt x="561" y="45"/>
                  <a:pt x="561" y="45"/>
                </a:cubicBezTo>
                <a:cubicBezTo>
                  <a:pt x="681" y="53"/>
                  <a:pt x="681" y="53"/>
                  <a:pt x="681" y="53"/>
                </a:cubicBezTo>
                <a:cubicBezTo>
                  <a:pt x="720" y="170"/>
                  <a:pt x="720" y="170"/>
                  <a:pt x="720" y="170"/>
                </a:cubicBezTo>
                <a:cubicBezTo>
                  <a:pt x="722" y="171"/>
                  <a:pt x="722" y="171"/>
                  <a:pt x="722" y="171"/>
                </a:cubicBezTo>
                <a:cubicBezTo>
                  <a:pt x="729" y="173"/>
                  <a:pt x="736" y="176"/>
                  <a:pt x="743" y="178"/>
                </a:cubicBezTo>
                <a:cubicBezTo>
                  <a:pt x="743" y="138"/>
                  <a:pt x="743" y="138"/>
                  <a:pt x="743" y="138"/>
                </a:cubicBezTo>
                <a:cubicBezTo>
                  <a:pt x="741" y="137"/>
                  <a:pt x="738" y="136"/>
                  <a:pt x="736" y="136"/>
                </a:cubicBezTo>
                <a:cubicBezTo>
                  <a:pt x="695" y="9"/>
                  <a:pt x="695" y="9"/>
                  <a:pt x="695" y="9"/>
                </a:cubicBezTo>
                <a:cubicBezTo>
                  <a:pt x="554" y="0"/>
                  <a:pt x="554" y="0"/>
                  <a:pt x="554" y="0"/>
                </a:cubicBezTo>
              </a:path>
            </a:pathLst>
          </a:custGeom>
          <a:solidFill>
            <a:srgbClr val="FEF3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59" name="Google Shape;1459;p17"/>
          <p:cNvSpPr/>
          <p:nvPr/>
        </p:nvSpPr>
        <p:spPr>
          <a:xfrm>
            <a:off x="10212388" y="1052500"/>
            <a:ext cx="1189039" cy="1198563"/>
          </a:xfrm>
          <a:custGeom>
            <a:avLst/>
            <a:gdLst/>
            <a:ahLst/>
            <a:cxnLst/>
            <a:rect l="l" t="t" r="r" b="b"/>
            <a:pathLst>
              <a:path w="567" h="571" extrusionOk="0">
                <a:moveTo>
                  <a:pt x="139" y="132"/>
                </a:moveTo>
                <a:cubicBezTo>
                  <a:pt x="139" y="132"/>
                  <a:pt x="139" y="132"/>
                  <a:pt x="139" y="132"/>
                </a:cubicBezTo>
                <a:cubicBezTo>
                  <a:pt x="153" y="119"/>
                  <a:pt x="168" y="107"/>
                  <a:pt x="185" y="98"/>
                </a:cubicBezTo>
                <a:cubicBezTo>
                  <a:pt x="186" y="98"/>
                  <a:pt x="186" y="98"/>
                  <a:pt x="186" y="98"/>
                </a:cubicBezTo>
                <a:cubicBezTo>
                  <a:pt x="196" y="36"/>
                  <a:pt x="196" y="36"/>
                  <a:pt x="196" y="36"/>
                </a:cubicBezTo>
                <a:cubicBezTo>
                  <a:pt x="253" y="22"/>
                  <a:pt x="253" y="22"/>
                  <a:pt x="253" y="22"/>
                </a:cubicBezTo>
                <a:cubicBezTo>
                  <a:pt x="288" y="72"/>
                  <a:pt x="288" y="72"/>
                  <a:pt x="288" y="72"/>
                </a:cubicBezTo>
                <a:cubicBezTo>
                  <a:pt x="289" y="72"/>
                  <a:pt x="289" y="72"/>
                  <a:pt x="289" y="72"/>
                </a:cubicBezTo>
                <a:cubicBezTo>
                  <a:pt x="309" y="72"/>
                  <a:pt x="329" y="75"/>
                  <a:pt x="348" y="81"/>
                </a:cubicBezTo>
                <a:cubicBezTo>
                  <a:pt x="348" y="81"/>
                  <a:pt x="348" y="81"/>
                  <a:pt x="348" y="81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447" y="77"/>
                  <a:pt x="447" y="77"/>
                  <a:pt x="447" y="77"/>
                </a:cubicBezTo>
                <a:cubicBezTo>
                  <a:pt x="437" y="135"/>
                  <a:pt x="437" y="135"/>
                  <a:pt x="437" y="135"/>
                </a:cubicBezTo>
                <a:cubicBezTo>
                  <a:pt x="437" y="136"/>
                  <a:pt x="437" y="136"/>
                  <a:pt x="437" y="136"/>
                </a:cubicBezTo>
                <a:cubicBezTo>
                  <a:pt x="451" y="151"/>
                  <a:pt x="463" y="167"/>
                  <a:pt x="472" y="186"/>
                </a:cubicBezTo>
                <a:cubicBezTo>
                  <a:pt x="472" y="187"/>
                  <a:pt x="472" y="187"/>
                  <a:pt x="472" y="187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44" y="254"/>
                  <a:pt x="544" y="254"/>
                  <a:pt x="544" y="254"/>
                </a:cubicBezTo>
                <a:cubicBezTo>
                  <a:pt x="492" y="291"/>
                  <a:pt x="492" y="291"/>
                  <a:pt x="492" y="291"/>
                </a:cubicBezTo>
                <a:cubicBezTo>
                  <a:pt x="492" y="292"/>
                  <a:pt x="492" y="292"/>
                  <a:pt x="492" y="292"/>
                </a:cubicBezTo>
                <a:cubicBezTo>
                  <a:pt x="491" y="309"/>
                  <a:pt x="488" y="327"/>
                  <a:pt x="482" y="343"/>
                </a:cubicBezTo>
                <a:cubicBezTo>
                  <a:pt x="482" y="344"/>
                  <a:pt x="482" y="344"/>
                  <a:pt x="482" y="344"/>
                </a:cubicBezTo>
                <a:cubicBezTo>
                  <a:pt x="520" y="398"/>
                  <a:pt x="520" y="398"/>
                  <a:pt x="520" y="398"/>
                </a:cubicBezTo>
                <a:cubicBezTo>
                  <a:pt x="489" y="449"/>
                  <a:pt x="489" y="449"/>
                  <a:pt x="489" y="449"/>
                </a:cubicBezTo>
                <a:cubicBezTo>
                  <a:pt x="420" y="437"/>
                  <a:pt x="420" y="437"/>
                  <a:pt x="420" y="437"/>
                </a:cubicBezTo>
                <a:cubicBezTo>
                  <a:pt x="419" y="438"/>
                  <a:pt x="419" y="438"/>
                  <a:pt x="419" y="438"/>
                </a:cubicBezTo>
                <a:cubicBezTo>
                  <a:pt x="408" y="448"/>
                  <a:pt x="396" y="457"/>
                  <a:pt x="383" y="464"/>
                </a:cubicBezTo>
                <a:cubicBezTo>
                  <a:pt x="382" y="465"/>
                  <a:pt x="382" y="465"/>
                  <a:pt x="382" y="465"/>
                </a:cubicBezTo>
                <a:cubicBezTo>
                  <a:pt x="371" y="535"/>
                  <a:pt x="371" y="535"/>
                  <a:pt x="371" y="535"/>
                </a:cubicBezTo>
                <a:cubicBezTo>
                  <a:pt x="313" y="549"/>
                  <a:pt x="313" y="549"/>
                  <a:pt x="313" y="549"/>
                </a:cubicBezTo>
                <a:cubicBezTo>
                  <a:pt x="274" y="492"/>
                  <a:pt x="274" y="492"/>
                  <a:pt x="274" y="492"/>
                </a:cubicBezTo>
                <a:cubicBezTo>
                  <a:pt x="273" y="492"/>
                  <a:pt x="273" y="492"/>
                  <a:pt x="273" y="492"/>
                </a:cubicBezTo>
                <a:cubicBezTo>
                  <a:pt x="257" y="492"/>
                  <a:pt x="240" y="490"/>
                  <a:pt x="225" y="486"/>
                </a:cubicBezTo>
                <a:cubicBezTo>
                  <a:pt x="224" y="486"/>
                  <a:pt x="224" y="486"/>
                  <a:pt x="224" y="486"/>
                </a:cubicBezTo>
                <a:cubicBezTo>
                  <a:pt x="170" y="525"/>
                  <a:pt x="170" y="525"/>
                  <a:pt x="170" y="525"/>
                </a:cubicBezTo>
                <a:cubicBezTo>
                  <a:pt x="120" y="494"/>
                  <a:pt x="120" y="494"/>
                  <a:pt x="120" y="494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0" y="431"/>
                  <a:pt x="130" y="431"/>
                  <a:pt x="130" y="431"/>
                </a:cubicBezTo>
                <a:cubicBezTo>
                  <a:pt x="120" y="421"/>
                  <a:pt x="111" y="410"/>
                  <a:pt x="103" y="398"/>
                </a:cubicBezTo>
                <a:cubicBezTo>
                  <a:pt x="103" y="397"/>
                  <a:pt x="103" y="397"/>
                  <a:pt x="103" y="397"/>
                </a:cubicBezTo>
                <a:cubicBezTo>
                  <a:pt x="102" y="396"/>
                  <a:pt x="101" y="394"/>
                  <a:pt x="100" y="393"/>
                </a:cubicBezTo>
                <a:cubicBezTo>
                  <a:pt x="100" y="392"/>
                  <a:pt x="100" y="392"/>
                  <a:pt x="100" y="392"/>
                </a:cubicBezTo>
                <a:cubicBezTo>
                  <a:pt x="100" y="392"/>
                  <a:pt x="99" y="392"/>
                  <a:pt x="99" y="391"/>
                </a:cubicBezTo>
                <a:cubicBezTo>
                  <a:pt x="98" y="389"/>
                  <a:pt x="97" y="387"/>
                  <a:pt x="96" y="386"/>
                </a:cubicBezTo>
                <a:cubicBezTo>
                  <a:pt x="96" y="385"/>
                  <a:pt x="96" y="385"/>
                  <a:pt x="96" y="385"/>
                </a:cubicBezTo>
                <a:cubicBezTo>
                  <a:pt x="35" y="375"/>
                  <a:pt x="35" y="375"/>
                  <a:pt x="35" y="375"/>
                </a:cubicBezTo>
                <a:cubicBezTo>
                  <a:pt x="22" y="317"/>
                  <a:pt x="22" y="317"/>
                  <a:pt x="22" y="317"/>
                </a:cubicBezTo>
                <a:cubicBezTo>
                  <a:pt x="72" y="282"/>
                  <a:pt x="72" y="282"/>
                  <a:pt x="72" y="282"/>
                </a:cubicBezTo>
                <a:cubicBezTo>
                  <a:pt x="72" y="281"/>
                  <a:pt x="72" y="281"/>
                  <a:pt x="72" y="281"/>
                </a:cubicBezTo>
                <a:cubicBezTo>
                  <a:pt x="72" y="264"/>
                  <a:pt x="75" y="247"/>
                  <a:pt x="79" y="231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80" y="228"/>
                  <a:pt x="81" y="225"/>
                  <a:pt x="82" y="223"/>
                </a:cubicBezTo>
                <a:cubicBezTo>
                  <a:pt x="82" y="222"/>
                  <a:pt x="82" y="222"/>
                  <a:pt x="82" y="222"/>
                </a:cubicBezTo>
                <a:cubicBezTo>
                  <a:pt x="46" y="173"/>
                  <a:pt x="46" y="173"/>
                  <a:pt x="46" y="173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139" y="132"/>
                  <a:pt x="139" y="132"/>
                  <a:pt x="139" y="132"/>
                </a:cubicBezTo>
                <a:moveTo>
                  <a:pt x="253" y="0"/>
                </a:moveTo>
                <a:cubicBezTo>
                  <a:pt x="186" y="16"/>
                  <a:pt x="186" y="16"/>
                  <a:pt x="186" y="16"/>
                </a:cubicBezTo>
                <a:cubicBezTo>
                  <a:pt x="175" y="83"/>
                  <a:pt x="175" y="83"/>
                  <a:pt x="175" y="83"/>
                </a:cubicBezTo>
                <a:cubicBezTo>
                  <a:pt x="158" y="92"/>
                  <a:pt x="142" y="104"/>
                  <a:pt x="127" y="117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25" y="165"/>
                  <a:pt x="25" y="165"/>
                  <a:pt x="25" y="165"/>
                </a:cubicBezTo>
                <a:cubicBezTo>
                  <a:pt x="64" y="219"/>
                  <a:pt x="64" y="219"/>
                  <a:pt x="64" y="219"/>
                </a:cubicBezTo>
                <a:cubicBezTo>
                  <a:pt x="63" y="221"/>
                  <a:pt x="62" y="223"/>
                  <a:pt x="62" y="225"/>
                </a:cubicBezTo>
                <a:cubicBezTo>
                  <a:pt x="62" y="226"/>
                  <a:pt x="62" y="226"/>
                  <a:pt x="62" y="226"/>
                </a:cubicBezTo>
                <a:cubicBezTo>
                  <a:pt x="57" y="243"/>
                  <a:pt x="54" y="261"/>
                  <a:pt x="53" y="279"/>
                </a:cubicBezTo>
                <a:cubicBezTo>
                  <a:pt x="0" y="318"/>
                  <a:pt x="0" y="318"/>
                  <a:pt x="0" y="318"/>
                </a:cubicBezTo>
                <a:cubicBezTo>
                  <a:pt x="15" y="385"/>
                  <a:pt x="15" y="385"/>
                  <a:pt x="15" y="385"/>
                </a:cubicBezTo>
                <a:cubicBezTo>
                  <a:pt x="80" y="395"/>
                  <a:pt x="80" y="395"/>
                  <a:pt x="80" y="395"/>
                </a:cubicBezTo>
                <a:cubicBezTo>
                  <a:pt x="81" y="397"/>
                  <a:pt x="82" y="398"/>
                  <a:pt x="83" y="400"/>
                </a:cubicBezTo>
                <a:cubicBezTo>
                  <a:pt x="83" y="401"/>
                  <a:pt x="84" y="401"/>
                  <a:pt x="84" y="402"/>
                </a:cubicBezTo>
                <a:cubicBezTo>
                  <a:pt x="84" y="402"/>
                  <a:pt x="84" y="402"/>
                  <a:pt x="84" y="402"/>
                </a:cubicBezTo>
                <a:cubicBezTo>
                  <a:pt x="85" y="404"/>
                  <a:pt x="86" y="406"/>
                  <a:pt x="87" y="407"/>
                </a:cubicBezTo>
                <a:cubicBezTo>
                  <a:pt x="88" y="408"/>
                  <a:pt x="88" y="408"/>
                  <a:pt x="88" y="408"/>
                </a:cubicBezTo>
                <a:cubicBezTo>
                  <a:pt x="96" y="420"/>
                  <a:pt x="105" y="432"/>
                  <a:pt x="116" y="443"/>
                </a:cubicBezTo>
                <a:cubicBezTo>
                  <a:pt x="104" y="510"/>
                  <a:pt x="104" y="510"/>
                  <a:pt x="104" y="510"/>
                </a:cubicBezTo>
                <a:cubicBezTo>
                  <a:pt x="162" y="546"/>
                  <a:pt x="162" y="546"/>
                  <a:pt x="162" y="546"/>
                </a:cubicBezTo>
                <a:cubicBezTo>
                  <a:pt x="221" y="504"/>
                  <a:pt x="221" y="504"/>
                  <a:pt x="221" y="504"/>
                </a:cubicBezTo>
                <a:cubicBezTo>
                  <a:pt x="237" y="508"/>
                  <a:pt x="254" y="510"/>
                  <a:pt x="271" y="511"/>
                </a:cubicBezTo>
                <a:cubicBezTo>
                  <a:pt x="313" y="571"/>
                  <a:pt x="313" y="571"/>
                  <a:pt x="313" y="571"/>
                </a:cubicBezTo>
                <a:cubicBezTo>
                  <a:pt x="380" y="555"/>
                  <a:pt x="380" y="555"/>
                  <a:pt x="380" y="555"/>
                </a:cubicBezTo>
                <a:cubicBezTo>
                  <a:pt x="392" y="479"/>
                  <a:pt x="392" y="479"/>
                  <a:pt x="392" y="479"/>
                </a:cubicBezTo>
                <a:cubicBezTo>
                  <a:pt x="406" y="472"/>
                  <a:pt x="419" y="462"/>
                  <a:pt x="431" y="452"/>
                </a:cubicBezTo>
                <a:cubicBezTo>
                  <a:pt x="505" y="465"/>
                  <a:pt x="505" y="465"/>
                  <a:pt x="505" y="465"/>
                </a:cubicBezTo>
                <a:cubicBezTo>
                  <a:pt x="541" y="406"/>
                  <a:pt x="541" y="406"/>
                  <a:pt x="541" y="406"/>
                </a:cubicBezTo>
                <a:cubicBezTo>
                  <a:pt x="500" y="348"/>
                  <a:pt x="500" y="348"/>
                  <a:pt x="500" y="348"/>
                </a:cubicBezTo>
                <a:cubicBezTo>
                  <a:pt x="505" y="330"/>
                  <a:pt x="509" y="312"/>
                  <a:pt x="510" y="294"/>
                </a:cubicBezTo>
                <a:cubicBezTo>
                  <a:pt x="567" y="253"/>
                  <a:pt x="567" y="253"/>
                  <a:pt x="567" y="253"/>
                </a:cubicBezTo>
                <a:cubicBezTo>
                  <a:pt x="551" y="186"/>
                  <a:pt x="551" y="186"/>
                  <a:pt x="551" y="186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478" y="157"/>
                  <a:pt x="466" y="139"/>
                  <a:pt x="451" y="124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04" y="25"/>
                  <a:pt x="404" y="25"/>
                  <a:pt x="404" y="25"/>
                </a:cubicBezTo>
                <a:cubicBezTo>
                  <a:pt x="352" y="63"/>
                  <a:pt x="352" y="63"/>
                  <a:pt x="352" y="63"/>
                </a:cubicBezTo>
                <a:cubicBezTo>
                  <a:pt x="332" y="57"/>
                  <a:pt x="311" y="54"/>
                  <a:pt x="291" y="53"/>
                </a:cubicBezTo>
                <a:cubicBezTo>
                  <a:pt x="253" y="0"/>
                  <a:pt x="253" y="0"/>
                  <a:pt x="253" y="0"/>
                </a:cubicBezTo>
              </a:path>
            </a:pathLst>
          </a:custGeom>
          <a:solidFill>
            <a:srgbClr val="FEF3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0" name="Google Shape;1460;p17"/>
          <p:cNvSpPr/>
          <p:nvPr/>
        </p:nvSpPr>
        <p:spPr>
          <a:xfrm>
            <a:off x="0" y="6218238"/>
            <a:ext cx="1166813" cy="674688"/>
          </a:xfrm>
          <a:custGeom>
            <a:avLst/>
            <a:gdLst/>
            <a:ahLst/>
            <a:cxnLst/>
            <a:rect l="l" t="t" r="r" b="b"/>
            <a:pathLst>
              <a:path w="557" h="322" extrusionOk="0">
                <a:moveTo>
                  <a:pt x="148" y="0"/>
                </a:moveTo>
                <a:cubicBezTo>
                  <a:pt x="60" y="21"/>
                  <a:pt x="60" y="21"/>
                  <a:pt x="60" y="21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30" y="117"/>
                  <a:pt x="14" y="127"/>
                  <a:pt x="0" y="139"/>
                </a:cubicBezTo>
                <a:cubicBezTo>
                  <a:pt x="0" y="171"/>
                  <a:pt x="0" y="171"/>
                  <a:pt x="0" y="171"/>
                </a:cubicBezTo>
                <a:cubicBezTo>
                  <a:pt x="18" y="154"/>
                  <a:pt x="37" y="140"/>
                  <a:pt x="59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73" y="47"/>
                  <a:pt x="73" y="47"/>
                  <a:pt x="73" y="47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94" y="94"/>
                  <a:pt x="194" y="94"/>
                  <a:pt x="194" y="94"/>
                </a:cubicBezTo>
                <a:cubicBezTo>
                  <a:pt x="195" y="94"/>
                  <a:pt x="195" y="94"/>
                  <a:pt x="195" y="94"/>
                </a:cubicBezTo>
                <a:cubicBezTo>
                  <a:pt x="221" y="94"/>
                  <a:pt x="247" y="98"/>
                  <a:pt x="272" y="105"/>
                </a:cubicBezTo>
                <a:cubicBezTo>
                  <a:pt x="273" y="106"/>
                  <a:pt x="273" y="106"/>
                  <a:pt x="273" y="106"/>
                </a:cubicBezTo>
                <a:cubicBezTo>
                  <a:pt x="336" y="60"/>
                  <a:pt x="336" y="60"/>
                  <a:pt x="336" y="60"/>
                </a:cubicBezTo>
                <a:cubicBezTo>
                  <a:pt x="402" y="101"/>
                  <a:pt x="402" y="101"/>
                  <a:pt x="402" y="101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08" y="197"/>
                  <a:pt x="423" y="219"/>
                  <a:pt x="434" y="243"/>
                </a:cubicBezTo>
                <a:cubicBezTo>
                  <a:pt x="435" y="244"/>
                  <a:pt x="435" y="244"/>
                  <a:pt x="435" y="244"/>
                </a:cubicBezTo>
                <a:cubicBezTo>
                  <a:pt x="512" y="256"/>
                  <a:pt x="512" y="256"/>
                  <a:pt x="512" y="256"/>
                </a:cubicBezTo>
                <a:cubicBezTo>
                  <a:pt x="527" y="322"/>
                  <a:pt x="527" y="322"/>
                  <a:pt x="527" y="322"/>
                </a:cubicBezTo>
                <a:cubicBezTo>
                  <a:pt x="557" y="322"/>
                  <a:pt x="557" y="322"/>
                  <a:pt x="557" y="322"/>
                </a:cubicBezTo>
                <a:cubicBezTo>
                  <a:pt x="539" y="243"/>
                  <a:pt x="539" y="243"/>
                  <a:pt x="539" y="243"/>
                </a:cubicBezTo>
                <a:cubicBezTo>
                  <a:pt x="455" y="230"/>
                  <a:pt x="455" y="230"/>
                  <a:pt x="455" y="230"/>
                </a:cubicBezTo>
                <a:cubicBezTo>
                  <a:pt x="443" y="205"/>
                  <a:pt x="427" y="182"/>
                  <a:pt x="408" y="162"/>
                </a:cubicBezTo>
                <a:cubicBezTo>
                  <a:pt x="422" y="79"/>
                  <a:pt x="422" y="79"/>
                  <a:pt x="422" y="79"/>
                </a:cubicBezTo>
                <a:cubicBezTo>
                  <a:pt x="346" y="32"/>
                  <a:pt x="346" y="32"/>
                  <a:pt x="346" y="32"/>
                </a:cubicBezTo>
                <a:cubicBezTo>
                  <a:pt x="278" y="82"/>
                  <a:pt x="278" y="82"/>
                  <a:pt x="278" y="82"/>
                </a:cubicBezTo>
                <a:cubicBezTo>
                  <a:pt x="252" y="74"/>
                  <a:pt x="225" y="70"/>
                  <a:pt x="197" y="70"/>
                </a:cubicBezTo>
                <a:cubicBezTo>
                  <a:pt x="148" y="0"/>
                  <a:pt x="148" y="0"/>
                  <a:pt x="148" y="0"/>
                </a:cubicBezTo>
              </a:path>
            </a:pathLst>
          </a:custGeom>
          <a:solidFill>
            <a:srgbClr val="FEF3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1" name="Google Shape;1461;p17"/>
          <p:cNvSpPr/>
          <p:nvPr/>
        </p:nvSpPr>
        <p:spPr>
          <a:xfrm>
            <a:off x="3059540" y="4187838"/>
            <a:ext cx="389457" cy="534988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80" y="145"/>
                </a:moveTo>
                <a:cubicBezTo>
                  <a:pt x="85" y="143"/>
                  <a:pt x="85" y="143"/>
                  <a:pt x="85" y="143"/>
                </a:cubicBezTo>
                <a:cubicBezTo>
                  <a:pt x="84" y="142"/>
                  <a:pt x="84" y="141"/>
                  <a:pt x="84" y="140"/>
                </a:cubicBezTo>
                <a:cubicBezTo>
                  <a:pt x="84" y="139"/>
                  <a:pt x="84" y="139"/>
                  <a:pt x="84" y="139"/>
                </a:cubicBezTo>
                <a:cubicBezTo>
                  <a:pt x="84" y="138"/>
                  <a:pt x="83" y="137"/>
                  <a:pt x="83" y="136"/>
                </a:cubicBezTo>
                <a:cubicBezTo>
                  <a:pt x="83" y="135"/>
                  <a:pt x="83" y="135"/>
                  <a:pt x="83" y="135"/>
                </a:cubicBezTo>
                <a:cubicBezTo>
                  <a:pt x="83" y="134"/>
                  <a:pt x="83" y="133"/>
                  <a:pt x="83" y="132"/>
                </a:cubicBezTo>
                <a:cubicBezTo>
                  <a:pt x="83" y="131"/>
                  <a:pt x="83" y="131"/>
                  <a:pt x="83" y="131"/>
                </a:cubicBezTo>
                <a:cubicBezTo>
                  <a:pt x="83" y="130"/>
                  <a:pt x="83" y="129"/>
                  <a:pt x="83" y="128"/>
                </a:cubicBezTo>
                <a:cubicBezTo>
                  <a:pt x="83" y="128"/>
                  <a:pt x="83" y="127"/>
                  <a:pt x="83" y="127"/>
                </a:cubicBezTo>
                <a:cubicBezTo>
                  <a:pt x="83" y="126"/>
                  <a:pt x="83" y="125"/>
                  <a:pt x="83" y="124"/>
                </a:cubicBezTo>
                <a:cubicBezTo>
                  <a:pt x="84" y="124"/>
                  <a:pt x="84" y="123"/>
                  <a:pt x="84" y="123"/>
                </a:cubicBezTo>
                <a:cubicBezTo>
                  <a:pt x="84" y="122"/>
                  <a:pt x="84" y="122"/>
                  <a:pt x="84" y="122"/>
                </a:cubicBezTo>
                <a:cubicBezTo>
                  <a:pt x="84" y="122"/>
                  <a:pt x="84" y="121"/>
                  <a:pt x="84" y="120"/>
                </a:cubicBezTo>
                <a:cubicBezTo>
                  <a:pt x="85" y="118"/>
                  <a:pt x="85" y="118"/>
                  <a:pt x="85" y="118"/>
                </a:cubicBezTo>
                <a:cubicBezTo>
                  <a:pt x="85" y="117"/>
                  <a:pt x="85" y="117"/>
                  <a:pt x="85" y="116"/>
                </a:cubicBezTo>
                <a:cubicBezTo>
                  <a:pt x="86" y="116"/>
                  <a:pt x="86" y="115"/>
                  <a:pt x="86" y="115"/>
                </a:cubicBezTo>
                <a:cubicBezTo>
                  <a:pt x="87" y="114"/>
                  <a:pt x="87" y="114"/>
                  <a:pt x="87" y="114"/>
                </a:cubicBezTo>
                <a:cubicBezTo>
                  <a:pt x="87" y="113"/>
                  <a:pt x="87" y="113"/>
                  <a:pt x="87" y="112"/>
                </a:cubicBezTo>
                <a:cubicBezTo>
                  <a:pt x="87" y="112"/>
                  <a:pt x="88" y="111"/>
                  <a:pt x="88" y="110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89" y="109"/>
                  <a:pt x="89" y="109"/>
                  <a:pt x="89" y="109"/>
                </a:cubicBezTo>
                <a:cubicBezTo>
                  <a:pt x="89" y="108"/>
                  <a:pt x="90" y="107"/>
                  <a:pt x="91" y="106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2" y="104"/>
                  <a:pt x="93" y="103"/>
                  <a:pt x="94" y="102"/>
                </a:cubicBezTo>
                <a:cubicBezTo>
                  <a:pt x="103" y="92"/>
                  <a:pt x="115" y="87"/>
                  <a:pt x="127" y="87"/>
                </a:cubicBezTo>
                <a:cubicBezTo>
                  <a:pt x="137" y="87"/>
                  <a:pt x="147" y="91"/>
                  <a:pt x="156" y="98"/>
                </a:cubicBezTo>
                <a:cubicBezTo>
                  <a:pt x="156" y="99"/>
                  <a:pt x="156" y="99"/>
                  <a:pt x="156" y="99"/>
                </a:cubicBezTo>
                <a:cubicBezTo>
                  <a:pt x="157" y="99"/>
                  <a:pt x="157" y="99"/>
                  <a:pt x="157" y="99"/>
                </a:cubicBezTo>
                <a:cubicBezTo>
                  <a:pt x="168" y="110"/>
                  <a:pt x="173" y="126"/>
                  <a:pt x="168" y="141"/>
                </a:cubicBezTo>
                <a:cubicBezTo>
                  <a:pt x="167" y="148"/>
                  <a:pt x="163" y="154"/>
                  <a:pt x="159" y="159"/>
                </a:cubicBezTo>
                <a:cubicBezTo>
                  <a:pt x="150" y="169"/>
                  <a:pt x="138" y="173"/>
                  <a:pt x="126" y="173"/>
                </a:cubicBezTo>
                <a:cubicBezTo>
                  <a:pt x="116" y="173"/>
                  <a:pt x="106" y="170"/>
                  <a:pt x="97" y="163"/>
                </a:cubicBezTo>
                <a:cubicBezTo>
                  <a:pt x="97" y="162"/>
                  <a:pt x="96" y="161"/>
                  <a:pt x="95" y="160"/>
                </a:cubicBezTo>
                <a:cubicBezTo>
                  <a:pt x="94" y="159"/>
                  <a:pt x="93" y="158"/>
                  <a:pt x="92" y="157"/>
                </a:cubicBezTo>
                <a:cubicBezTo>
                  <a:pt x="92" y="156"/>
                  <a:pt x="91" y="155"/>
                  <a:pt x="90" y="154"/>
                </a:cubicBezTo>
                <a:cubicBezTo>
                  <a:pt x="89" y="153"/>
                  <a:pt x="89" y="152"/>
                  <a:pt x="88" y="150"/>
                </a:cubicBezTo>
                <a:cubicBezTo>
                  <a:pt x="87" y="149"/>
                  <a:pt x="87" y="148"/>
                  <a:pt x="86" y="147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6" y="146"/>
                  <a:pt x="85" y="145"/>
                  <a:pt x="85" y="144"/>
                </a:cubicBezTo>
                <a:cubicBezTo>
                  <a:pt x="80" y="145"/>
                  <a:pt x="80" y="145"/>
                  <a:pt x="80" y="145"/>
                </a:cubicBezTo>
                <a:moveTo>
                  <a:pt x="127" y="77"/>
                </a:moveTo>
                <a:cubicBezTo>
                  <a:pt x="112" y="77"/>
                  <a:pt x="97" y="83"/>
                  <a:pt x="86" y="95"/>
                </a:cubicBezTo>
                <a:cubicBezTo>
                  <a:pt x="85" y="96"/>
                  <a:pt x="84" y="98"/>
                  <a:pt x="83" y="99"/>
                </a:cubicBezTo>
                <a:cubicBezTo>
                  <a:pt x="83" y="100"/>
                  <a:pt x="83" y="100"/>
                  <a:pt x="82" y="100"/>
                </a:cubicBezTo>
                <a:cubicBezTo>
                  <a:pt x="82" y="101"/>
                  <a:pt x="82" y="101"/>
                  <a:pt x="82" y="101"/>
                </a:cubicBezTo>
                <a:cubicBezTo>
                  <a:pt x="81" y="102"/>
                  <a:pt x="81" y="103"/>
                  <a:pt x="80" y="104"/>
                </a:cubicBezTo>
                <a:cubicBezTo>
                  <a:pt x="80" y="104"/>
                  <a:pt x="80" y="105"/>
                  <a:pt x="79" y="105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9" y="107"/>
                  <a:pt x="78" y="107"/>
                  <a:pt x="78" y="108"/>
                </a:cubicBezTo>
                <a:cubicBezTo>
                  <a:pt x="78" y="109"/>
                  <a:pt x="77" y="109"/>
                  <a:pt x="77" y="110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76" y="112"/>
                  <a:pt x="76" y="112"/>
                  <a:pt x="76" y="113"/>
                </a:cubicBezTo>
                <a:cubicBezTo>
                  <a:pt x="76" y="114"/>
                  <a:pt x="75" y="114"/>
                  <a:pt x="75" y="115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4" y="119"/>
                  <a:pt x="74" y="119"/>
                  <a:pt x="74" y="121"/>
                </a:cubicBezTo>
                <a:cubicBezTo>
                  <a:pt x="74" y="121"/>
                  <a:pt x="74" y="122"/>
                  <a:pt x="73" y="123"/>
                </a:cubicBezTo>
                <a:cubicBezTo>
                  <a:pt x="73" y="124"/>
                  <a:pt x="73" y="125"/>
                  <a:pt x="73" y="126"/>
                </a:cubicBezTo>
                <a:cubicBezTo>
                  <a:pt x="73" y="126"/>
                  <a:pt x="73" y="127"/>
                  <a:pt x="73" y="127"/>
                </a:cubicBezTo>
                <a:cubicBezTo>
                  <a:pt x="73" y="129"/>
                  <a:pt x="73" y="130"/>
                  <a:pt x="73" y="131"/>
                </a:cubicBezTo>
                <a:cubicBezTo>
                  <a:pt x="73" y="131"/>
                  <a:pt x="73" y="132"/>
                  <a:pt x="73" y="132"/>
                </a:cubicBezTo>
                <a:cubicBezTo>
                  <a:pt x="73" y="133"/>
                  <a:pt x="73" y="135"/>
                  <a:pt x="73" y="136"/>
                </a:cubicBezTo>
                <a:cubicBezTo>
                  <a:pt x="73" y="136"/>
                  <a:pt x="73" y="137"/>
                  <a:pt x="73" y="137"/>
                </a:cubicBezTo>
                <a:cubicBezTo>
                  <a:pt x="73" y="138"/>
                  <a:pt x="74" y="140"/>
                  <a:pt x="74" y="141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74" y="143"/>
                  <a:pt x="75" y="144"/>
                  <a:pt x="75" y="146"/>
                </a:cubicBezTo>
                <a:cubicBezTo>
                  <a:pt x="75" y="147"/>
                  <a:pt x="75" y="147"/>
                  <a:pt x="75" y="147"/>
                </a:cubicBezTo>
                <a:cubicBezTo>
                  <a:pt x="76" y="148"/>
                  <a:pt x="76" y="149"/>
                  <a:pt x="77" y="151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78" y="153"/>
                  <a:pt x="78" y="154"/>
                  <a:pt x="79" y="155"/>
                </a:cubicBezTo>
                <a:cubicBezTo>
                  <a:pt x="79" y="156"/>
                  <a:pt x="79" y="156"/>
                  <a:pt x="79" y="156"/>
                </a:cubicBezTo>
                <a:cubicBezTo>
                  <a:pt x="80" y="157"/>
                  <a:pt x="81" y="158"/>
                  <a:pt x="82" y="160"/>
                </a:cubicBezTo>
                <a:cubicBezTo>
                  <a:pt x="82" y="161"/>
                  <a:pt x="83" y="162"/>
                  <a:pt x="85" y="164"/>
                </a:cubicBezTo>
                <a:cubicBezTo>
                  <a:pt x="86" y="165"/>
                  <a:pt x="87" y="166"/>
                  <a:pt x="88" y="168"/>
                </a:cubicBezTo>
                <a:cubicBezTo>
                  <a:pt x="89" y="168"/>
                  <a:pt x="90" y="169"/>
                  <a:pt x="91" y="170"/>
                </a:cubicBezTo>
                <a:cubicBezTo>
                  <a:pt x="101" y="179"/>
                  <a:pt x="113" y="184"/>
                  <a:pt x="126" y="184"/>
                </a:cubicBezTo>
                <a:cubicBezTo>
                  <a:pt x="141" y="184"/>
                  <a:pt x="156" y="178"/>
                  <a:pt x="167" y="166"/>
                </a:cubicBezTo>
                <a:cubicBezTo>
                  <a:pt x="172" y="159"/>
                  <a:pt x="176" y="152"/>
                  <a:pt x="178" y="144"/>
                </a:cubicBezTo>
                <a:cubicBezTo>
                  <a:pt x="183" y="125"/>
                  <a:pt x="178" y="105"/>
                  <a:pt x="164" y="92"/>
                </a:cubicBezTo>
                <a:cubicBezTo>
                  <a:pt x="164" y="92"/>
                  <a:pt x="164" y="92"/>
                  <a:pt x="164" y="92"/>
                </a:cubicBezTo>
                <a:cubicBezTo>
                  <a:pt x="163" y="91"/>
                  <a:pt x="163" y="91"/>
                  <a:pt x="162" y="90"/>
                </a:cubicBezTo>
                <a:cubicBezTo>
                  <a:pt x="152" y="81"/>
                  <a:pt x="140" y="77"/>
                  <a:pt x="127" y="77"/>
                </a:cubicBezTo>
                <a:moveTo>
                  <a:pt x="105" y="40"/>
                </a:moveTo>
                <a:cubicBezTo>
                  <a:pt x="107" y="40"/>
                  <a:pt x="107" y="40"/>
                  <a:pt x="107" y="40"/>
                </a:cubicBezTo>
                <a:cubicBezTo>
                  <a:pt x="110" y="39"/>
                  <a:pt x="113" y="39"/>
                  <a:pt x="116" y="38"/>
                </a:cubicBezTo>
                <a:cubicBezTo>
                  <a:pt x="119" y="38"/>
                  <a:pt x="123" y="38"/>
                  <a:pt x="126" y="38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48" y="11"/>
                  <a:pt x="148" y="11"/>
                  <a:pt x="148" y="11"/>
                </a:cubicBezTo>
                <a:cubicBezTo>
                  <a:pt x="169" y="17"/>
                  <a:pt x="169" y="17"/>
                  <a:pt x="169" y="17"/>
                </a:cubicBezTo>
                <a:cubicBezTo>
                  <a:pt x="173" y="47"/>
                  <a:pt x="173" y="47"/>
                  <a:pt x="173" y="47"/>
                </a:cubicBezTo>
                <a:cubicBezTo>
                  <a:pt x="173" y="49"/>
                  <a:pt x="173" y="49"/>
                  <a:pt x="173" y="49"/>
                </a:cubicBezTo>
                <a:cubicBezTo>
                  <a:pt x="175" y="51"/>
                  <a:pt x="175" y="51"/>
                  <a:pt x="175" y="51"/>
                </a:cubicBezTo>
                <a:cubicBezTo>
                  <a:pt x="176" y="51"/>
                  <a:pt x="176" y="51"/>
                  <a:pt x="176" y="51"/>
                </a:cubicBezTo>
                <a:cubicBezTo>
                  <a:pt x="176" y="51"/>
                  <a:pt x="176" y="51"/>
                  <a:pt x="176" y="51"/>
                </a:cubicBezTo>
                <a:cubicBezTo>
                  <a:pt x="178" y="53"/>
                  <a:pt x="180" y="54"/>
                  <a:pt x="183" y="56"/>
                </a:cubicBezTo>
                <a:cubicBezTo>
                  <a:pt x="185" y="57"/>
                  <a:pt x="187" y="59"/>
                  <a:pt x="189" y="61"/>
                </a:cubicBezTo>
                <a:cubicBezTo>
                  <a:pt x="189" y="61"/>
                  <a:pt x="190" y="62"/>
                  <a:pt x="190" y="62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224" y="60"/>
                  <a:pt x="224" y="60"/>
                  <a:pt x="224" y="60"/>
                </a:cubicBezTo>
                <a:cubicBezTo>
                  <a:pt x="235" y="79"/>
                  <a:pt x="235" y="79"/>
                  <a:pt x="235" y="79"/>
                </a:cubicBezTo>
                <a:cubicBezTo>
                  <a:pt x="216" y="103"/>
                  <a:pt x="216" y="103"/>
                  <a:pt x="216" y="103"/>
                </a:cubicBezTo>
                <a:cubicBezTo>
                  <a:pt x="217" y="106"/>
                  <a:pt x="217" y="106"/>
                  <a:pt x="217" y="106"/>
                </a:cubicBezTo>
                <a:cubicBezTo>
                  <a:pt x="219" y="113"/>
                  <a:pt x="220" y="120"/>
                  <a:pt x="220" y="127"/>
                </a:cubicBezTo>
                <a:cubicBezTo>
                  <a:pt x="220" y="130"/>
                  <a:pt x="220" y="130"/>
                  <a:pt x="220" y="130"/>
                </a:cubicBezTo>
                <a:cubicBezTo>
                  <a:pt x="244" y="148"/>
                  <a:pt x="244" y="148"/>
                  <a:pt x="244" y="14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09" y="173"/>
                  <a:pt x="209" y="173"/>
                  <a:pt x="209" y="173"/>
                </a:cubicBezTo>
                <a:cubicBezTo>
                  <a:pt x="208" y="175"/>
                  <a:pt x="208" y="175"/>
                  <a:pt x="208" y="175"/>
                </a:cubicBezTo>
                <a:cubicBezTo>
                  <a:pt x="207" y="178"/>
                  <a:pt x="205" y="181"/>
                  <a:pt x="203" y="184"/>
                </a:cubicBezTo>
                <a:cubicBezTo>
                  <a:pt x="202" y="185"/>
                  <a:pt x="201" y="186"/>
                  <a:pt x="200" y="188"/>
                </a:cubicBezTo>
                <a:cubicBezTo>
                  <a:pt x="198" y="189"/>
                  <a:pt x="197" y="190"/>
                  <a:pt x="196" y="192"/>
                </a:cubicBezTo>
                <a:cubicBezTo>
                  <a:pt x="195" y="193"/>
                  <a:pt x="194" y="194"/>
                  <a:pt x="193" y="195"/>
                </a:cubicBezTo>
                <a:cubicBezTo>
                  <a:pt x="192" y="196"/>
                  <a:pt x="192" y="196"/>
                  <a:pt x="192" y="196"/>
                </a:cubicBezTo>
                <a:cubicBezTo>
                  <a:pt x="195" y="224"/>
                  <a:pt x="195" y="224"/>
                  <a:pt x="195" y="224"/>
                </a:cubicBezTo>
                <a:cubicBezTo>
                  <a:pt x="176" y="235"/>
                  <a:pt x="176" y="235"/>
                  <a:pt x="176" y="235"/>
                </a:cubicBezTo>
                <a:cubicBezTo>
                  <a:pt x="155" y="218"/>
                  <a:pt x="155" y="218"/>
                  <a:pt x="155" y="218"/>
                </a:cubicBezTo>
                <a:cubicBezTo>
                  <a:pt x="153" y="219"/>
                  <a:pt x="153" y="219"/>
                  <a:pt x="153" y="219"/>
                </a:cubicBezTo>
                <a:cubicBezTo>
                  <a:pt x="144" y="222"/>
                  <a:pt x="135" y="223"/>
                  <a:pt x="126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07" y="244"/>
                  <a:pt x="107" y="244"/>
                  <a:pt x="107" y="244"/>
                </a:cubicBezTo>
                <a:cubicBezTo>
                  <a:pt x="86" y="238"/>
                  <a:pt x="86" y="238"/>
                  <a:pt x="86" y="238"/>
                </a:cubicBezTo>
                <a:cubicBezTo>
                  <a:pt x="83" y="213"/>
                  <a:pt x="83" y="213"/>
                  <a:pt x="83" y="213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75" y="208"/>
                  <a:pt x="69" y="204"/>
                  <a:pt x="64" y="200"/>
                </a:cubicBezTo>
                <a:cubicBezTo>
                  <a:pt x="62" y="198"/>
                  <a:pt x="60" y="196"/>
                  <a:pt x="58" y="194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31" y="195"/>
                  <a:pt x="31" y="195"/>
                  <a:pt x="31" y="195"/>
                </a:cubicBezTo>
                <a:cubicBezTo>
                  <a:pt x="20" y="176"/>
                  <a:pt x="20" y="176"/>
                  <a:pt x="20" y="17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36" y="153"/>
                  <a:pt x="36" y="153"/>
                  <a:pt x="36" y="153"/>
                </a:cubicBezTo>
                <a:cubicBezTo>
                  <a:pt x="35" y="151"/>
                  <a:pt x="35" y="149"/>
                  <a:pt x="34" y="147"/>
                </a:cubicBezTo>
                <a:cubicBezTo>
                  <a:pt x="29" y="148"/>
                  <a:pt x="29" y="148"/>
                  <a:pt x="29" y="148"/>
                </a:cubicBezTo>
                <a:cubicBezTo>
                  <a:pt x="34" y="146"/>
                  <a:pt x="34" y="146"/>
                  <a:pt x="34" y="146"/>
                </a:cubicBezTo>
                <a:cubicBezTo>
                  <a:pt x="34" y="142"/>
                  <a:pt x="33" y="138"/>
                  <a:pt x="33" y="133"/>
                </a:cubicBezTo>
                <a:cubicBezTo>
                  <a:pt x="33" y="131"/>
                  <a:pt x="33" y="129"/>
                  <a:pt x="33" y="127"/>
                </a:cubicBezTo>
                <a:cubicBezTo>
                  <a:pt x="33" y="123"/>
                  <a:pt x="33" y="123"/>
                  <a:pt x="33" y="123"/>
                </a:cubicBezTo>
                <a:cubicBezTo>
                  <a:pt x="12" y="107"/>
                  <a:pt x="12" y="107"/>
                  <a:pt x="12" y="107"/>
                </a:cubicBezTo>
                <a:cubicBezTo>
                  <a:pt x="17" y="86"/>
                  <a:pt x="17" y="86"/>
                  <a:pt x="17" y="86"/>
                </a:cubicBezTo>
                <a:cubicBezTo>
                  <a:pt x="47" y="83"/>
                  <a:pt x="47" y="83"/>
                  <a:pt x="47" y="83"/>
                </a:cubicBezTo>
                <a:cubicBezTo>
                  <a:pt x="48" y="81"/>
                  <a:pt x="48" y="81"/>
                  <a:pt x="48" y="81"/>
                </a:cubicBezTo>
                <a:cubicBezTo>
                  <a:pt x="49" y="79"/>
                  <a:pt x="50" y="77"/>
                  <a:pt x="52" y="75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72"/>
                  <a:pt x="55" y="71"/>
                  <a:pt x="57" y="69"/>
                </a:cubicBezTo>
                <a:cubicBezTo>
                  <a:pt x="58" y="67"/>
                  <a:pt x="60" y="65"/>
                  <a:pt x="62" y="64"/>
                </a:cubicBezTo>
                <a:cubicBezTo>
                  <a:pt x="64" y="61"/>
                  <a:pt x="64" y="61"/>
                  <a:pt x="64" y="61"/>
                </a:cubicBezTo>
                <a:cubicBezTo>
                  <a:pt x="60" y="31"/>
                  <a:pt x="60" y="31"/>
                  <a:pt x="60" y="31"/>
                </a:cubicBezTo>
                <a:cubicBezTo>
                  <a:pt x="79" y="20"/>
                  <a:pt x="79" y="20"/>
                  <a:pt x="79" y="20"/>
                </a:cubicBezTo>
                <a:cubicBezTo>
                  <a:pt x="105" y="40"/>
                  <a:pt x="105" y="40"/>
                  <a:pt x="105" y="40"/>
                </a:cubicBezTo>
                <a:moveTo>
                  <a:pt x="144" y="0"/>
                </a:moveTo>
                <a:cubicBezTo>
                  <a:pt x="123" y="28"/>
                  <a:pt x="123" y="28"/>
                  <a:pt x="123" y="28"/>
                </a:cubicBezTo>
                <a:cubicBezTo>
                  <a:pt x="120" y="28"/>
                  <a:pt x="118" y="28"/>
                  <a:pt x="115" y="28"/>
                </a:cubicBezTo>
                <a:cubicBezTo>
                  <a:pt x="112" y="28"/>
                  <a:pt x="110" y="29"/>
                  <a:pt x="107" y="29"/>
                </a:cubicBezTo>
                <a:cubicBezTo>
                  <a:pt x="80" y="8"/>
                  <a:pt x="80" y="8"/>
                  <a:pt x="80" y="8"/>
                </a:cubicBezTo>
                <a:cubicBezTo>
                  <a:pt x="49" y="26"/>
                  <a:pt x="49" y="26"/>
                  <a:pt x="49" y="26"/>
                </a:cubicBezTo>
                <a:cubicBezTo>
                  <a:pt x="53" y="58"/>
                  <a:pt x="53" y="58"/>
                  <a:pt x="53" y="58"/>
                </a:cubicBezTo>
                <a:cubicBezTo>
                  <a:pt x="52" y="59"/>
                  <a:pt x="51" y="61"/>
                  <a:pt x="49" y="62"/>
                </a:cubicBezTo>
                <a:cubicBezTo>
                  <a:pt x="48" y="64"/>
                  <a:pt x="46" y="66"/>
                  <a:pt x="45" y="68"/>
                </a:cubicBezTo>
                <a:cubicBezTo>
                  <a:pt x="44" y="69"/>
                  <a:pt x="44" y="69"/>
                  <a:pt x="44" y="69"/>
                </a:cubicBezTo>
                <a:cubicBezTo>
                  <a:pt x="43" y="70"/>
                  <a:pt x="42" y="72"/>
                  <a:pt x="41" y="73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111"/>
                  <a:pt x="0" y="111"/>
                  <a:pt x="0" y="111"/>
                </a:cubicBezTo>
                <a:cubicBezTo>
                  <a:pt x="23" y="129"/>
                  <a:pt x="23" y="129"/>
                  <a:pt x="23" y="129"/>
                </a:cubicBezTo>
                <a:cubicBezTo>
                  <a:pt x="23" y="130"/>
                  <a:pt x="23" y="132"/>
                  <a:pt x="23" y="133"/>
                </a:cubicBezTo>
                <a:cubicBezTo>
                  <a:pt x="23" y="134"/>
                  <a:pt x="23" y="134"/>
                  <a:pt x="23" y="134"/>
                </a:cubicBezTo>
                <a:cubicBezTo>
                  <a:pt x="23" y="139"/>
                  <a:pt x="23" y="143"/>
                  <a:pt x="24" y="148"/>
                </a:cubicBezTo>
                <a:cubicBezTo>
                  <a:pt x="24" y="149"/>
                  <a:pt x="24" y="149"/>
                  <a:pt x="24" y="149"/>
                </a:cubicBezTo>
                <a:cubicBezTo>
                  <a:pt x="25" y="150"/>
                  <a:pt x="25" y="152"/>
                  <a:pt x="25" y="153"/>
                </a:cubicBezTo>
                <a:cubicBezTo>
                  <a:pt x="8" y="175"/>
                  <a:pt x="8" y="175"/>
                  <a:pt x="8" y="175"/>
                </a:cubicBezTo>
                <a:cubicBezTo>
                  <a:pt x="26" y="206"/>
                  <a:pt x="26" y="206"/>
                  <a:pt x="26" y="206"/>
                </a:cubicBezTo>
                <a:cubicBezTo>
                  <a:pt x="52" y="203"/>
                  <a:pt x="52" y="203"/>
                  <a:pt x="52" y="203"/>
                </a:cubicBezTo>
                <a:cubicBezTo>
                  <a:pt x="54" y="204"/>
                  <a:pt x="56" y="206"/>
                  <a:pt x="57" y="208"/>
                </a:cubicBezTo>
                <a:cubicBezTo>
                  <a:pt x="62" y="212"/>
                  <a:pt x="68" y="216"/>
                  <a:pt x="74" y="219"/>
                </a:cubicBezTo>
                <a:cubicBezTo>
                  <a:pt x="77" y="246"/>
                  <a:pt x="77" y="246"/>
                  <a:pt x="77" y="246"/>
                </a:cubicBezTo>
                <a:cubicBezTo>
                  <a:pt x="111" y="255"/>
                  <a:pt x="111" y="255"/>
                  <a:pt x="111" y="255"/>
                </a:cubicBezTo>
                <a:cubicBezTo>
                  <a:pt x="128" y="233"/>
                  <a:pt x="128" y="233"/>
                  <a:pt x="128" y="233"/>
                </a:cubicBezTo>
                <a:cubicBezTo>
                  <a:pt x="137" y="233"/>
                  <a:pt x="145" y="232"/>
                  <a:pt x="153" y="230"/>
                </a:cubicBezTo>
                <a:cubicBezTo>
                  <a:pt x="175" y="247"/>
                  <a:pt x="175" y="247"/>
                  <a:pt x="175" y="247"/>
                </a:cubicBezTo>
                <a:cubicBezTo>
                  <a:pt x="206" y="230"/>
                  <a:pt x="206" y="230"/>
                  <a:pt x="206" y="230"/>
                </a:cubicBezTo>
                <a:cubicBezTo>
                  <a:pt x="202" y="200"/>
                  <a:pt x="202" y="200"/>
                  <a:pt x="202" y="200"/>
                </a:cubicBezTo>
                <a:cubicBezTo>
                  <a:pt x="203" y="199"/>
                  <a:pt x="203" y="199"/>
                  <a:pt x="204" y="198"/>
                </a:cubicBezTo>
                <a:cubicBezTo>
                  <a:pt x="205" y="197"/>
                  <a:pt x="206" y="196"/>
                  <a:pt x="207" y="194"/>
                </a:cubicBezTo>
                <a:cubicBezTo>
                  <a:pt x="208" y="194"/>
                  <a:pt x="208" y="194"/>
                  <a:pt x="208" y="194"/>
                </a:cubicBezTo>
                <a:cubicBezTo>
                  <a:pt x="209" y="192"/>
                  <a:pt x="210" y="191"/>
                  <a:pt x="211" y="189"/>
                </a:cubicBezTo>
                <a:cubicBezTo>
                  <a:pt x="213" y="187"/>
                  <a:pt x="214" y="185"/>
                  <a:pt x="216" y="182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256" y="144"/>
                  <a:pt x="256" y="144"/>
                  <a:pt x="256" y="144"/>
                </a:cubicBezTo>
                <a:cubicBezTo>
                  <a:pt x="230" y="125"/>
                  <a:pt x="230" y="125"/>
                  <a:pt x="230" y="125"/>
                </a:cubicBezTo>
                <a:cubicBezTo>
                  <a:pt x="230" y="118"/>
                  <a:pt x="229" y="112"/>
                  <a:pt x="227" y="106"/>
                </a:cubicBezTo>
                <a:cubicBezTo>
                  <a:pt x="247" y="80"/>
                  <a:pt x="247" y="80"/>
                  <a:pt x="247" y="80"/>
                </a:cubicBezTo>
                <a:cubicBezTo>
                  <a:pt x="230" y="49"/>
                  <a:pt x="230" y="49"/>
                  <a:pt x="230" y="49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4" y="51"/>
                  <a:pt x="191" y="49"/>
                  <a:pt x="188" y="47"/>
                </a:cubicBezTo>
                <a:cubicBezTo>
                  <a:pt x="186" y="46"/>
                  <a:pt x="185" y="45"/>
                  <a:pt x="183" y="44"/>
                </a:cubicBezTo>
                <a:cubicBezTo>
                  <a:pt x="179" y="9"/>
                  <a:pt x="179" y="9"/>
                  <a:pt x="179" y="9"/>
                </a:cubicBezTo>
                <a:cubicBezTo>
                  <a:pt x="144" y="0"/>
                  <a:pt x="144" y="0"/>
                  <a:pt x="144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2" name="Google Shape;1462;p17"/>
          <p:cNvSpPr/>
          <p:nvPr/>
        </p:nvSpPr>
        <p:spPr>
          <a:xfrm>
            <a:off x="3451302" y="4208476"/>
            <a:ext cx="259254" cy="355600"/>
          </a:xfrm>
          <a:custGeom>
            <a:avLst/>
            <a:gdLst/>
            <a:ahLst/>
            <a:cxnLst/>
            <a:rect l="l" t="t" r="r" b="b"/>
            <a:pathLst>
              <a:path w="170" h="169" extrusionOk="0">
                <a:moveTo>
                  <a:pt x="53" y="93"/>
                </a:moveTo>
                <a:cubicBezTo>
                  <a:pt x="58" y="91"/>
                  <a:pt x="58" y="91"/>
                  <a:pt x="58" y="91"/>
                </a:cubicBezTo>
                <a:cubicBezTo>
                  <a:pt x="58" y="91"/>
                  <a:pt x="58" y="90"/>
                  <a:pt x="58" y="90"/>
                </a:cubicBezTo>
                <a:cubicBezTo>
                  <a:pt x="58" y="89"/>
                  <a:pt x="58" y="89"/>
                  <a:pt x="58" y="89"/>
                </a:cubicBezTo>
                <a:cubicBezTo>
                  <a:pt x="58" y="88"/>
                  <a:pt x="58" y="88"/>
                  <a:pt x="58" y="87"/>
                </a:cubicBezTo>
                <a:cubicBezTo>
                  <a:pt x="58" y="86"/>
                  <a:pt x="58" y="86"/>
                  <a:pt x="58" y="86"/>
                </a:cubicBezTo>
                <a:cubicBezTo>
                  <a:pt x="58" y="86"/>
                  <a:pt x="58" y="85"/>
                  <a:pt x="58" y="85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3"/>
                  <a:pt x="58" y="83"/>
                  <a:pt x="58" y="82"/>
                </a:cubicBezTo>
                <a:cubicBezTo>
                  <a:pt x="58" y="81"/>
                  <a:pt x="58" y="81"/>
                  <a:pt x="58" y="81"/>
                </a:cubicBezTo>
                <a:cubicBezTo>
                  <a:pt x="58" y="81"/>
                  <a:pt x="58" y="81"/>
                  <a:pt x="58" y="80"/>
                </a:cubicBezTo>
                <a:cubicBezTo>
                  <a:pt x="60" y="75"/>
                  <a:pt x="60" y="75"/>
                  <a:pt x="60" y="75"/>
                </a:cubicBezTo>
                <a:cubicBezTo>
                  <a:pt x="60" y="75"/>
                  <a:pt x="60" y="75"/>
                  <a:pt x="61" y="74"/>
                </a:cubicBezTo>
                <a:cubicBezTo>
                  <a:pt x="61" y="73"/>
                  <a:pt x="61" y="73"/>
                  <a:pt x="61" y="73"/>
                </a:cubicBezTo>
                <a:cubicBezTo>
                  <a:pt x="62" y="73"/>
                  <a:pt x="62" y="72"/>
                  <a:pt x="62" y="72"/>
                </a:cubicBezTo>
                <a:cubicBezTo>
                  <a:pt x="63" y="71"/>
                  <a:pt x="63" y="71"/>
                  <a:pt x="63" y="71"/>
                </a:cubicBezTo>
                <a:cubicBezTo>
                  <a:pt x="63" y="70"/>
                  <a:pt x="64" y="70"/>
                  <a:pt x="64" y="69"/>
                </a:cubicBezTo>
                <a:cubicBezTo>
                  <a:pt x="70" y="63"/>
                  <a:pt x="77" y="60"/>
                  <a:pt x="84" y="60"/>
                </a:cubicBezTo>
                <a:cubicBezTo>
                  <a:pt x="91" y="60"/>
                  <a:pt x="97" y="62"/>
                  <a:pt x="102" y="67"/>
                </a:cubicBezTo>
                <a:cubicBezTo>
                  <a:pt x="103" y="67"/>
                  <a:pt x="103" y="67"/>
                  <a:pt x="103" y="67"/>
                </a:cubicBezTo>
                <a:cubicBezTo>
                  <a:pt x="109" y="74"/>
                  <a:pt x="112" y="84"/>
                  <a:pt x="110" y="93"/>
                </a:cubicBezTo>
                <a:cubicBezTo>
                  <a:pt x="109" y="97"/>
                  <a:pt x="107" y="100"/>
                  <a:pt x="104" y="104"/>
                </a:cubicBezTo>
                <a:cubicBezTo>
                  <a:pt x="99" y="109"/>
                  <a:pt x="91" y="112"/>
                  <a:pt x="84" y="112"/>
                </a:cubicBezTo>
                <a:cubicBezTo>
                  <a:pt x="78" y="112"/>
                  <a:pt x="71" y="110"/>
                  <a:pt x="66" y="106"/>
                </a:cubicBezTo>
                <a:cubicBezTo>
                  <a:pt x="66" y="105"/>
                  <a:pt x="66" y="105"/>
                  <a:pt x="65" y="105"/>
                </a:cubicBezTo>
                <a:cubicBezTo>
                  <a:pt x="64" y="104"/>
                  <a:pt x="64" y="103"/>
                  <a:pt x="63" y="103"/>
                </a:cubicBezTo>
                <a:cubicBezTo>
                  <a:pt x="63" y="102"/>
                  <a:pt x="62" y="101"/>
                  <a:pt x="62" y="101"/>
                </a:cubicBezTo>
                <a:cubicBezTo>
                  <a:pt x="61" y="100"/>
                  <a:pt x="61" y="99"/>
                  <a:pt x="61" y="98"/>
                </a:cubicBezTo>
                <a:cubicBezTo>
                  <a:pt x="60" y="98"/>
                  <a:pt x="60" y="97"/>
                  <a:pt x="60" y="96"/>
                </a:cubicBezTo>
                <a:cubicBezTo>
                  <a:pt x="59" y="96"/>
                  <a:pt x="59" y="95"/>
                  <a:pt x="59" y="94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3"/>
                  <a:pt x="58" y="93"/>
                  <a:pt x="58" y="92"/>
                </a:cubicBezTo>
                <a:cubicBezTo>
                  <a:pt x="53" y="93"/>
                  <a:pt x="53" y="93"/>
                  <a:pt x="53" y="93"/>
                </a:cubicBezTo>
                <a:moveTo>
                  <a:pt x="84" y="50"/>
                </a:moveTo>
                <a:cubicBezTo>
                  <a:pt x="74" y="50"/>
                  <a:pt x="64" y="54"/>
                  <a:pt x="57" y="62"/>
                </a:cubicBezTo>
                <a:cubicBezTo>
                  <a:pt x="56" y="63"/>
                  <a:pt x="55" y="64"/>
                  <a:pt x="54" y="65"/>
                </a:cubicBezTo>
                <a:cubicBezTo>
                  <a:pt x="54" y="65"/>
                  <a:pt x="54" y="66"/>
                  <a:pt x="54" y="66"/>
                </a:cubicBezTo>
                <a:cubicBezTo>
                  <a:pt x="53" y="67"/>
                  <a:pt x="53" y="67"/>
                  <a:pt x="53" y="68"/>
                </a:cubicBezTo>
                <a:cubicBezTo>
                  <a:pt x="52" y="69"/>
                  <a:pt x="52" y="69"/>
                  <a:pt x="52" y="69"/>
                </a:cubicBezTo>
                <a:cubicBezTo>
                  <a:pt x="57" y="71"/>
                  <a:pt x="57" y="71"/>
                  <a:pt x="57" y="71"/>
                </a:cubicBezTo>
                <a:cubicBezTo>
                  <a:pt x="52" y="70"/>
                  <a:pt x="52" y="70"/>
                  <a:pt x="52" y="70"/>
                </a:cubicBezTo>
                <a:cubicBezTo>
                  <a:pt x="51" y="70"/>
                  <a:pt x="51" y="71"/>
                  <a:pt x="51" y="71"/>
                </a:cubicBezTo>
                <a:cubicBezTo>
                  <a:pt x="51" y="72"/>
                  <a:pt x="51" y="72"/>
                  <a:pt x="50" y="72"/>
                </a:cubicBezTo>
                <a:cubicBezTo>
                  <a:pt x="55" y="74"/>
                  <a:pt x="55" y="74"/>
                  <a:pt x="55" y="74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4"/>
                  <a:pt x="50" y="74"/>
                </a:cubicBezTo>
                <a:cubicBezTo>
                  <a:pt x="49" y="75"/>
                  <a:pt x="49" y="75"/>
                  <a:pt x="49" y="76"/>
                </a:cubicBezTo>
                <a:cubicBezTo>
                  <a:pt x="54" y="77"/>
                  <a:pt x="54" y="77"/>
                  <a:pt x="54" y="77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8"/>
                  <a:pt x="49" y="78"/>
                  <a:pt x="49" y="78"/>
                </a:cubicBezTo>
                <a:cubicBezTo>
                  <a:pt x="48" y="78"/>
                  <a:pt x="48" y="79"/>
                  <a:pt x="48" y="80"/>
                </a:cubicBezTo>
                <a:cubicBezTo>
                  <a:pt x="48" y="80"/>
                  <a:pt x="48" y="81"/>
                  <a:pt x="48" y="81"/>
                </a:cubicBezTo>
                <a:cubicBezTo>
                  <a:pt x="48" y="82"/>
                  <a:pt x="48" y="82"/>
                  <a:pt x="48" y="83"/>
                </a:cubicBezTo>
                <a:cubicBezTo>
                  <a:pt x="48" y="83"/>
                  <a:pt x="48" y="84"/>
                  <a:pt x="48" y="84"/>
                </a:cubicBezTo>
                <a:cubicBezTo>
                  <a:pt x="47" y="85"/>
                  <a:pt x="47" y="86"/>
                  <a:pt x="47" y="87"/>
                </a:cubicBezTo>
                <a:cubicBezTo>
                  <a:pt x="47" y="88"/>
                  <a:pt x="47" y="88"/>
                  <a:pt x="47" y="88"/>
                </a:cubicBezTo>
                <a:cubicBezTo>
                  <a:pt x="48" y="88"/>
                  <a:pt x="48" y="89"/>
                  <a:pt x="48" y="90"/>
                </a:cubicBezTo>
                <a:cubicBezTo>
                  <a:pt x="48" y="91"/>
                  <a:pt x="48" y="91"/>
                  <a:pt x="48" y="91"/>
                </a:cubicBezTo>
                <a:cubicBezTo>
                  <a:pt x="48" y="92"/>
                  <a:pt x="48" y="93"/>
                  <a:pt x="48" y="94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95"/>
                  <a:pt x="49" y="96"/>
                  <a:pt x="49" y="97"/>
                </a:cubicBezTo>
                <a:cubicBezTo>
                  <a:pt x="49" y="97"/>
                  <a:pt x="49" y="97"/>
                  <a:pt x="49" y="97"/>
                </a:cubicBezTo>
                <a:cubicBezTo>
                  <a:pt x="49" y="98"/>
                  <a:pt x="50" y="99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1" y="101"/>
                  <a:pt x="51" y="102"/>
                  <a:pt x="52" y="103"/>
                </a:cubicBezTo>
                <a:cubicBezTo>
                  <a:pt x="52" y="104"/>
                  <a:pt x="53" y="105"/>
                  <a:pt x="53" y="106"/>
                </a:cubicBezTo>
                <a:cubicBezTo>
                  <a:pt x="54" y="107"/>
                  <a:pt x="55" y="108"/>
                  <a:pt x="55" y="109"/>
                </a:cubicBezTo>
                <a:cubicBezTo>
                  <a:pt x="56" y="110"/>
                  <a:pt x="57" y="111"/>
                  <a:pt x="58" y="112"/>
                </a:cubicBezTo>
                <a:cubicBezTo>
                  <a:pt x="58" y="112"/>
                  <a:pt x="59" y="113"/>
                  <a:pt x="60" y="114"/>
                </a:cubicBezTo>
                <a:cubicBezTo>
                  <a:pt x="67" y="120"/>
                  <a:pt x="75" y="123"/>
                  <a:pt x="84" y="123"/>
                </a:cubicBezTo>
                <a:cubicBezTo>
                  <a:pt x="94" y="123"/>
                  <a:pt x="104" y="118"/>
                  <a:pt x="111" y="110"/>
                </a:cubicBezTo>
                <a:cubicBezTo>
                  <a:pt x="115" y="106"/>
                  <a:pt x="118" y="101"/>
                  <a:pt x="119" y="96"/>
                </a:cubicBezTo>
                <a:cubicBezTo>
                  <a:pt x="123" y="83"/>
                  <a:pt x="119" y="69"/>
                  <a:pt x="109" y="6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2" y="53"/>
                  <a:pt x="93" y="50"/>
                  <a:pt x="84" y="50"/>
                </a:cubicBezTo>
                <a:moveTo>
                  <a:pt x="70" y="30"/>
                </a:moveTo>
                <a:cubicBezTo>
                  <a:pt x="72" y="29"/>
                  <a:pt x="72" y="29"/>
                  <a:pt x="72" y="29"/>
                </a:cubicBezTo>
                <a:cubicBezTo>
                  <a:pt x="74" y="29"/>
                  <a:pt x="76" y="29"/>
                  <a:pt x="78" y="28"/>
                </a:cubicBezTo>
                <a:cubicBezTo>
                  <a:pt x="80" y="28"/>
                  <a:pt x="82" y="28"/>
                  <a:pt x="84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99" y="11"/>
                  <a:pt x="99" y="11"/>
                  <a:pt x="99" y="11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7" y="37"/>
                  <a:pt x="118" y="38"/>
                  <a:pt x="119" y="39"/>
                </a:cubicBezTo>
                <a:cubicBezTo>
                  <a:pt x="121" y="40"/>
                  <a:pt x="122" y="41"/>
                  <a:pt x="123" y="43"/>
                </a:cubicBezTo>
                <a:cubicBezTo>
                  <a:pt x="126" y="45"/>
                  <a:pt x="126" y="45"/>
                  <a:pt x="126" y="45"/>
                </a:cubicBezTo>
                <a:cubicBezTo>
                  <a:pt x="147" y="43"/>
                  <a:pt x="147" y="43"/>
                  <a:pt x="147" y="43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40" y="68"/>
                  <a:pt x="140" y="68"/>
                  <a:pt x="140" y="68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2" y="75"/>
                  <a:pt x="143" y="80"/>
                  <a:pt x="143" y="84"/>
                </a:cubicBezTo>
                <a:cubicBezTo>
                  <a:pt x="143" y="87"/>
                  <a:pt x="143" y="87"/>
                  <a:pt x="143" y="87"/>
                </a:cubicBezTo>
                <a:cubicBezTo>
                  <a:pt x="158" y="98"/>
                  <a:pt x="158" y="98"/>
                  <a:pt x="158" y="98"/>
                </a:cubicBezTo>
                <a:cubicBezTo>
                  <a:pt x="155" y="110"/>
                  <a:pt x="155" y="110"/>
                  <a:pt x="155" y="110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35" y="114"/>
                  <a:pt x="135" y="114"/>
                  <a:pt x="135" y="114"/>
                </a:cubicBezTo>
                <a:cubicBezTo>
                  <a:pt x="134" y="116"/>
                  <a:pt x="133" y="118"/>
                  <a:pt x="132" y="120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1" y="121"/>
                  <a:pt x="131" y="121"/>
                  <a:pt x="130" y="122"/>
                </a:cubicBezTo>
                <a:cubicBezTo>
                  <a:pt x="129" y="123"/>
                  <a:pt x="129" y="124"/>
                  <a:pt x="128" y="125"/>
                </a:cubicBezTo>
                <a:cubicBezTo>
                  <a:pt x="127" y="125"/>
                  <a:pt x="127" y="126"/>
                  <a:pt x="126" y="127"/>
                </a:cubicBezTo>
                <a:cubicBezTo>
                  <a:pt x="124" y="128"/>
                  <a:pt x="124" y="128"/>
                  <a:pt x="124" y="128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03" y="141"/>
                  <a:pt x="103" y="141"/>
                  <a:pt x="103" y="141"/>
                </a:cubicBezTo>
                <a:cubicBezTo>
                  <a:pt x="100" y="142"/>
                  <a:pt x="100" y="142"/>
                  <a:pt x="100" y="142"/>
                </a:cubicBezTo>
                <a:cubicBezTo>
                  <a:pt x="95" y="144"/>
                  <a:pt x="89" y="145"/>
                  <a:pt x="84" y="145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58" y="139"/>
                  <a:pt x="58" y="139"/>
                  <a:pt x="58" y="139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2" y="135"/>
                  <a:pt x="48" y="133"/>
                  <a:pt x="45" y="130"/>
                </a:cubicBezTo>
                <a:cubicBezTo>
                  <a:pt x="43" y="129"/>
                  <a:pt x="42" y="128"/>
                  <a:pt x="41" y="126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23" y="126"/>
                  <a:pt x="23" y="126"/>
                  <a:pt x="23" y="126"/>
                </a:cubicBezTo>
                <a:cubicBezTo>
                  <a:pt x="17" y="116"/>
                  <a:pt x="17" y="116"/>
                  <a:pt x="17" y="116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27" y="101"/>
                  <a:pt x="27" y="101"/>
                  <a:pt x="27" y="101"/>
                </a:cubicBezTo>
                <a:cubicBezTo>
                  <a:pt x="27" y="100"/>
                  <a:pt x="26" y="98"/>
                  <a:pt x="26" y="97"/>
                </a:cubicBezTo>
                <a:cubicBezTo>
                  <a:pt x="21" y="98"/>
                  <a:pt x="21" y="98"/>
                  <a:pt x="21" y="98"/>
                </a:cubicBezTo>
                <a:cubicBezTo>
                  <a:pt x="26" y="96"/>
                  <a:pt x="26" y="96"/>
                  <a:pt x="26" y="96"/>
                </a:cubicBezTo>
                <a:cubicBezTo>
                  <a:pt x="26" y="94"/>
                  <a:pt x="25" y="91"/>
                  <a:pt x="25" y="88"/>
                </a:cubicBezTo>
                <a:cubicBezTo>
                  <a:pt x="25" y="87"/>
                  <a:pt x="25" y="86"/>
                  <a:pt x="25" y="84"/>
                </a:cubicBezTo>
                <a:cubicBezTo>
                  <a:pt x="26" y="83"/>
                  <a:pt x="26" y="83"/>
                  <a:pt x="26" y="83"/>
                </a:cubicBezTo>
                <a:cubicBezTo>
                  <a:pt x="25" y="81"/>
                  <a:pt x="25" y="81"/>
                  <a:pt x="25" y="81"/>
                </a:cubicBezTo>
                <a:cubicBezTo>
                  <a:pt x="12" y="71"/>
                  <a:pt x="12" y="71"/>
                  <a:pt x="12" y="71"/>
                </a:cubicBezTo>
                <a:cubicBezTo>
                  <a:pt x="15" y="59"/>
                  <a:pt x="15" y="59"/>
                  <a:pt x="15" y="59"/>
                </a:cubicBezTo>
                <a:cubicBezTo>
                  <a:pt x="33" y="57"/>
                  <a:pt x="33" y="57"/>
                  <a:pt x="33" y="57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4"/>
                  <a:pt x="36" y="53"/>
                  <a:pt x="37" y="52"/>
                </a:cubicBezTo>
                <a:cubicBezTo>
                  <a:pt x="33" y="49"/>
                  <a:pt x="33" y="49"/>
                  <a:pt x="33" y="49"/>
                </a:cubicBezTo>
                <a:cubicBezTo>
                  <a:pt x="38" y="51"/>
                  <a:pt x="38" y="51"/>
                  <a:pt x="38" y="51"/>
                </a:cubicBezTo>
                <a:cubicBezTo>
                  <a:pt x="38" y="50"/>
                  <a:pt x="39" y="49"/>
                  <a:pt x="40" y="48"/>
                </a:cubicBezTo>
                <a:cubicBezTo>
                  <a:pt x="41" y="47"/>
                  <a:pt x="42" y="46"/>
                  <a:pt x="43" y="44"/>
                </a:cubicBezTo>
                <a:cubicBezTo>
                  <a:pt x="45" y="42"/>
                  <a:pt x="45" y="42"/>
                  <a:pt x="45" y="42"/>
                </a:cubicBezTo>
                <a:cubicBezTo>
                  <a:pt x="43" y="23"/>
                  <a:pt x="43" y="23"/>
                  <a:pt x="43" y="23"/>
                </a:cubicBezTo>
                <a:cubicBezTo>
                  <a:pt x="53" y="17"/>
                  <a:pt x="53" y="17"/>
                  <a:pt x="53" y="17"/>
                </a:cubicBezTo>
                <a:cubicBezTo>
                  <a:pt x="70" y="30"/>
                  <a:pt x="70" y="30"/>
                  <a:pt x="70" y="30"/>
                </a:cubicBezTo>
                <a:moveTo>
                  <a:pt x="95" y="0"/>
                </a:moveTo>
                <a:cubicBezTo>
                  <a:pt x="81" y="18"/>
                  <a:pt x="81" y="18"/>
                  <a:pt x="81" y="18"/>
                </a:cubicBezTo>
                <a:cubicBezTo>
                  <a:pt x="79" y="18"/>
                  <a:pt x="78" y="18"/>
                  <a:pt x="76" y="18"/>
                </a:cubicBezTo>
                <a:cubicBezTo>
                  <a:pt x="75" y="18"/>
                  <a:pt x="74" y="19"/>
                  <a:pt x="72" y="19"/>
                </a:cubicBezTo>
                <a:cubicBezTo>
                  <a:pt x="54" y="5"/>
                  <a:pt x="54" y="5"/>
                  <a:pt x="54" y="5"/>
                </a:cubicBezTo>
                <a:cubicBezTo>
                  <a:pt x="32" y="17"/>
                  <a:pt x="32" y="17"/>
                  <a:pt x="32" y="17"/>
                </a:cubicBezTo>
                <a:cubicBezTo>
                  <a:pt x="35" y="39"/>
                  <a:pt x="35" y="39"/>
                  <a:pt x="35" y="39"/>
                </a:cubicBezTo>
                <a:cubicBezTo>
                  <a:pt x="34" y="39"/>
                  <a:pt x="33" y="40"/>
                  <a:pt x="33" y="41"/>
                </a:cubicBezTo>
                <a:cubicBezTo>
                  <a:pt x="32" y="42"/>
                  <a:pt x="31" y="43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8" y="46"/>
                  <a:pt x="28" y="47"/>
                  <a:pt x="27" y="47"/>
                </a:cubicBezTo>
                <a:cubicBezTo>
                  <a:pt x="7" y="50"/>
                  <a:pt x="7" y="50"/>
                  <a:pt x="7" y="50"/>
                </a:cubicBezTo>
                <a:cubicBezTo>
                  <a:pt x="0" y="74"/>
                  <a:pt x="0" y="74"/>
                  <a:pt x="0" y="74"/>
                </a:cubicBezTo>
                <a:cubicBezTo>
                  <a:pt x="15" y="86"/>
                  <a:pt x="15" y="86"/>
                  <a:pt x="15" y="86"/>
                </a:cubicBezTo>
                <a:cubicBezTo>
                  <a:pt x="15" y="87"/>
                  <a:pt x="15" y="88"/>
                  <a:pt x="15" y="89"/>
                </a:cubicBezTo>
                <a:cubicBezTo>
                  <a:pt x="15" y="92"/>
                  <a:pt x="15" y="95"/>
                  <a:pt x="16" y="98"/>
                </a:cubicBezTo>
                <a:cubicBezTo>
                  <a:pt x="16" y="99"/>
                  <a:pt x="16" y="99"/>
                  <a:pt x="16" y="99"/>
                </a:cubicBezTo>
                <a:cubicBezTo>
                  <a:pt x="16" y="99"/>
                  <a:pt x="16" y="100"/>
                  <a:pt x="17" y="101"/>
                </a:cubicBezTo>
                <a:cubicBezTo>
                  <a:pt x="5" y="115"/>
                  <a:pt x="5" y="115"/>
                  <a:pt x="5" y="115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35" y="135"/>
                  <a:pt x="35" y="135"/>
                  <a:pt x="35" y="135"/>
                </a:cubicBezTo>
                <a:cubicBezTo>
                  <a:pt x="36" y="136"/>
                  <a:pt x="37" y="137"/>
                  <a:pt x="38" y="138"/>
                </a:cubicBezTo>
                <a:cubicBezTo>
                  <a:pt x="41" y="140"/>
                  <a:pt x="45" y="143"/>
                  <a:pt x="48" y="145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75" y="169"/>
                  <a:pt x="75" y="169"/>
                  <a:pt x="75" y="169"/>
                </a:cubicBezTo>
                <a:cubicBezTo>
                  <a:pt x="86" y="155"/>
                  <a:pt x="86" y="155"/>
                  <a:pt x="86" y="155"/>
                </a:cubicBezTo>
                <a:cubicBezTo>
                  <a:pt x="91" y="155"/>
                  <a:pt x="96" y="154"/>
                  <a:pt x="101" y="153"/>
                </a:cubicBezTo>
                <a:cubicBezTo>
                  <a:pt x="116" y="164"/>
                  <a:pt x="116" y="164"/>
                  <a:pt x="116" y="164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5" y="132"/>
                  <a:pt x="135" y="132"/>
                  <a:pt x="135" y="132"/>
                </a:cubicBezTo>
                <a:cubicBezTo>
                  <a:pt x="136" y="132"/>
                  <a:pt x="136" y="132"/>
                  <a:pt x="136" y="132"/>
                </a:cubicBezTo>
                <a:cubicBezTo>
                  <a:pt x="136" y="131"/>
                  <a:pt x="137" y="130"/>
                  <a:pt x="138" y="128"/>
                </a:cubicBezTo>
                <a:cubicBezTo>
                  <a:pt x="139" y="128"/>
                  <a:pt x="140" y="127"/>
                  <a:pt x="140" y="126"/>
                </a:cubicBezTo>
                <a:cubicBezTo>
                  <a:pt x="141" y="124"/>
                  <a:pt x="142" y="123"/>
                  <a:pt x="143" y="122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70" y="95"/>
                  <a:pt x="170" y="95"/>
                  <a:pt x="170" y="95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3" y="78"/>
                  <a:pt x="152" y="74"/>
                  <a:pt x="151" y="71"/>
                </a:cubicBezTo>
                <a:cubicBezTo>
                  <a:pt x="165" y="54"/>
                  <a:pt x="165" y="54"/>
                  <a:pt x="165" y="54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30" y="35"/>
                  <a:pt x="130" y="35"/>
                  <a:pt x="130" y="35"/>
                </a:cubicBezTo>
                <a:cubicBezTo>
                  <a:pt x="128" y="33"/>
                  <a:pt x="127" y="32"/>
                  <a:pt x="125" y="31"/>
                </a:cubicBezTo>
                <a:cubicBezTo>
                  <a:pt x="124" y="30"/>
                  <a:pt x="123" y="30"/>
                  <a:pt x="122" y="29"/>
                </a:cubicBezTo>
                <a:cubicBezTo>
                  <a:pt x="119" y="6"/>
                  <a:pt x="119" y="6"/>
                  <a:pt x="119" y="6"/>
                </a:cubicBezTo>
                <a:cubicBezTo>
                  <a:pt x="95" y="0"/>
                  <a:pt x="95" y="0"/>
                  <a:pt x="95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3" name="Google Shape;1463;p17"/>
          <p:cNvSpPr/>
          <p:nvPr/>
        </p:nvSpPr>
        <p:spPr>
          <a:xfrm>
            <a:off x="1195217" y="1681175"/>
            <a:ext cx="380239" cy="525463"/>
          </a:xfrm>
          <a:custGeom>
            <a:avLst/>
            <a:gdLst/>
            <a:ahLst/>
            <a:cxnLst/>
            <a:rect l="l" t="t" r="r" b="b"/>
            <a:pathLst>
              <a:path w="250" h="250" extrusionOk="0">
                <a:moveTo>
                  <a:pt x="124" y="166"/>
                </a:moveTo>
                <a:cubicBezTo>
                  <a:pt x="123" y="166"/>
                  <a:pt x="122" y="166"/>
                  <a:pt x="121" y="165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03" y="163"/>
                  <a:pt x="90" y="153"/>
                  <a:pt x="84" y="139"/>
                </a:cubicBezTo>
                <a:cubicBezTo>
                  <a:pt x="81" y="133"/>
                  <a:pt x="80" y="126"/>
                  <a:pt x="81" y="119"/>
                </a:cubicBezTo>
                <a:cubicBezTo>
                  <a:pt x="83" y="96"/>
                  <a:pt x="102" y="79"/>
                  <a:pt x="124" y="79"/>
                </a:cubicBezTo>
                <a:cubicBezTo>
                  <a:pt x="125" y="79"/>
                  <a:pt x="126" y="79"/>
                  <a:pt x="127" y="79"/>
                </a:cubicBezTo>
                <a:cubicBezTo>
                  <a:pt x="129" y="79"/>
                  <a:pt x="130" y="79"/>
                  <a:pt x="131" y="79"/>
                </a:cubicBezTo>
                <a:cubicBezTo>
                  <a:pt x="132" y="79"/>
                  <a:pt x="133" y="80"/>
                  <a:pt x="135" y="80"/>
                </a:cubicBezTo>
                <a:cubicBezTo>
                  <a:pt x="136" y="80"/>
                  <a:pt x="137" y="81"/>
                  <a:pt x="139" y="81"/>
                </a:cubicBezTo>
                <a:cubicBezTo>
                  <a:pt x="140" y="82"/>
                  <a:pt x="141" y="82"/>
                  <a:pt x="143" y="83"/>
                </a:cubicBezTo>
                <a:cubicBezTo>
                  <a:pt x="144" y="83"/>
                  <a:pt x="145" y="84"/>
                  <a:pt x="146" y="84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7" y="85"/>
                  <a:pt x="148" y="86"/>
                  <a:pt x="149" y="86"/>
                </a:cubicBezTo>
                <a:cubicBezTo>
                  <a:pt x="152" y="82"/>
                  <a:pt x="152" y="82"/>
                  <a:pt x="152" y="82"/>
                </a:cubicBezTo>
                <a:cubicBezTo>
                  <a:pt x="150" y="87"/>
                  <a:pt x="150" y="87"/>
                  <a:pt x="150" y="87"/>
                </a:cubicBezTo>
                <a:cubicBezTo>
                  <a:pt x="150" y="87"/>
                  <a:pt x="151" y="88"/>
                  <a:pt x="152" y="89"/>
                </a:cubicBezTo>
                <a:cubicBezTo>
                  <a:pt x="153" y="89"/>
                  <a:pt x="153" y="89"/>
                  <a:pt x="153" y="89"/>
                </a:cubicBezTo>
                <a:cubicBezTo>
                  <a:pt x="153" y="90"/>
                  <a:pt x="154" y="91"/>
                  <a:pt x="155" y="91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56" y="93"/>
                  <a:pt x="157" y="94"/>
                  <a:pt x="157" y="94"/>
                </a:cubicBezTo>
                <a:cubicBezTo>
                  <a:pt x="158" y="95"/>
                  <a:pt x="158" y="95"/>
                  <a:pt x="158" y="95"/>
                </a:cubicBezTo>
                <a:cubicBezTo>
                  <a:pt x="159" y="96"/>
                  <a:pt x="159" y="97"/>
                  <a:pt x="160" y="98"/>
                </a:cubicBezTo>
                <a:cubicBezTo>
                  <a:pt x="160" y="98"/>
                  <a:pt x="160" y="98"/>
                  <a:pt x="161" y="99"/>
                </a:cubicBezTo>
                <a:cubicBezTo>
                  <a:pt x="161" y="100"/>
                  <a:pt x="162" y="100"/>
                  <a:pt x="162" y="101"/>
                </a:cubicBezTo>
                <a:cubicBezTo>
                  <a:pt x="162" y="101"/>
                  <a:pt x="162" y="102"/>
                  <a:pt x="163" y="102"/>
                </a:cubicBezTo>
                <a:cubicBezTo>
                  <a:pt x="163" y="103"/>
                  <a:pt x="163" y="103"/>
                  <a:pt x="163" y="103"/>
                </a:cubicBezTo>
                <a:cubicBezTo>
                  <a:pt x="163" y="103"/>
                  <a:pt x="163" y="104"/>
                  <a:pt x="164" y="105"/>
                </a:cubicBezTo>
                <a:cubicBezTo>
                  <a:pt x="165" y="107"/>
                  <a:pt x="165" y="107"/>
                  <a:pt x="165" y="107"/>
                </a:cubicBezTo>
                <a:cubicBezTo>
                  <a:pt x="165" y="107"/>
                  <a:pt x="165" y="108"/>
                  <a:pt x="165" y="108"/>
                </a:cubicBezTo>
                <a:cubicBezTo>
                  <a:pt x="165" y="109"/>
                  <a:pt x="165" y="109"/>
                  <a:pt x="166" y="110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1"/>
                  <a:pt x="166" y="112"/>
                  <a:pt x="166" y="112"/>
                </a:cubicBezTo>
                <a:cubicBezTo>
                  <a:pt x="166" y="113"/>
                  <a:pt x="166" y="114"/>
                  <a:pt x="167" y="115"/>
                </a:cubicBezTo>
                <a:cubicBezTo>
                  <a:pt x="167" y="115"/>
                  <a:pt x="167" y="115"/>
                  <a:pt x="167" y="11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7"/>
                  <a:pt x="167" y="118"/>
                  <a:pt x="167" y="119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7" y="122"/>
                  <a:pt x="167" y="124"/>
                  <a:pt x="167" y="125"/>
                </a:cubicBezTo>
                <a:cubicBezTo>
                  <a:pt x="165" y="148"/>
                  <a:pt x="146" y="166"/>
                  <a:pt x="124" y="166"/>
                </a:cubicBezTo>
                <a:moveTo>
                  <a:pt x="124" y="68"/>
                </a:moveTo>
                <a:cubicBezTo>
                  <a:pt x="97" y="68"/>
                  <a:pt x="73" y="90"/>
                  <a:pt x="71" y="118"/>
                </a:cubicBezTo>
                <a:cubicBezTo>
                  <a:pt x="70" y="127"/>
                  <a:pt x="71" y="135"/>
                  <a:pt x="75" y="143"/>
                </a:cubicBezTo>
                <a:cubicBezTo>
                  <a:pt x="82" y="161"/>
                  <a:pt x="98" y="173"/>
                  <a:pt x="117" y="175"/>
                </a:cubicBezTo>
                <a:cubicBezTo>
                  <a:pt x="118" y="175"/>
                  <a:pt x="118" y="175"/>
                  <a:pt x="118" y="175"/>
                </a:cubicBezTo>
                <a:cubicBezTo>
                  <a:pt x="119" y="175"/>
                  <a:pt x="119" y="176"/>
                  <a:pt x="120" y="176"/>
                </a:cubicBezTo>
                <a:cubicBezTo>
                  <a:pt x="121" y="176"/>
                  <a:pt x="122" y="176"/>
                  <a:pt x="124" y="176"/>
                </a:cubicBezTo>
                <a:cubicBezTo>
                  <a:pt x="151" y="176"/>
                  <a:pt x="175" y="154"/>
                  <a:pt x="177" y="126"/>
                </a:cubicBezTo>
                <a:cubicBezTo>
                  <a:pt x="177" y="124"/>
                  <a:pt x="177" y="122"/>
                  <a:pt x="177" y="120"/>
                </a:cubicBezTo>
                <a:cubicBezTo>
                  <a:pt x="177" y="120"/>
                  <a:pt x="177" y="120"/>
                  <a:pt x="177" y="119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77" y="117"/>
                  <a:pt x="177" y="116"/>
                  <a:pt x="177" y="115"/>
                </a:cubicBezTo>
                <a:cubicBezTo>
                  <a:pt x="177" y="115"/>
                  <a:pt x="177" y="114"/>
                  <a:pt x="177" y="114"/>
                </a:cubicBezTo>
                <a:cubicBezTo>
                  <a:pt x="177" y="113"/>
                  <a:pt x="177" y="113"/>
                  <a:pt x="177" y="113"/>
                </a:cubicBezTo>
                <a:cubicBezTo>
                  <a:pt x="176" y="112"/>
                  <a:pt x="176" y="111"/>
                  <a:pt x="176" y="110"/>
                </a:cubicBezTo>
                <a:cubicBezTo>
                  <a:pt x="176" y="109"/>
                  <a:pt x="176" y="109"/>
                  <a:pt x="176" y="108"/>
                </a:cubicBezTo>
                <a:cubicBezTo>
                  <a:pt x="175" y="107"/>
                  <a:pt x="175" y="107"/>
                  <a:pt x="175" y="107"/>
                </a:cubicBezTo>
                <a:cubicBezTo>
                  <a:pt x="175" y="107"/>
                  <a:pt x="175" y="106"/>
                  <a:pt x="175" y="105"/>
                </a:cubicBezTo>
                <a:cubicBezTo>
                  <a:pt x="175" y="105"/>
                  <a:pt x="174" y="104"/>
                  <a:pt x="174" y="103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73" y="100"/>
                  <a:pt x="172" y="99"/>
                  <a:pt x="172" y="98"/>
                </a:cubicBezTo>
                <a:cubicBezTo>
                  <a:pt x="171" y="97"/>
                  <a:pt x="171" y="97"/>
                  <a:pt x="171" y="96"/>
                </a:cubicBezTo>
                <a:cubicBezTo>
                  <a:pt x="170" y="95"/>
                  <a:pt x="170" y="94"/>
                  <a:pt x="169" y="93"/>
                </a:cubicBezTo>
                <a:cubicBezTo>
                  <a:pt x="169" y="93"/>
                  <a:pt x="169" y="92"/>
                  <a:pt x="168" y="92"/>
                </a:cubicBezTo>
                <a:cubicBezTo>
                  <a:pt x="168" y="91"/>
                  <a:pt x="167" y="90"/>
                  <a:pt x="166" y="89"/>
                </a:cubicBezTo>
                <a:cubicBezTo>
                  <a:pt x="166" y="89"/>
                  <a:pt x="166" y="88"/>
                  <a:pt x="165" y="88"/>
                </a:cubicBezTo>
                <a:cubicBezTo>
                  <a:pt x="165" y="87"/>
                  <a:pt x="164" y="86"/>
                  <a:pt x="163" y="85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61" y="83"/>
                  <a:pt x="160" y="83"/>
                  <a:pt x="159" y="82"/>
                </a:cubicBezTo>
                <a:cubicBezTo>
                  <a:pt x="159" y="81"/>
                  <a:pt x="159" y="81"/>
                  <a:pt x="159" y="81"/>
                </a:cubicBezTo>
                <a:cubicBezTo>
                  <a:pt x="158" y="80"/>
                  <a:pt x="157" y="79"/>
                  <a:pt x="155" y="78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4" y="77"/>
                  <a:pt x="153" y="77"/>
                  <a:pt x="151" y="76"/>
                </a:cubicBezTo>
                <a:cubicBezTo>
                  <a:pt x="151" y="75"/>
                  <a:pt x="151" y="75"/>
                  <a:pt x="151" y="75"/>
                </a:cubicBezTo>
                <a:cubicBezTo>
                  <a:pt x="149" y="75"/>
                  <a:pt x="148" y="74"/>
                  <a:pt x="147" y="7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45" y="73"/>
                  <a:pt x="144" y="72"/>
                  <a:pt x="142" y="71"/>
                </a:cubicBezTo>
                <a:cubicBezTo>
                  <a:pt x="140" y="71"/>
                  <a:pt x="139" y="70"/>
                  <a:pt x="137" y="70"/>
                </a:cubicBezTo>
                <a:cubicBezTo>
                  <a:pt x="135" y="70"/>
                  <a:pt x="134" y="69"/>
                  <a:pt x="132" y="69"/>
                </a:cubicBezTo>
                <a:cubicBezTo>
                  <a:pt x="131" y="69"/>
                  <a:pt x="129" y="69"/>
                  <a:pt x="128" y="69"/>
                </a:cubicBezTo>
                <a:cubicBezTo>
                  <a:pt x="127" y="68"/>
                  <a:pt x="126" y="68"/>
                  <a:pt x="124" y="68"/>
                </a:cubicBezTo>
                <a:moveTo>
                  <a:pt x="48" y="70"/>
                </a:moveTo>
                <a:cubicBezTo>
                  <a:pt x="49" y="67"/>
                  <a:pt x="49" y="67"/>
                  <a:pt x="49" y="67"/>
                </a:cubicBezTo>
                <a:cubicBezTo>
                  <a:pt x="55" y="60"/>
                  <a:pt x="61" y="54"/>
                  <a:pt x="68" y="48"/>
                </a:cubicBezTo>
                <a:cubicBezTo>
                  <a:pt x="70" y="46"/>
                  <a:pt x="70" y="46"/>
                  <a:pt x="70" y="46"/>
                </a:cubicBezTo>
                <a:cubicBezTo>
                  <a:pt x="70" y="20"/>
                  <a:pt x="70" y="20"/>
                  <a:pt x="70" y="20"/>
                </a:cubicBezTo>
                <a:cubicBezTo>
                  <a:pt x="91" y="12"/>
                  <a:pt x="91" y="12"/>
                  <a:pt x="91" y="12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6" y="29"/>
                  <a:pt x="120" y="29"/>
                  <a:pt x="125" y="29"/>
                </a:cubicBezTo>
                <a:cubicBezTo>
                  <a:pt x="127" y="29"/>
                  <a:pt x="129" y="29"/>
                  <a:pt x="131" y="29"/>
                </a:cubicBezTo>
                <a:cubicBezTo>
                  <a:pt x="134" y="29"/>
                  <a:pt x="137" y="29"/>
                  <a:pt x="140" y="30"/>
                </a:cubicBezTo>
                <a:cubicBezTo>
                  <a:pt x="142" y="30"/>
                  <a:pt x="142" y="30"/>
                  <a:pt x="142" y="30"/>
                </a:cubicBezTo>
                <a:cubicBezTo>
                  <a:pt x="160" y="13"/>
                  <a:pt x="160" y="13"/>
                  <a:pt x="160" y="13"/>
                </a:cubicBezTo>
                <a:cubicBezTo>
                  <a:pt x="180" y="21"/>
                  <a:pt x="180" y="21"/>
                  <a:pt x="180" y="21"/>
                </a:cubicBezTo>
                <a:cubicBezTo>
                  <a:pt x="180" y="47"/>
                  <a:pt x="180" y="47"/>
                  <a:pt x="180" y="47"/>
                </a:cubicBezTo>
                <a:cubicBezTo>
                  <a:pt x="182" y="49"/>
                  <a:pt x="182" y="49"/>
                  <a:pt x="182" y="49"/>
                </a:cubicBezTo>
                <a:cubicBezTo>
                  <a:pt x="184" y="50"/>
                  <a:pt x="185" y="51"/>
                  <a:pt x="187" y="53"/>
                </a:cubicBezTo>
                <a:cubicBezTo>
                  <a:pt x="190" y="49"/>
                  <a:pt x="190" y="49"/>
                  <a:pt x="190" y="49"/>
                </a:cubicBezTo>
                <a:cubicBezTo>
                  <a:pt x="187" y="53"/>
                  <a:pt x="187" y="53"/>
                  <a:pt x="187" y="53"/>
                </a:cubicBezTo>
                <a:cubicBezTo>
                  <a:pt x="191" y="56"/>
                  <a:pt x="194" y="59"/>
                  <a:pt x="197" y="63"/>
                </a:cubicBezTo>
                <a:cubicBezTo>
                  <a:pt x="198" y="65"/>
                  <a:pt x="199" y="67"/>
                  <a:pt x="201" y="68"/>
                </a:cubicBezTo>
                <a:cubicBezTo>
                  <a:pt x="203" y="71"/>
                  <a:pt x="203" y="71"/>
                  <a:pt x="203" y="71"/>
                </a:cubicBezTo>
                <a:cubicBezTo>
                  <a:pt x="229" y="71"/>
                  <a:pt x="229" y="71"/>
                  <a:pt x="229" y="71"/>
                </a:cubicBezTo>
                <a:cubicBezTo>
                  <a:pt x="238" y="91"/>
                  <a:pt x="238" y="91"/>
                  <a:pt x="238" y="91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7" y="114"/>
                  <a:pt x="217" y="114"/>
                  <a:pt x="217" y="114"/>
                </a:cubicBezTo>
                <a:cubicBezTo>
                  <a:pt x="217" y="116"/>
                  <a:pt x="217" y="118"/>
                  <a:pt x="217" y="120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17" y="124"/>
                  <a:pt x="217" y="126"/>
                  <a:pt x="217" y="128"/>
                </a:cubicBezTo>
                <a:cubicBezTo>
                  <a:pt x="216" y="131"/>
                  <a:pt x="216" y="133"/>
                  <a:pt x="216" y="136"/>
                </a:cubicBezTo>
                <a:cubicBezTo>
                  <a:pt x="216" y="139"/>
                  <a:pt x="216" y="139"/>
                  <a:pt x="216" y="139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196" y="180"/>
                  <a:pt x="196" y="180"/>
                  <a:pt x="196" y="180"/>
                </a:cubicBezTo>
                <a:cubicBezTo>
                  <a:pt x="194" y="182"/>
                  <a:pt x="194" y="182"/>
                  <a:pt x="194" y="182"/>
                </a:cubicBezTo>
                <a:cubicBezTo>
                  <a:pt x="192" y="185"/>
                  <a:pt x="190" y="187"/>
                  <a:pt x="188" y="189"/>
                </a:cubicBezTo>
                <a:cubicBezTo>
                  <a:pt x="186" y="191"/>
                  <a:pt x="183" y="193"/>
                  <a:pt x="181" y="195"/>
                </a:cubicBezTo>
                <a:cubicBezTo>
                  <a:pt x="179" y="197"/>
                  <a:pt x="179" y="197"/>
                  <a:pt x="179" y="197"/>
                </a:cubicBezTo>
                <a:cubicBezTo>
                  <a:pt x="179" y="230"/>
                  <a:pt x="179" y="230"/>
                  <a:pt x="179" y="230"/>
                </a:cubicBezTo>
                <a:cubicBezTo>
                  <a:pt x="159" y="238"/>
                  <a:pt x="159" y="238"/>
                  <a:pt x="159" y="238"/>
                </a:cubicBezTo>
                <a:cubicBezTo>
                  <a:pt x="138" y="216"/>
                  <a:pt x="138" y="216"/>
                  <a:pt x="138" y="216"/>
                </a:cubicBezTo>
                <a:cubicBezTo>
                  <a:pt x="136" y="214"/>
                  <a:pt x="136" y="214"/>
                  <a:pt x="136" y="214"/>
                </a:cubicBezTo>
                <a:cubicBezTo>
                  <a:pt x="134" y="215"/>
                  <a:pt x="134" y="215"/>
                  <a:pt x="134" y="215"/>
                </a:cubicBezTo>
                <a:cubicBezTo>
                  <a:pt x="133" y="215"/>
                  <a:pt x="133" y="215"/>
                  <a:pt x="133" y="215"/>
                </a:cubicBezTo>
                <a:cubicBezTo>
                  <a:pt x="133" y="215"/>
                  <a:pt x="133" y="215"/>
                  <a:pt x="133" y="215"/>
                </a:cubicBezTo>
                <a:cubicBezTo>
                  <a:pt x="130" y="215"/>
                  <a:pt x="128" y="215"/>
                  <a:pt x="125" y="215"/>
                </a:cubicBezTo>
                <a:cubicBezTo>
                  <a:pt x="124" y="215"/>
                  <a:pt x="124" y="215"/>
                  <a:pt x="123" y="215"/>
                </a:cubicBezTo>
                <a:cubicBezTo>
                  <a:pt x="121" y="215"/>
                  <a:pt x="119" y="215"/>
                  <a:pt x="117" y="215"/>
                </a:cubicBezTo>
                <a:cubicBezTo>
                  <a:pt x="116" y="215"/>
                  <a:pt x="116" y="215"/>
                  <a:pt x="115" y="215"/>
                </a:cubicBezTo>
                <a:cubicBezTo>
                  <a:pt x="112" y="215"/>
                  <a:pt x="112" y="215"/>
                  <a:pt x="112" y="215"/>
                </a:cubicBezTo>
                <a:cubicBezTo>
                  <a:pt x="89" y="237"/>
                  <a:pt x="89" y="237"/>
                  <a:pt x="89" y="237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67" y="197"/>
                  <a:pt x="67" y="197"/>
                  <a:pt x="67" y="197"/>
                </a:cubicBezTo>
                <a:cubicBezTo>
                  <a:pt x="61" y="192"/>
                  <a:pt x="56" y="187"/>
                  <a:pt x="52" y="181"/>
                </a:cubicBezTo>
                <a:cubicBezTo>
                  <a:pt x="50" y="179"/>
                  <a:pt x="50" y="179"/>
                  <a:pt x="50" y="179"/>
                </a:cubicBezTo>
                <a:cubicBezTo>
                  <a:pt x="20" y="179"/>
                  <a:pt x="20" y="179"/>
                  <a:pt x="20" y="179"/>
                </a:cubicBezTo>
                <a:cubicBezTo>
                  <a:pt x="12" y="159"/>
                  <a:pt x="12" y="159"/>
                  <a:pt x="12" y="159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133"/>
                  <a:pt x="31" y="130"/>
                  <a:pt x="31" y="126"/>
                </a:cubicBezTo>
                <a:cubicBezTo>
                  <a:pt x="31" y="125"/>
                  <a:pt x="31" y="123"/>
                  <a:pt x="31" y="121"/>
                </a:cubicBezTo>
                <a:cubicBezTo>
                  <a:pt x="31" y="119"/>
                  <a:pt x="31" y="117"/>
                  <a:pt x="31" y="116"/>
                </a:cubicBezTo>
                <a:cubicBezTo>
                  <a:pt x="32" y="114"/>
                  <a:pt x="32" y="113"/>
                  <a:pt x="32" y="112"/>
                </a:cubicBezTo>
                <a:cubicBezTo>
                  <a:pt x="32" y="109"/>
                  <a:pt x="32" y="109"/>
                  <a:pt x="32" y="109"/>
                </a:cubicBezTo>
                <a:cubicBezTo>
                  <a:pt x="12" y="89"/>
                  <a:pt x="12" y="89"/>
                  <a:pt x="12" y="89"/>
                </a:cubicBezTo>
                <a:cubicBezTo>
                  <a:pt x="21" y="69"/>
                  <a:pt x="21" y="69"/>
                  <a:pt x="21" y="69"/>
                </a:cubicBezTo>
                <a:cubicBezTo>
                  <a:pt x="48" y="70"/>
                  <a:pt x="48" y="70"/>
                  <a:pt x="48" y="70"/>
                </a:cubicBezTo>
                <a:moveTo>
                  <a:pt x="93" y="0"/>
                </a:moveTo>
                <a:cubicBezTo>
                  <a:pt x="60" y="13"/>
                  <a:pt x="60" y="13"/>
                  <a:pt x="60" y="13"/>
                </a:cubicBezTo>
                <a:cubicBezTo>
                  <a:pt x="60" y="41"/>
                  <a:pt x="60" y="41"/>
                  <a:pt x="60" y="41"/>
                </a:cubicBezTo>
                <a:cubicBezTo>
                  <a:pt x="54" y="47"/>
                  <a:pt x="48" y="53"/>
                  <a:pt x="43" y="59"/>
                </a:cubicBezTo>
                <a:cubicBezTo>
                  <a:pt x="14" y="59"/>
                  <a:pt x="14" y="59"/>
                  <a:pt x="14" y="59"/>
                </a:cubicBezTo>
                <a:cubicBezTo>
                  <a:pt x="0" y="92"/>
                  <a:pt x="0" y="92"/>
                  <a:pt x="0" y="92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14"/>
                  <a:pt x="21" y="114"/>
                  <a:pt x="21" y="115"/>
                </a:cubicBezTo>
                <a:cubicBezTo>
                  <a:pt x="21" y="117"/>
                  <a:pt x="21" y="119"/>
                  <a:pt x="21" y="121"/>
                </a:cubicBezTo>
                <a:cubicBezTo>
                  <a:pt x="21" y="121"/>
                  <a:pt x="21" y="121"/>
                  <a:pt x="21" y="121"/>
                </a:cubicBezTo>
                <a:cubicBezTo>
                  <a:pt x="21" y="123"/>
                  <a:pt x="21" y="125"/>
                  <a:pt x="21" y="127"/>
                </a:cubicBezTo>
                <a:cubicBezTo>
                  <a:pt x="21" y="129"/>
                  <a:pt x="21" y="132"/>
                  <a:pt x="22" y="135"/>
                </a:cubicBezTo>
                <a:cubicBezTo>
                  <a:pt x="0" y="157"/>
                  <a:pt x="0" y="157"/>
                  <a:pt x="0" y="157"/>
                </a:cubicBezTo>
                <a:cubicBezTo>
                  <a:pt x="13" y="189"/>
                  <a:pt x="13" y="189"/>
                  <a:pt x="13" y="189"/>
                </a:cubicBezTo>
                <a:cubicBezTo>
                  <a:pt x="45" y="190"/>
                  <a:pt x="45" y="190"/>
                  <a:pt x="45" y="190"/>
                </a:cubicBezTo>
                <a:cubicBezTo>
                  <a:pt x="49" y="194"/>
                  <a:pt x="54" y="199"/>
                  <a:pt x="59" y="203"/>
                </a:cubicBezTo>
                <a:cubicBezTo>
                  <a:pt x="59" y="236"/>
                  <a:pt x="59" y="236"/>
                  <a:pt x="59" y="236"/>
                </a:cubicBezTo>
                <a:cubicBezTo>
                  <a:pt x="91" y="249"/>
                  <a:pt x="91" y="249"/>
                  <a:pt x="91" y="249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8" y="226"/>
                  <a:pt x="120" y="226"/>
                  <a:pt x="123" y="226"/>
                </a:cubicBezTo>
                <a:cubicBezTo>
                  <a:pt x="124" y="226"/>
                  <a:pt x="125" y="226"/>
                  <a:pt x="126" y="226"/>
                </a:cubicBezTo>
                <a:cubicBezTo>
                  <a:pt x="128" y="226"/>
                  <a:pt x="130" y="225"/>
                  <a:pt x="132" y="225"/>
                </a:cubicBezTo>
                <a:cubicBezTo>
                  <a:pt x="156" y="250"/>
                  <a:pt x="156" y="250"/>
                  <a:pt x="156" y="250"/>
                </a:cubicBezTo>
                <a:cubicBezTo>
                  <a:pt x="189" y="237"/>
                  <a:pt x="189" y="237"/>
                  <a:pt x="189" y="237"/>
                </a:cubicBezTo>
                <a:cubicBezTo>
                  <a:pt x="189" y="202"/>
                  <a:pt x="189" y="202"/>
                  <a:pt x="189" y="202"/>
                </a:cubicBezTo>
                <a:cubicBezTo>
                  <a:pt x="191" y="200"/>
                  <a:pt x="193" y="198"/>
                  <a:pt x="195" y="196"/>
                </a:cubicBezTo>
                <a:cubicBezTo>
                  <a:pt x="197" y="194"/>
                  <a:pt x="199" y="193"/>
                  <a:pt x="201" y="191"/>
                </a:cubicBezTo>
                <a:cubicBezTo>
                  <a:pt x="235" y="191"/>
                  <a:pt x="235" y="191"/>
                  <a:pt x="235" y="191"/>
                </a:cubicBezTo>
                <a:cubicBezTo>
                  <a:pt x="249" y="158"/>
                  <a:pt x="249" y="158"/>
                  <a:pt x="249" y="158"/>
                </a:cubicBezTo>
                <a:cubicBezTo>
                  <a:pt x="226" y="135"/>
                  <a:pt x="226" y="135"/>
                  <a:pt x="226" y="135"/>
                </a:cubicBezTo>
                <a:cubicBezTo>
                  <a:pt x="226" y="133"/>
                  <a:pt x="227" y="131"/>
                  <a:pt x="227" y="129"/>
                </a:cubicBezTo>
                <a:cubicBezTo>
                  <a:pt x="227" y="127"/>
                  <a:pt x="227" y="124"/>
                  <a:pt x="227" y="122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27" y="119"/>
                  <a:pt x="227" y="117"/>
                  <a:pt x="227" y="116"/>
                </a:cubicBezTo>
                <a:cubicBezTo>
                  <a:pt x="250" y="93"/>
                  <a:pt x="250" y="93"/>
                  <a:pt x="250" y="93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6" y="59"/>
                  <a:pt x="206" y="58"/>
                  <a:pt x="205" y="57"/>
                </a:cubicBezTo>
                <a:cubicBezTo>
                  <a:pt x="204" y="56"/>
                  <a:pt x="204" y="56"/>
                  <a:pt x="204" y="56"/>
                </a:cubicBezTo>
                <a:cubicBezTo>
                  <a:pt x="201" y="53"/>
                  <a:pt x="198" y="49"/>
                  <a:pt x="194" y="46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3" y="44"/>
                  <a:pt x="192" y="43"/>
                  <a:pt x="190" y="42"/>
                </a:cubicBezTo>
                <a:cubicBezTo>
                  <a:pt x="191" y="14"/>
                  <a:pt x="191" y="14"/>
                  <a:pt x="191" y="14"/>
                </a:cubicBezTo>
                <a:cubicBezTo>
                  <a:pt x="158" y="0"/>
                  <a:pt x="158" y="0"/>
                  <a:pt x="158" y="0"/>
                </a:cubicBezTo>
                <a:cubicBezTo>
                  <a:pt x="139" y="19"/>
                  <a:pt x="139" y="19"/>
                  <a:pt x="139" y="19"/>
                </a:cubicBezTo>
                <a:cubicBezTo>
                  <a:pt x="137" y="19"/>
                  <a:pt x="134" y="19"/>
                  <a:pt x="132" y="19"/>
                </a:cubicBezTo>
                <a:cubicBezTo>
                  <a:pt x="130" y="19"/>
                  <a:pt x="127" y="19"/>
                  <a:pt x="125" y="19"/>
                </a:cubicBezTo>
                <a:cubicBezTo>
                  <a:pt x="121" y="19"/>
                  <a:pt x="116" y="19"/>
                  <a:pt x="112" y="19"/>
                </a:cubicBezTo>
                <a:cubicBezTo>
                  <a:pt x="93" y="0"/>
                  <a:pt x="93" y="0"/>
                  <a:pt x="9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4" name="Google Shape;1464;p17"/>
          <p:cNvSpPr/>
          <p:nvPr/>
        </p:nvSpPr>
        <p:spPr>
          <a:xfrm>
            <a:off x="809488" y="2028825"/>
            <a:ext cx="315641" cy="349250"/>
          </a:xfrm>
          <a:custGeom>
            <a:avLst/>
            <a:gdLst/>
            <a:ahLst/>
            <a:cxnLst/>
            <a:rect l="l" t="t" r="r" b="b"/>
            <a:pathLst>
              <a:path w="167" h="166" extrusionOk="0">
                <a:moveTo>
                  <a:pt x="83" y="107"/>
                </a:moveTo>
                <a:cubicBezTo>
                  <a:pt x="82" y="107"/>
                  <a:pt x="82" y="107"/>
                  <a:pt x="81" y="107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70" y="106"/>
                  <a:pt x="62" y="100"/>
                  <a:pt x="59" y="91"/>
                </a:cubicBezTo>
                <a:cubicBezTo>
                  <a:pt x="57" y="87"/>
                  <a:pt x="57" y="83"/>
                  <a:pt x="57" y="79"/>
                </a:cubicBezTo>
                <a:cubicBezTo>
                  <a:pt x="58" y="65"/>
                  <a:pt x="70" y="55"/>
                  <a:pt x="83" y="55"/>
                </a:cubicBezTo>
                <a:cubicBezTo>
                  <a:pt x="84" y="55"/>
                  <a:pt x="85" y="55"/>
                  <a:pt x="85" y="55"/>
                </a:cubicBezTo>
                <a:cubicBezTo>
                  <a:pt x="86" y="55"/>
                  <a:pt x="87" y="55"/>
                  <a:pt x="87" y="55"/>
                </a:cubicBezTo>
                <a:cubicBezTo>
                  <a:pt x="88" y="55"/>
                  <a:pt x="89" y="55"/>
                  <a:pt x="90" y="55"/>
                </a:cubicBezTo>
                <a:cubicBezTo>
                  <a:pt x="91" y="56"/>
                  <a:pt x="91" y="56"/>
                  <a:pt x="92" y="56"/>
                </a:cubicBezTo>
                <a:cubicBezTo>
                  <a:pt x="93" y="56"/>
                  <a:pt x="94" y="57"/>
                  <a:pt x="94" y="57"/>
                </a:cubicBezTo>
                <a:cubicBezTo>
                  <a:pt x="95" y="57"/>
                  <a:pt x="96" y="58"/>
                  <a:pt x="97" y="58"/>
                </a:cubicBezTo>
                <a:cubicBezTo>
                  <a:pt x="97" y="59"/>
                  <a:pt x="98" y="59"/>
                  <a:pt x="98" y="59"/>
                </a:cubicBezTo>
                <a:cubicBezTo>
                  <a:pt x="99" y="60"/>
                  <a:pt x="99" y="60"/>
                  <a:pt x="99" y="60"/>
                </a:cubicBezTo>
                <a:cubicBezTo>
                  <a:pt x="99" y="60"/>
                  <a:pt x="100" y="60"/>
                  <a:pt x="100" y="61"/>
                </a:cubicBezTo>
                <a:cubicBezTo>
                  <a:pt x="103" y="57"/>
                  <a:pt x="103" y="57"/>
                  <a:pt x="103" y="57"/>
                </a:cubicBezTo>
                <a:cubicBezTo>
                  <a:pt x="101" y="61"/>
                  <a:pt x="101" y="61"/>
                  <a:pt x="101" y="61"/>
                </a:cubicBezTo>
                <a:cubicBezTo>
                  <a:pt x="101" y="62"/>
                  <a:pt x="102" y="62"/>
                  <a:pt x="102" y="62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3" y="63"/>
                  <a:pt x="103" y="64"/>
                  <a:pt x="104" y="6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65"/>
                  <a:pt x="105" y="66"/>
                  <a:pt x="105" y="66"/>
                </a:cubicBezTo>
                <a:cubicBezTo>
                  <a:pt x="105" y="67"/>
                  <a:pt x="105" y="67"/>
                  <a:pt x="105" y="67"/>
                </a:cubicBezTo>
                <a:cubicBezTo>
                  <a:pt x="106" y="67"/>
                  <a:pt x="106" y="68"/>
                  <a:pt x="106" y="68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70"/>
                  <a:pt x="107" y="70"/>
                  <a:pt x="107" y="71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5"/>
                  <a:pt x="109" y="76"/>
                  <a:pt x="109" y="76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9"/>
                  <a:pt x="109" y="79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81"/>
                  <a:pt x="109" y="82"/>
                  <a:pt x="109" y="83"/>
                </a:cubicBezTo>
                <a:cubicBezTo>
                  <a:pt x="108" y="97"/>
                  <a:pt x="97" y="107"/>
                  <a:pt x="83" y="107"/>
                </a:cubicBezTo>
                <a:moveTo>
                  <a:pt x="83" y="44"/>
                </a:moveTo>
                <a:cubicBezTo>
                  <a:pt x="65" y="44"/>
                  <a:pt x="48" y="59"/>
                  <a:pt x="47" y="78"/>
                </a:cubicBezTo>
                <a:cubicBezTo>
                  <a:pt x="46" y="84"/>
                  <a:pt x="47" y="90"/>
                  <a:pt x="49" y="95"/>
                </a:cubicBezTo>
                <a:cubicBezTo>
                  <a:pt x="54" y="107"/>
                  <a:pt x="66" y="116"/>
                  <a:pt x="79" y="117"/>
                </a:cubicBezTo>
                <a:cubicBezTo>
                  <a:pt x="80" y="117"/>
                  <a:pt x="80" y="118"/>
                  <a:pt x="80" y="118"/>
                </a:cubicBezTo>
                <a:cubicBezTo>
                  <a:pt x="81" y="118"/>
                  <a:pt x="82" y="118"/>
                  <a:pt x="83" y="118"/>
                </a:cubicBezTo>
                <a:cubicBezTo>
                  <a:pt x="102" y="118"/>
                  <a:pt x="118" y="103"/>
                  <a:pt x="119" y="84"/>
                </a:cubicBezTo>
                <a:cubicBezTo>
                  <a:pt x="120" y="82"/>
                  <a:pt x="120" y="81"/>
                  <a:pt x="120" y="80"/>
                </a:cubicBezTo>
                <a:cubicBezTo>
                  <a:pt x="120" y="80"/>
                  <a:pt x="120" y="79"/>
                  <a:pt x="120" y="79"/>
                </a:cubicBezTo>
                <a:cubicBezTo>
                  <a:pt x="119" y="78"/>
                  <a:pt x="119" y="77"/>
                  <a:pt x="119" y="76"/>
                </a:cubicBezTo>
                <a:cubicBezTo>
                  <a:pt x="119" y="76"/>
                  <a:pt x="119" y="76"/>
                  <a:pt x="119" y="75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9" y="75"/>
                  <a:pt x="119" y="75"/>
                  <a:pt x="119" y="75"/>
                </a:cubicBezTo>
                <a:cubicBezTo>
                  <a:pt x="119" y="74"/>
                  <a:pt x="119" y="73"/>
                  <a:pt x="119" y="73"/>
                </a:cubicBezTo>
                <a:cubicBezTo>
                  <a:pt x="119" y="72"/>
                  <a:pt x="119" y="72"/>
                  <a:pt x="118" y="72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8" y="71"/>
                  <a:pt x="118" y="70"/>
                  <a:pt x="118" y="70"/>
                </a:cubicBezTo>
                <a:cubicBezTo>
                  <a:pt x="118" y="69"/>
                  <a:pt x="118" y="69"/>
                  <a:pt x="117" y="68"/>
                </a:cubicBezTo>
                <a:cubicBezTo>
                  <a:pt x="113" y="70"/>
                  <a:pt x="113" y="70"/>
                  <a:pt x="113" y="70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7" y="66"/>
                  <a:pt x="117" y="66"/>
                  <a:pt x="117" y="66"/>
                </a:cubicBezTo>
                <a:cubicBezTo>
                  <a:pt x="116" y="66"/>
                  <a:pt x="116" y="65"/>
                  <a:pt x="116" y="64"/>
                </a:cubicBezTo>
                <a:cubicBezTo>
                  <a:pt x="116" y="64"/>
                  <a:pt x="115" y="64"/>
                  <a:pt x="115" y="63"/>
                </a:cubicBezTo>
                <a:cubicBezTo>
                  <a:pt x="115" y="63"/>
                  <a:pt x="114" y="62"/>
                  <a:pt x="114" y="62"/>
                </a:cubicBezTo>
                <a:cubicBezTo>
                  <a:pt x="114" y="61"/>
                  <a:pt x="114" y="61"/>
                  <a:pt x="113" y="60"/>
                </a:cubicBezTo>
                <a:cubicBezTo>
                  <a:pt x="113" y="60"/>
                  <a:pt x="113" y="59"/>
                  <a:pt x="112" y="59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1" y="57"/>
                  <a:pt x="110" y="57"/>
                  <a:pt x="110" y="56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109" y="55"/>
                  <a:pt x="108" y="54"/>
                  <a:pt x="107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6" y="52"/>
                  <a:pt x="105" y="52"/>
                  <a:pt x="105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3" y="50"/>
                  <a:pt x="103" y="50"/>
                  <a:pt x="102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0" y="48"/>
                  <a:pt x="98" y="48"/>
                </a:cubicBezTo>
                <a:cubicBezTo>
                  <a:pt x="97" y="47"/>
                  <a:pt x="97" y="47"/>
                  <a:pt x="95" y="46"/>
                </a:cubicBezTo>
                <a:cubicBezTo>
                  <a:pt x="94" y="46"/>
                  <a:pt x="93" y="46"/>
                  <a:pt x="92" y="46"/>
                </a:cubicBezTo>
                <a:cubicBezTo>
                  <a:pt x="91" y="45"/>
                  <a:pt x="90" y="45"/>
                  <a:pt x="89" y="45"/>
                </a:cubicBezTo>
                <a:cubicBezTo>
                  <a:pt x="88" y="45"/>
                  <a:pt x="87" y="45"/>
                  <a:pt x="86" y="45"/>
                </a:cubicBezTo>
                <a:cubicBezTo>
                  <a:pt x="85" y="44"/>
                  <a:pt x="84" y="44"/>
                  <a:pt x="83" y="44"/>
                </a:cubicBezTo>
                <a:moveTo>
                  <a:pt x="35" y="49"/>
                </a:moveTo>
                <a:cubicBezTo>
                  <a:pt x="36" y="47"/>
                  <a:pt x="36" y="47"/>
                  <a:pt x="36" y="47"/>
                </a:cubicBezTo>
                <a:cubicBezTo>
                  <a:pt x="40" y="42"/>
                  <a:pt x="44" y="38"/>
                  <a:pt x="48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16"/>
                  <a:pt x="50" y="16"/>
                  <a:pt x="50" y="16"/>
                </a:cubicBezTo>
                <a:cubicBezTo>
                  <a:pt x="61" y="12"/>
                  <a:pt x="61" y="12"/>
                  <a:pt x="61" y="12"/>
                </a:cubicBezTo>
                <a:cubicBezTo>
                  <a:pt x="72" y="23"/>
                  <a:pt x="72" y="23"/>
                  <a:pt x="72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78" y="23"/>
                  <a:pt x="81" y="22"/>
                  <a:pt x="84" y="22"/>
                </a:cubicBezTo>
                <a:cubicBezTo>
                  <a:pt x="85" y="22"/>
                  <a:pt x="87" y="22"/>
                  <a:pt x="88" y="22"/>
                </a:cubicBezTo>
                <a:cubicBezTo>
                  <a:pt x="90" y="23"/>
                  <a:pt x="91" y="23"/>
                  <a:pt x="93" y="23"/>
                </a:cubicBezTo>
                <a:cubicBezTo>
                  <a:pt x="96" y="23"/>
                  <a:pt x="96" y="23"/>
                  <a:pt x="96" y="23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1" y="36"/>
                  <a:pt x="122" y="36"/>
                  <a:pt x="123" y="37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5" y="40"/>
                  <a:pt x="127" y="42"/>
                  <a:pt x="129" y="44"/>
                </a:cubicBezTo>
                <a:cubicBezTo>
                  <a:pt x="130" y="45"/>
                  <a:pt x="130" y="46"/>
                  <a:pt x="131" y="47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141" y="74"/>
                  <a:pt x="141" y="74"/>
                  <a:pt x="141" y="74"/>
                </a:cubicBezTo>
                <a:cubicBezTo>
                  <a:pt x="141" y="76"/>
                  <a:pt x="141" y="76"/>
                  <a:pt x="141" y="76"/>
                </a:cubicBezTo>
                <a:cubicBezTo>
                  <a:pt x="142" y="77"/>
                  <a:pt x="142" y="79"/>
                  <a:pt x="142" y="80"/>
                </a:cubicBezTo>
                <a:cubicBezTo>
                  <a:pt x="147" y="80"/>
                  <a:pt x="147" y="80"/>
                  <a:pt x="147" y="80"/>
                </a:cubicBezTo>
                <a:cubicBezTo>
                  <a:pt x="142" y="81"/>
                  <a:pt x="142" y="81"/>
                  <a:pt x="142" y="81"/>
                </a:cubicBezTo>
                <a:cubicBezTo>
                  <a:pt x="142" y="82"/>
                  <a:pt x="142" y="84"/>
                  <a:pt x="141" y="85"/>
                </a:cubicBezTo>
                <a:cubicBezTo>
                  <a:pt x="141" y="87"/>
                  <a:pt x="141" y="88"/>
                  <a:pt x="141" y="89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29" y="117"/>
                  <a:pt x="129" y="117"/>
                  <a:pt x="129" y="11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6" y="120"/>
                  <a:pt x="125" y="122"/>
                  <a:pt x="123" y="123"/>
                </a:cubicBezTo>
                <a:cubicBezTo>
                  <a:pt x="122" y="125"/>
                  <a:pt x="121" y="126"/>
                  <a:pt x="119" y="127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7" y="150"/>
                  <a:pt x="117" y="150"/>
                  <a:pt x="117" y="150"/>
                </a:cubicBezTo>
                <a:cubicBezTo>
                  <a:pt x="106" y="154"/>
                  <a:pt x="106" y="154"/>
                  <a:pt x="106" y="154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8" y="139"/>
                  <a:pt x="88" y="139"/>
                  <a:pt x="88" y="139"/>
                </a:cubicBezTo>
                <a:cubicBezTo>
                  <a:pt x="87" y="140"/>
                  <a:pt x="85" y="140"/>
                  <a:pt x="84" y="140"/>
                </a:cubicBezTo>
                <a:cubicBezTo>
                  <a:pt x="83" y="140"/>
                  <a:pt x="83" y="140"/>
                  <a:pt x="82" y="140"/>
                </a:cubicBezTo>
                <a:cubicBezTo>
                  <a:pt x="81" y="140"/>
                  <a:pt x="80" y="140"/>
                  <a:pt x="79" y="140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29"/>
                  <a:pt x="49" y="129"/>
                  <a:pt x="49" y="129"/>
                </a:cubicBezTo>
                <a:cubicBezTo>
                  <a:pt x="47" y="128"/>
                  <a:pt x="47" y="128"/>
                  <a:pt x="47" y="128"/>
                </a:cubicBezTo>
                <a:cubicBezTo>
                  <a:pt x="44" y="125"/>
                  <a:pt x="41" y="122"/>
                  <a:pt x="38" y="118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17" y="116"/>
                  <a:pt x="17" y="116"/>
                  <a:pt x="17" y="116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26" y="93"/>
                  <a:pt x="26" y="93"/>
                  <a:pt x="26" y="93"/>
                </a:cubicBezTo>
                <a:cubicBezTo>
                  <a:pt x="25" y="90"/>
                  <a:pt x="25" y="90"/>
                  <a:pt x="25" y="90"/>
                </a:cubicBezTo>
                <a:cubicBezTo>
                  <a:pt x="25" y="88"/>
                  <a:pt x="25" y="86"/>
                  <a:pt x="25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2"/>
                  <a:pt x="25" y="81"/>
                  <a:pt x="25" y="80"/>
                </a:cubicBezTo>
                <a:cubicBezTo>
                  <a:pt x="25" y="79"/>
                  <a:pt x="25" y="78"/>
                  <a:pt x="25" y="77"/>
                </a:cubicBezTo>
                <a:cubicBezTo>
                  <a:pt x="25" y="76"/>
                  <a:pt x="25" y="75"/>
                  <a:pt x="25" y="75"/>
                </a:cubicBezTo>
                <a:cubicBezTo>
                  <a:pt x="25" y="72"/>
                  <a:pt x="25" y="72"/>
                  <a:pt x="25" y="72"/>
                </a:cubicBezTo>
                <a:cubicBezTo>
                  <a:pt x="13" y="59"/>
                  <a:pt x="13" y="59"/>
                  <a:pt x="13" y="59"/>
                </a:cubicBezTo>
                <a:cubicBezTo>
                  <a:pt x="17" y="49"/>
                  <a:pt x="17" y="49"/>
                  <a:pt x="17" y="49"/>
                </a:cubicBezTo>
                <a:cubicBezTo>
                  <a:pt x="35" y="49"/>
                  <a:pt x="35" y="49"/>
                  <a:pt x="35" y="49"/>
                </a:cubicBezTo>
                <a:moveTo>
                  <a:pt x="64" y="0"/>
                </a:moveTo>
                <a:cubicBezTo>
                  <a:pt x="40" y="9"/>
                  <a:pt x="40" y="9"/>
                  <a:pt x="40" y="9"/>
                </a:cubicBezTo>
                <a:cubicBezTo>
                  <a:pt x="40" y="28"/>
                  <a:pt x="40" y="28"/>
                  <a:pt x="40" y="28"/>
                </a:cubicBezTo>
                <a:cubicBezTo>
                  <a:pt x="36" y="31"/>
                  <a:pt x="33" y="35"/>
                  <a:pt x="30" y="39"/>
                </a:cubicBezTo>
                <a:cubicBezTo>
                  <a:pt x="11" y="38"/>
                  <a:pt x="11" y="38"/>
                  <a:pt x="11" y="38"/>
                </a:cubicBezTo>
                <a:cubicBezTo>
                  <a:pt x="1" y="62"/>
                  <a:pt x="1" y="62"/>
                  <a:pt x="1" y="62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8"/>
                  <a:pt x="15" y="79"/>
                  <a:pt x="15" y="80"/>
                </a:cubicBezTo>
                <a:cubicBezTo>
                  <a:pt x="15" y="82"/>
                  <a:pt x="15" y="83"/>
                  <a:pt x="15" y="84"/>
                </a:cubicBezTo>
                <a:cubicBezTo>
                  <a:pt x="15" y="86"/>
                  <a:pt x="15" y="87"/>
                  <a:pt x="15" y="89"/>
                </a:cubicBezTo>
                <a:cubicBezTo>
                  <a:pt x="0" y="103"/>
                  <a:pt x="0" y="103"/>
                  <a:pt x="0" y="103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31" y="127"/>
                  <a:pt x="31" y="127"/>
                  <a:pt x="31" y="127"/>
                </a:cubicBezTo>
                <a:cubicBezTo>
                  <a:pt x="34" y="129"/>
                  <a:pt x="36" y="132"/>
                  <a:pt x="39" y="134"/>
                </a:cubicBezTo>
                <a:cubicBezTo>
                  <a:pt x="39" y="156"/>
                  <a:pt x="39" y="156"/>
                  <a:pt x="39" y="156"/>
                </a:cubicBezTo>
                <a:cubicBezTo>
                  <a:pt x="62" y="166"/>
                  <a:pt x="62" y="166"/>
                  <a:pt x="62" y="166"/>
                </a:cubicBezTo>
                <a:cubicBezTo>
                  <a:pt x="78" y="150"/>
                  <a:pt x="78" y="150"/>
                  <a:pt x="78" y="150"/>
                </a:cubicBezTo>
                <a:cubicBezTo>
                  <a:pt x="80" y="150"/>
                  <a:pt x="81" y="150"/>
                  <a:pt x="83" y="150"/>
                </a:cubicBezTo>
                <a:cubicBezTo>
                  <a:pt x="83" y="150"/>
                  <a:pt x="84" y="150"/>
                  <a:pt x="84" y="150"/>
                </a:cubicBezTo>
                <a:cubicBezTo>
                  <a:pt x="85" y="150"/>
                  <a:pt x="87" y="150"/>
                  <a:pt x="88" y="150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33"/>
                  <a:pt x="127" y="133"/>
                  <a:pt x="127" y="133"/>
                </a:cubicBezTo>
                <a:cubicBezTo>
                  <a:pt x="128" y="132"/>
                  <a:pt x="129" y="131"/>
                  <a:pt x="131" y="130"/>
                </a:cubicBezTo>
                <a:cubicBezTo>
                  <a:pt x="132" y="129"/>
                  <a:pt x="133" y="128"/>
                  <a:pt x="134" y="127"/>
                </a:cubicBezTo>
                <a:cubicBezTo>
                  <a:pt x="157" y="128"/>
                  <a:pt x="157" y="128"/>
                  <a:pt x="157" y="128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51" y="89"/>
                  <a:pt x="151" y="89"/>
                  <a:pt x="151" y="89"/>
                </a:cubicBezTo>
                <a:cubicBezTo>
                  <a:pt x="151" y="88"/>
                  <a:pt x="152" y="87"/>
                  <a:pt x="152" y="86"/>
                </a:cubicBezTo>
                <a:cubicBezTo>
                  <a:pt x="152" y="84"/>
                  <a:pt x="152" y="83"/>
                  <a:pt x="152" y="80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52" y="79"/>
                  <a:pt x="152" y="78"/>
                  <a:pt x="152" y="78"/>
                </a:cubicBezTo>
                <a:cubicBezTo>
                  <a:pt x="167" y="63"/>
                  <a:pt x="167" y="63"/>
                  <a:pt x="167" y="63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38" y="39"/>
                  <a:pt x="138" y="39"/>
                  <a:pt x="138" y="39"/>
                </a:cubicBezTo>
                <a:cubicBezTo>
                  <a:pt x="138" y="39"/>
                  <a:pt x="137" y="38"/>
                  <a:pt x="137" y="37"/>
                </a:cubicBezTo>
                <a:cubicBezTo>
                  <a:pt x="135" y="35"/>
                  <a:pt x="132" y="32"/>
                  <a:pt x="130" y="30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29" y="29"/>
                  <a:pt x="129" y="29"/>
                  <a:pt x="128" y="2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05" y="0"/>
                  <a:pt x="105" y="0"/>
                  <a:pt x="105" y="0"/>
                </a:cubicBezTo>
                <a:cubicBezTo>
                  <a:pt x="92" y="13"/>
                  <a:pt x="92" y="13"/>
                  <a:pt x="92" y="13"/>
                </a:cubicBezTo>
                <a:cubicBezTo>
                  <a:pt x="91" y="12"/>
                  <a:pt x="90" y="12"/>
                  <a:pt x="89" y="12"/>
                </a:cubicBezTo>
                <a:cubicBezTo>
                  <a:pt x="87" y="12"/>
                  <a:pt x="85" y="12"/>
                  <a:pt x="84" y="12"/>
                </a:cubicBezTo>
                <a:cubicBezTo>
                  <a:pt x="81" y="12"/>
                  <a:pt x="79" y="12"/>
                  <a:pt x="76" y="13"/>
                </a:cubicBezTo>
                <a:cubicBezTo>
                  <a:pt x="64" y="0"/>
                  <a:pt x="64" y="0"/>
                  <a:pt x="64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465" name="Google Shape;1465;p17"/>
          <p:cNvGrpSpPr/>
          <p:nvPr/>
        </p:nvGrpSpPr>
        <p:grpSpPr>
          <a:xfrm>
            <a:off x="1186535" y="1962161"/>
            <a:ext cx="1856462" cy="2535238"/>
            <a:chOff x="1616075" y="1844675"/>
            <a:chExt cx="2557463" cy="2535238"/>
          </a:xfrm>
        </p:grpSpPr>
        <p:grpSp>
          <p:nvGrpSpPr>
            <p:cNvPr id="1466" name="Google Shape;1466;p17"/>
            <p:cNvGrpSpPr/>
            <p:nvPr/>
          </p:nvGrpSpPr>
          <p:grpSpPr>
            <a:xfrm>
              <a:off x="1616075" y="1844675"/>
              <a:ext cx="2557463" cy="2535238"/>
              <a:chOff x="1616075" y="1844675"/>
              <a:chExt cx="2557463" cy="2535238"/>
            </a:xfrm>
          </p:grpSpPr>
          <p:sp>
            <p:nvSpPr>
              <p:cNvPr id="1467" name="Google Shape;1467;p17"/>
              <p:cNvSpPr/>
              <p:nvPr/>
            </p:nvSpPr>
            <p:spPr>
              <a:xfrm>
                <a:off x="1616075" y="1844675"/>
                <a:ext cx="2557463" cy="253523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BD0B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68" name="Google Shape;1468;p17"/>
              <p:cNvSpPr/>
              <p:nvPr/>
            </p:nvSpPr>
            <p:spPr>
              <a:xfrm>
                <a:off x="1616075" y="2400300"/>
                <a:ext cx="2503488" cy="1979613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9B19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1469" name="Google Shape;1469;p17"/>
            <p:cNvSpPr/>
            <p:nvPr/>
          </p:nvSpPr>
          <p:spPr>
            <a:xfrm>
              <a:off x="2343150" y="1844675"/>
              <a:ext cx="1830388" cy="1981200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CD7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70" name="Google Shape;1470;p17"/>
          <p:cNvSpPr/>
          <p:nvPr/>
        </p:nvSpPr>
        <p:spPr>
          <a:xfrm>
            <a:off x="2052483" y="4195776"/>
            <a:ext cx="183206" cy="239713"/>
          </a:xfrm>
          <a:custGeom>
            <a:avLst/>
            <a:gdLst/>
            <a:ahLst/>
            <a:cxnLst/>
            <a:rect l="l" t="t" r="r" b="b"/>
            <a:pathLst>
              <a:path w="121" h="114" extrusionOk="0">
                <a:moveTo>
                  <a:pt x="121" y="112"/>
                </a:moveTo>
                <a:cubicBezTo>
                  <a:pt x="116" y="114"/>
                  <a:pt x="116" y="114"/>
                  <a:pt x="116" y="114"/>
                </a:cubicBezTo>
                <a:cubicBezTo>
                  <a:pt x="116" y="114"/>
                  <a:pt x="116" y="114"/>
                  <a:pt x="116" y="114"/>
                </a:cubicBezTo>
                <a:cubicBezTo>
                  <a:pt x="121" y="112"/>
                  <a:pt x="121" y="112"/>
                  <a:pt x="121" y="112"/>
                </a:cubicBezTo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</a:path>
            </a:pathLst>
          </a:custGeom>
          <a:solidFill>
            <a:srgbClr val="FAB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471" name="Google Shape;1471;p17"/>
          <p:cNvGrpSpPr/>
          <p:nvPr/>
        </p:nvGrpSpPr>
        <p:grpSpPr>
          <a:xfrm>
            <a:off x="8255000" y="1866888"/>
            <a:ext cx="2578100" cy="2595563"/>
            <a:chOff x="7721600" y="1804988"/>
            <a:chExt cx="2578100" cy="2595563"/>
          </a:xfrm>
        </p:grpSpPr>
        <p:grpSp>
          <p:nvGrpSpPr>
            <p:cNvPr id="1472" name="Google Shape;1472;p17"/>
            <p:cNvGrpSpPr/>
            <p:nvPr/>
          </p:nvGrpSpPr>
          <p:grpSpPr>
            <a:xfrm>
              <a:off x="7721600" y="1804988"/>
              <a:ext cx="2578100" cy="2595563"/>
              <a:chOff x="7721600" y="1804988"/>
              <a:chExt cx="2578100" cy="2595563"/>
            </a:xfrm>
          </p:grpSpPr>
          <p:sp>
            <p:nvSpPr>
              <p:cNvPr id="1473" name="Google Shape;1473;p17"/>
              <p:cNvSpPr/>
              <p:nvPr/>
            </p:nvSpPr>
            <p:spPr>
              <a:xfrm>
                <a:off x="7721600" y="1804988"/>
                <a:ext cx="2578100" cy="259556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36" extrusionOk="0">
                    <a:moveTo>
                      <a:pt x="1026" y="892"/>
                    </a:moveTo>
                    <a:cubicBezTo>
                      <a:pt x="1184" y="881"/>
                      <a:pt x="1184" y="881"/>
                      <a:pt x="1184" y="881"/>
                    </a:cubicBezTo>
                    <a:cubicBezTo>
                      <a:pt x="1230" y="741"/>
                      <a:pt x="1230" y="741"/>
                      <a:pt x="1230" y="741"/>
                    </a:cubicBezTo>
                    <a:cubicBezTo>
                      <a:pt x="1115" y="643"/>
                      <a:pt x="1115" y="643"/>
                      <a:pt x="1115" y="643"/>
                    </a:cubicBezTo>
                    <a:cubicBezTo>
                      <a:pt x="1117" y="622"/>
                      <a:pt x="1117" y="600"/>
                      <a:pt x="1116" y="578"/>
                    </a:cubicBezTo>
                    <a:cubicBezTo>
                      <a:pt x="1116" y="572"/>
                      <a:pt x="1115" y="566"/>
                      <a:pt x="1115" y="560"/>
                    </a:cubicBezTo>
                    <a:cubicBezTo>
                      <a:pt x="1115" y="558"/>
                      <a:pt x="1114" y="556"/>
                      <a:pt x="1114" y="554"/>
                    </a:cubicBezTo>
                    <a:cubicBezTo>
                      <a:pt x="1114" y="547"/>
                      <a:pt x="1113" y="540"/>
                      <a:pt x="1112" y="533"/>
                    </a:cubicBezTo>
                    <a:cubicBezTo>
                      <a:pt x="1111" y="525"/>
                      <a:pt x="1109" y="518"/>
                      <a:pt x="1108" y="511"/>
                    </a:cubicBezTo>
                    <a:cubicBezTo>
                      <a:pt x="1206" y="399"/>
                      <a:pt x="1206" y="399"/>
                      <a:pt x="1206" y="399"/>
                    </a:cubicBezTo>
                    <a:cubicBezTo>
                      <a:pt x="1141" y="268"/>
                      <a:pt x="1141" y="268"/>
                      <a:pt x="1141" y="268"/>
                    </a:cubicBezTo>
                    <a:cubicBezTo>
                      <a:pt x="1000" y="280"/>
                      <a:pt x="1000" y="280"/>
                      <a:pt x="1000" y="280"/>
                    </a:cubicBezTo>
                    <a:cubicBezTo>
                      <a:pt x="988" y="266"/>
                      <a:pt x="976" y="253"/>
                      <a:pt x="963" y="241"/>
                    </a:cubicBezTo>
                    <a:cubicBezTo>
                      <a:pt x="962" y="240"/>
                      <a:pt x="962" y="240"/>
                      <a:pt x="962" y="240"/>
                    </a:cubicBezTo>
                    <a:cubicBezTo>
                      <a:pt x="940" y="219"/>
                      <a:pt x="916" y="200"/>
                      <a:pt x="891" y="183"/>
                    </a:cubicBezTo>
                    <a:cubicBezTo>
                      <a:pt x="882" y="46"/>
                      <a:pt x="882" y="46"/>
                      <a:pt x="882" y="46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657" y="103"/>
                      <a:pt x="657" y="103"/>
                      <a:pt x="657" y="103"/>
                    </a:cubicBezTo>
                    <a:cubicBezTo>
                      <a:pt x="634" y="101"/>
                      <a:pt x="612" y="100"/>
                      <a:pt x="589" y="102"/>
                    </a:cubicBezTo>
                    <a:cubicBezTo>
                      <a:pt x="585" y="102"/>
                      <a:pt x="582" y="102"/>
                      <a:pt x="578" y="103"/>
                    </a:cubicBezTo>
                    <a:cubicBezTo>
                      <a:pt x="575" y="103"/>
                      <a:pt x="572" y="103"/>
                      <a:pt x="569" y="103"/>
                    </a:cubicBezTo>
                    <a:cubicBezTo>
                      <a:pt x="566" y="104"/>
                      <a:pt x="562" y="104"/>
                      <a:pt x="558" y="104"/>
                    </a:cubicBezTo>
                    <a:cubicBezTo>
                      <a:pt x="554" y="105"/>
                      <a:pt x="551" y="105"/>
                      <a:pt x="547" y="106"/>
                    </a:cubicBezTo>
                    <a:cubicBezTo>
                      <a:pt x="539" y="107"/>
                      <a:pt x="531" y="108"/>
                      <a:pt x="523" y="110"/>
                    </a:cubicBezTo>
                    <a:cubicBezTo>
                      <a:pt x="522" y="110"/>
                      <a:pt x="522" y="110"/>
                      <a:pt x="521" y="110"/>
                    </a:cubicBezTo>
                    <a:cubicBezTo>
                      <a:pt x="515" y="112"/>
                      <a:pt x="508" y="113"/>
                      <a:pt x="502" y="115"/>
                    </a:cubicBezTo>
                    <a:cubicBezTo>
                      <a:pt x="402" y="28"/>
                      <a:pt x="402" y="28"/>
                      <a:pt x="402" y="28"/>
                    </a:cubicBezTo>
                    <a:cubicBezTo>
                      <a:pt x="271" y="94"/>
                      <a:pt x="271" y="94"/>
                      <a:pt x="271" y="94"/>
                    </a:cubicBezTo>
                    <a:cubicBezTo>
                      <a:pt x="281" y="232"/>
                      <a:pt x="281" y="232"/>
                      <a:pt x="281" y="232"/>
                    </a:cubicBezTo>
                    <a:cubicBezTo>
                      <a:pt x="277" y="236"/>
                      <a:pt x="272" y="240"/>
                      <a:pt x="267" y="245"/>
                    </a:cubicBezTo>
                    <a:cubicBezTo>
                      <a:pt x="265" y="247"/>
                      <a:pt x="262" y="250"/>
                      <a:pt x="260" y="252"/>
                    </a:cubicBezTo>
                    <a:cubicBezTo>
                      <a:pt x="258" y="255"/>
                      <a:pt x="255" y="257"/>
                      <a:pt x="253" y="260"/>
                    </a:cubicBezTo>
                    <a:cubicBezTo>
                      <a:pt x="250" y="263"/>
                      <a:pt x="247" y="266"/>
                      <a:pt x="245" y="269"/>
                    </a:cubicBezTo>
                    <a:cubicBezTo>
                      <a:pt x="243" y="271"/>
                      <a:pt x="241" y="273"/>
                      <a:pt x="239" y="275"/>
                    </a:cubicBezTo>
                    <a:cubicBezTo>
                      <a:pt x="229" y="287"/>
                      <a:pt x="220" y="299"/>
                      <a:pt x="211" y="311"/>
                    </a:cubicBezTo>
                    <a:cubicBezTo>
                      <a:pt x="210" y="313"/>
                      <a:pt x="209" y="314"/>
                      <a:pt x="208" y="316"/>
                    </a:cubicBezTo>
                    <a:cubicBezTo>
                      <a:pt x="205" y="320"/>
                      <a:pt x="203" y="324"/>
                      <a:pt x="200" y="328"/>
                    </a:cubicBezTo>
                    <a:cubicBezTo>
                      <a:pt x="199" y="329"/>
                      <a:pt x="198" y="331"/>
                      <a:pt x="197" y="332"/>
                    </a:cubicBezTo>
                    <a:cubicBezTo>
                      <a:pt x="194" y="337"/>
                      <a:pt x="192" y="341"/>
                      <a:pt x="189" y="345"/>
                    </a:cubicBezTo>
                    <a:cubicBezTo>
                      <a:pt x="46" y="356"/>
                      <a:pt x="46" y="356"/>
                      <a:pt x="46" y="356"/>
                    </a:cubicBezTo>
                    <a:cubicBezTo>
                      <a:pt x="0" y="495"/>
                      <a:pt x="0" y="495"/>
                      <a:pt x="0" y="495"/>
                    </a:cubicBezTo>
                    <a:cubicBezTo>
                      <a:pt x="118" y="596"/>
                      <a:pt x="118" y="596"/>
                      <a:pt x="118" y="596"/>
                    </a:cubicBezTo>
                    <a:cubicBezTo>
                      <a:pt x="118" y="597"/>
                      <a:pt x="118" y="597"/>
                      <a:pt x="118" y="597"/>
                    </a:cubicBezTo>
                    <a:cubicBezTo>
                      <a:pt x="118" y="598"/>
                      <a:pt x="118" y="599"/>
                      <a:pt x="118" y="601"/>
                    </a:cubicBezTo>
                    <a:cubicBezTo>
                      <a:pt x="118" y="607"/>
                      <a:pt x="118" y="613"/>
                      <a:pt x="119" y="619"/>
                    </a:cubicBezTo>
                    <a:cubicBezTo>
                      <a:pt x="119" y="622"/>
                      <a:pt x="119" y="625"/>
                      <a:pt x="119" y="627"/>
                    </a:cubicBezTo>
                    <a:cubicBezTo>
                      <a:pt x="119" y="633"/>
                      <a:pt x="120" y="638"/>
                      <a:pt x="120" y="643"/>
                    </a:cubicBezTo>
                    <a:cubicBezTo>
                      <a:pt x="120" y="646"/>
                      <a:pt x="120" y="648"/>
                      <a:pt x="121" y="651"/>
                    </a:cubicBezTo>
                    <a:cubicBezTo>
                      <a:pt x="121" y="658"/>
                      <a:pt x="122" y="666"/>
                      <a:pt x="123" y="674"/>
                    </a:cubicBezTo>
                    <a:cubicBezTo>
                      <a:pt x="124" y="681"/>
                      <a:pt x="126" y="688"/>
                      <a:pt x="127" y="695"/>
                    </a:cubicBezTo>
                    <a:cubicBezTo>
                      <a:pt x="128" y="701"/>
                      <a:pt x="129" y="707"/>
                      <a:pt x="130" y="712"/>
                    </a:cubicBezTo>
                    <a:cubicBezTo>
                      <a:pt x="131" y="713"/>
                      <a:pt x="131" y="714"/>
                      <a:pt x="131" y="714"/>
                    </a:cubicBezTo>
                    <a:cubicBezTo>
                      <a:pt x="24" y="838"/>
                      <a:pt x="24" y="838"/>
                      <a:pt x="24" y="838"/>
                    </a:cubicBezTo>
                    <a:cubicBezTo>
                      <a:pt x="89" y="968"/>
                      <a:pt x="89" y="968"/>
                      <a:pt x="89" y="968"/>
                    </a:cubicBezTo>
                    <a:cubicBezTo>
                      <a:pt x="260" y="954"/>
                      <a:pt x="260" y="954"/>
                      <a:pt x="260" y="954"/>
                    </a:cubicBezTo>
                    <a:cubicBezTo>
                      <a:pt x="272" y="965"/>
                      <a:pt x="284" y="977"/>
                      <a:pt x="296" y="987"/>
                    </a:cubicBezTo>
                    <a:cubicBezTo>
                      <a:pt x="297" y="988"/>
                      <a:pt x="297" y="988"/>
                      <a:pt x="297" y="988"/>
                    </a:cubicBezTo>
                    <a:cubicBezTo>
                      <a:pt x="302" y="993"/>
                      <a:pt x="308" y="997"/>
                      <a:pt x="314" y="1001"/>
                    </a:cubicBezTo>
                    <a:cubicBezTo>
                      <a:pt x="315" y="1002"/>
                      <a:pt x="316" y="1003"/>
                      <a:pt x="317" y="1004"/>
                    </a:cubicBezTo>
                    <a:cubicBezTo>
                      <a:pt x="323" y="1008"/>
                      <a:pt x="329" y="1013"/>
                      <a:pt x="335" y="1017"/>
                    </a:cubicBezTo>
                    <a:cubicBezTo>
                      <a:pt x="336" y="1017"/>
                      <a:pt x="336" y="1018"/>
                      <a:pt x="337" y="1018"/>
                    </a:cubicBezTo>
                    <a:cubicBezTo>
                      <a:pt x="348" y="1191"/>
                      <a:pt x="348" y="1191"/>
                      <a:pt x="348" y="1191"/>
                    </a:cubicBezTo>
                    <a:cubicBezTo>
                      <a:pt x="486" y="1236"/>
                      <a:pt x="486" y="1236"/>
                      <a:pt x="486" y="1236"/>
                    </a:cubicBezTo>
                    <a:cubicBezTo>
                      <a:pt x="598" y="1105"/>
                      <a:pt x="598" y="1105"/>
                      <a:pt x="598" y="1105"/>
                    </a:cubicBezTo>
                    <a:cubicBezTo>
                      <a:pt x="599" y="1105"/>
                      <a:pt x="599" y="1105"/>
                      <a:pt x="599" y="1105"/>
                    </a:cubicBezTo>
                    <a:cubicBezTo>
                      <a:pt x="606" y="1105"/>
                      <a:pt x="612" y="1105"/>
                      <a:pt x="619" y="1105"/>
                    </a:cubicBezTo>
                    <a:cubicBezTo>
                      <a:pt x="620" y="1105"/>
                      <a:pt x="622" y="1105"/>
                      <a:pt x="623" y="1105"/>
                    </a:cubicBezTo>
                    <a:cubicBezTo>
                      <a:pt x="629" y="1105"/>
                      <a:pt x="635" y="1105"/>
                      <a:pt x="641" y="1105"/>
                    </a:cubicBezTo>
                    <a:cubicBezTo>
                      <a:pt x="645" y="1105"/>
                      <a:pt x="648" y="1104"/>
                      <a:pt x="651" y="1104"/>
                    </a:cubicBezTo>
                    <a:cubicBezTo>
                      <a:pt x="655" y="1104"/>
                      <a:pt x="660" y="1104"/>
                      <a:pt x="664" y="1103"/>
                    </a:cubicBezTo>
                    <a:cubicBezTo>
                      <a:pt x="672" y="1102"/>
                      <a:pt x="680" y="1102"/>
                      <a:pt x="688" y="1100"/>
                    </a:cubicBezTo>
                    <a:cubicBezTo>
                      <a:pt x="693" y="1100"/>
                      <a:pt x="697" y="1099"/>
                      <a:pt x="701" y="1098"/>
                    </a:cubicBezTo>
                    <a:cubicBezTo>
                      <a:pt x="828" y="1209"/>
                      <a:pt x="828" y="1209"/>
                      <a:pt x="828" y="1209"/>
                    </a:cubicBezTo>
                    <a:cubicBezTo>
                      <a:pt x="959" y="1142"/>
                      <a:pt x="959" y="1142"/>
                      <a:pt x="959" y="1142"/>
                    </a:cubicBezTo>
                    <a:cubicBezTo>
                      <a:pt x="947" y="981"/>
                      <a:pt x="947" y="981"/>
                      <a:pt x="947" y="981"/>
                    </a:cubicBezTo>
                    <a:cubicBezTo>
                      <a:pt x="977" y="955"/>
                      <a:pt x="1003" y="925"/>
                      <a:pt x="1026" y="892"/>
                    </a:cubicBezTo>
                  </a:path>
                </a:pathLst>
              </a:custGeom>
              <a:solidFill>
                <a:srgbClr val="FBD0B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74" name="Google Shape;1474;p17"/>
              <p:cNvSpPr/>
              <p:nvPr/>
            </p:nvSpPr>
            <p:spPr>
              <a:xfrm>
                <a:off x="7721600" y="2519363"/>
                <a:ext cx="2573338" cy="1881188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96" extrusionOk="0">
                    <a:moveTo>
                      <a:pt x="868" y="504"/>
                    </a:moveTo>
                    <a:cubicBezTo>
                      <a:pt x="544" y="504"/>
                      <a:pt x="271" y="290"/>
                      <a:pt x="193" y="0"/>
                    </a:cubicBezTo>
                    <a:cubicBezTo>
                      <a:pt x="191" y="1"/>
                      <a:pt x="190" y="3"/>
                      <a:pt x="189" y="5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118" y="256"/>
                      <a:pt x="118" y="256"/>
                      <a:pt x="118" y="256"/>
                    </a:cubicBezTo>
                    <a:cubicBezTo>
                      <a:pt x="118" y="257"/>
                      <a:pt x="118" y="257"/>
                      <a:pt x="118" y="257"/>
                    </a:cubicBezTo>
                    <a:cubicBezTo>
                      <a:pt x="118" y="258"/>
                      <a:pt x="118" y="259"/>
                      <a:pt x="118" y="261"/>
                    </a:cubicBezTo>
                    <a:cubicBezTo>
                      <a:pt x="118" y="267"/>
                      <a:pt x="118" y="273"/>
                      <a:pt x="119" y="279"/>
                    </a:cubicBezTo>
                    <a:cubicBezTo>
                      <a:pt x="119" y="282"/>
                      <a:pt x="119" y="285"/>
                      <a:pt x="119" y="287"/>
                    </a:cubicBezTo>
                    <a:cubicBezTo>
                      <a:pt x="119" y="293"/>
                      <a:pt x="120" y="298"/>
                      <a:pt x="120" y="303"/>
                    </a:cubicBezTo>
                    <a:cubicBezTo>
                      <a:pt x="120" y="306"/>
                      <a:pt x="120" y="308"/>
                      <a:pt x="121" y="311"/>
                    </a:cubicBezTo>
                    <a:cubicBezTo>
                      <a:pt x="121" y="318"/>
                      <a:pt x="122" y="326"/>
                      <a:pt x="123" y="334"/>
                    </a:cubicBezTo>
                    <a:cubicBezTo>
                      <a:pt x="124" y="341"/>
                      <a:pt x="126" y="348"/>
                      <a:pt x="127" y="355"/>
                    </a:cubicBezTo>
                    <a:cubicBezTo>
                      <a:pt x="128" y="361"/>
                      <a:pt x="129" y="367"/>
                      <a:pt x="130" y="372"/>
                    </a:cubicBezTo>
                    <a:cubicBezTo>
                      <a:pt x="131" y="373"/>
                      <a:pt x="131" y="374"/>
                      <a:pt x="131" y="374"/>
                    </a:cubicBezTo>
                    <a:cubicBezTo>
                      <a:pt x="24" y="498"/>
                      <a:pt x="24" y="498"/>
                      <a:pt x="24" y="498"/>
                    </a:cubicBezTo>
                    <a:cubicBezTo>
                      <a:pt x="89" y="628"/>
                      <a:pt x="89" y="628"/>
                      <a:pt x="89" y="628"/>
                    </a:cubicBezTo>
                    <a:cubicBezTo>
                      <a:pt x="260" y="614"/>
                      <a:pt x="260" y="614"/>
                      <a:pt x="260" y="614"/>
                    </a:cubicBezTo>
                    <a:cubicBezTo>
                      <a:pt x="272" y="625"/>
                      <a:pt x="284" y="637"/>
                      <a:pt x="296" y="647"/>
                    </a:cubicBezTo>
                    <a:cubicBezTo>
                      <a:pt x="297" y="648"/>
                      <a:pt x="297" y="648"/>
                      <a:pt x="297" y="648"/>
                    </a:cubicBezTo>
                    <a:cubicBezTo>
                      <a:pt x="302" y="653"/>
                      <a:pt x="308" y="657"/>
                      <a:pt x="314" y="661"/>
                    </a:cubicBezTo>
                    <a:cubicBezTo>
                      <a:pt x="315" y="662"/>
                      <a:pt x="316" y="663"/>
                      <a:pt x="317" y="664"/>
                    </a:cubicBezTo>
                    <a:cubicBezTo>
                      <a:pt x="323" y="668"/>
                      <a:pt x="329" y="673"/>
                      <a:pt x="335" y="677"/>
                    </a:cubicBezTo>
                    <a:cubicBezTo>
                      <a:pt x="336" y="677"/>
                      <a:pt x="336" y="678"/>
                      <a:pt x="337" y="678"/>
                    </a:cubicBezTo>
                    <a:cubicBezTo>
                      <a:pt x="348" y="851"/>
                      <a:pt x="348" y="851"/>
                      <a:pt x="348" y="851"/>
                    </a:cubicBezTo>
                    <a:cubicBezTo>
                      <a:pt x="486" y="896"/>
                      <a:pt x="486" y="896"/>
                      <a:pt x="486" y="896"/>
                    </a:cubicBezTo>
                    <a:cubicBezTo>
                      <a:pt x="598" y="765"/>
                      <a:pt x="598" y="765"/>
                      <a:pt x="598" y="765"/>
                    </a:cubicBezTo>
                    <a:cubicBezTo>
                      <a:pt x="599" y="765"/>
                      <a:pt x="599" y="765"/>
                      <a:pt x="599" y="765"/>
                    </a:cubicBezTo>
                    <a:cubicBezTo>
                      <a:pt x="606" y="765"/>
                      <a:pt x="612" y="765"/>
                      <a:pt x="619" y="765"/>
                    </a:cubicBezTo>
                    <a:cubicBezTo>
                      <a:pt x="620" y="765"/>
                      <a:pt x="622" y="765"/>
                      <a:pt x="623" y="765"/>
                    </a:cubicBezTo>
                    <a:cubicBezTo>
                      <a:pt x="629" y="765"/>
                      <a:pt x="635" y="765"/>
                      <a:pt x="641" y="765"/>
                    </a:cubicBezTo>
                    <a:cubicBezTo>
                      <a:pt x="645" y="765"/>
                      <a:pt x="648" y="764"/>
                      <a:pt x="651" y="764"/>
                    </a:cubicBezTo>
                    <a:cubicBezTo>
                      <a:pt x="655" y="764"/>
                      <a:pt x="660" y="764"/>
                      <a:pt x="664" y="763"/>
                    </a:cubicBezTo>
                    <a:cubicBezTo>
                      <a:pt x="672" y="762"/>
                      <a:pt x="680" y="762"/>
                      <a:pt x="688" y="760"/>
                    </a:cubicBezTo>
                    <a:cubicBezTo>
                      <a:pt x="693" y="760"/>
                      <a:pt x="697" y="759"/>
                      <a:pt x="701" y="758"/>
                    </a:cubicBezTo>
                    <a:cubicBezTo>
                      <a:pt x="828" y="869"/>
                      <a:pt x="828" y="869"/>
                      <a:pt x="828" y="869"/>
                    </a:cubicBezTo>
                    <a:cubicBezTo>
                      <a:pt x="959" y="802"/>
                      <a:pt x="959" y="802"/>
                      <a:pt x="959" y="802"/>
                    </a:cubicBezTo>
                    <a:cubicBezTo>
                      <a:pt x="947" y="641"/>
                      <a:pt x="947" y="641"/>
                      <a:pt x="947" y="641"/>
                    </a:cubicBezTo>
                    <a:cubicBezTo>
                      <a:pt x="977" y="615"/>
                      <a:pt x="1003" y="585"/>
                      <a:pt x="1026" y="552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228" y="408"/>
                      <a:pt x="1228" y="408"/>
                      <a:pt x="1228" y="408"/>
                    </a:cubicBezTo>
                    <a:cubicBezTo>
                      <a:pt x="1123" y="469"/>
                      <a:pt x="1000" y="504"/>
                      <a:pt x="868" y="504"/>
                    </a:cubicBezTo>
                  </a:path>
                </a:pathLst>
              </a:custGeom>
              <a:solidFill>
                <a:srgbClr val="F9B19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1475" name="Google Shape;1475;p17"/>
            <p:cNvSpPr/>
            <p:nvPr/>
          </p:nvSpPr>
          <p:spPr>
            <a:xfrm>
              <a:off x="8289925" y="1804988"/>
              <a:ext cx="2009775" cy="1854200"/>
            </a:xfrm>
            <a:custGeom>
              <a:avLst/>
              <a:gdLst/>
              <a:ahLst/>
              <a:cxnLst/>
              <a:rect l="l" t="t" r="r" b="b"/>
              <a:pathLst>
                <a:path w="959" h="883" extrusionOk="0">
                  <a:moveTo>
                    <a:pt x="844" y="643"/>
                  </a:moveTo>
                  <a:cubicBezTo>
                    <a:pt x="846" y="622"/>
                    <a:pt x="846" y="600"/>
                    <a:pt x="845" y="578"/>
                  </a:cubicBezTo>
                  <a:cubicBezTo>
                    <a:pt x="845" y="572"/>
                    <a:pt x="844" y="566"/>
                    <a:pt x="844" y="560"/>
                  </a:cubicBezTo>
                  <a:cubicBezTo>
                    <a:pt x="844" y="558"/>
                    <a:pt x="843" y="556"/>
                    <a:pt x="843" y="554"/>
                  </a:cubicBezTo>
                  <a:cubicBezTo>
                    <a:pt x="843" y="547"/>
                    <a:pt x="842" y="540"/>
                    <a:pt x="841" y="533"/>
                  </a:cubicBezTo>
                  <a:cubicBezTo>
                    <a:pt x="840" y="525"/>
                    <a:pt x="838" y="518"/>
                    <a:pt x="837" y="511"/>
                  </a:cubicBezTo>
                  <a:cubicBezTo>
                    <a:pt x="935" y="399"/>
                    <a:pt x="935" y="399"/>
                    <a:pt x="935" y="399"/>
                  </a:cubicBezTo>
                  <a:cubicBezTo>
                    <a:pt x="870" y="268"/>
                    <a:pt x="870" y="268"/>
                    <a:pt x="870" y="268"/>
                  </a:cubicBezTo>
                  <a:cubicBezTo>
                    <a:pt x="729" y="280"/>
                    <a:pt x="729" y="280"/>
                    <a:pt x="729" y="280"/>
                  </a:cubicBezTo>
                  <a:cubicBezTo>
                    <a:pt x="717" y="266"/>
                    <a:pt x="705" y="253"/>
                    <a:pt x="692" y="241"/>
                  </a:cubicBezTo>
                  <a:cubicBezTo>
                    <a:pt x="691" y="240"/>
                    <a:pt x="691" y="240"/>
                    <a:pt x="691" y="240"/>
                  </a:cubicBezTo>
                  <a:cubicBezTo>
                    <a:pt x="669" y="219"/>
                    <a:pt x="645" y="200"/>
                    <a:pt x="620" y="183"/>
                  </a:cubicBezTo>
                  <a:cubicBezTo>
                    <a:pt x="611" y="46"/>
                    <a:pt x="611" y="46"/>
                    <a:pt x="611" y="46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386" y="103"/>
                    <a:pt x="386" y="103"/>
                    <a:pt x="386" y="103"/>
                  </a:cubicBezTo>
                  <a:cubicBezTo>
                    <a:pt x="363" y="101"/>
                    <a:pt x="341" y="100"/>
                    <a:pt x="318" y="102"/>
                  </a:cubicBezTo>
                  <a:cubicBezTo>
                    <a:pt x="314" y="102"/>
                    <a:pt x="311" y="102"/>
                    <a:pt x="307" y="103"/>
                  </a:cubicBezTo>
                  <a:cubicBezTo>
                    <a:pt x="304" y="103"/>
                    <a:pt x="301" y="103"/>
                    <a:pt x="298" y="103"/>
                  </a:cubicBezTo>
                  <a:cubicBezTo>
                    <a:pt x="295" y="104"/>
                    <a:pt x="291" y="104"/>
                    <a:pt x="287" y="104"/>
                  </a:cubicBezTo>
                  <a:cubicBezTo>
                    <a:pt x="283" y="105"/>
                    <a:pt x="280" y="105"/>
                    <a:pt x="276" y="106"/>
                  </a:cubicBezTo>
                  <a:cubicBezTo>
                    <a:pt x="268" y="107"/>
                    <a:pt x="260" y="108"/>
                    <a:pt x="252" y="110"/>
                  </a:cubicBezTo>
                  <a:cubicBezTo>
                    <a:pt x="251" y="110"/>
                    <a:pt x="251" y="110"/>
                    <a:pt x="250" y="110"/>
                  </a:cubicBezTo>
                  <a:cubicBezTo>
                    <a:pt x="244" y="112"/>
                    <a:pt x="237" y="113"/>
                    <a:pt x="231" y="115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219" y="137"/>
                    <a:pt x="219" y="137"/>
                    <a:pt x="219" y="137"/>
                  </a:cubicBezTo>
                  <a:cubicBezTo>
                    <a:pt x="225" y="136"/>
                    <a:pt x="231" y="135"/>
                    <a:pt x="237" y="133"/>
                  </a:cubicBezTo>
                  <a:cubicBezTo>
                    <a:pt x="238" y="133"/>
                    <a:pt x="239" y="133"/>
                    <a:pt x="239" y="133"/>
                  </a:cubicBezTo>
                  <a:cubicBezTo>
                    <a:pt x="247" y="131"/>
                    <a:pt x="255" y="130"/>
                    <a:pt x="263" y="129"/>
                  </a:cubicBezTo>
                  <a:cubicBezTo>
                    <a:pt x="266" y="128"/>
                    <a:pt x="270" y="128"/>
                    <a:pt x="274" y="128"/>
                  </a:cubicBezTo>
                  <a:cubicBezTo>
                    <a:pt x="277" y="127"/>
                    <a:pt x="281" y="127"/>
                    <a:pt x="285" y="126"/>
                  </a:cubicBezTo>
                  <a:cubicBezTo>
                    <a:pt x="287" y="126"/>
                    <a:pt x="290" y="126"/>
                    <a:pt x="293" y="126"/>
                  </a:cubicBezTo>
                  <a:cubicBezTo>
                    <a:pt x="297" y="125"/>
                    <a:pt x="300" y="125"/>
                    <a:pt x="304" y="125"/>
                  </a:cubicBezTo>
                  <a:cubicBezTo>
                    <a:pt x="326" y="124"/>
                    <a:pt x="348" y="124"/>
                    <a:pt x="370" y="1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590" y="70"/>
                    <a:pt x="590" y="70"/>
                    <a:pt x="590" y="70"/>
                  </a:cubicBezTo>
                  <a:cubicBezTo>
                    <a:pt x="599" y="205"/>
                    <a:pt x="599" y="205"/>
                    <a:pt x="599" y="205"/>
                  </a:cubicBezTo>
                  <a:cubicBezTo>
                    <a:pt x="624" y="221"/>
                    <a:pt x="647" y="239"/>
                    <a:pt x="668" y="260"/>
                  </a:cubicBezTo>
                  <a:cubicBezTo>
                    <a:pt x="669" y="261"/>
                    <a:pt x="669" y="261"/>
                    <a:pt x="669" y="261"/>
                  </a:cubicBezTo>
                  <a:cubicBezTo>
                    <a:pt x="681" y="273"/>
                    <a:pt x="693" y="286"/>
                    <a:pt x="705" y="299"/>
                  </a:cubicBezTo>
                  <a:cubicBezTo>
                    <a:pt x="843" y="288"/>
                    <a:pt x="843" y="288"/>
                    <a:pt x="843" y="288"/>
                  </a:cubicBezTo>
                  <a:cubicBezTo>
                    <a:pt x="906" y="415"/>
                    <a:pt x="906" y="415"/>
                    <a:pt x="906" y="415"/>
                  </a:cubicBezTo>
                  <a:cubicBezTo>
                    <a:pt x="811" y="525"/>
                    <a:pt x="811" y="525"/>
                    <a:pt x="811" y="525"/>
                  </a:cubicBezTo>
                  <a:cubicBezTo>
                    <a:pt x="812" y="532"/>
                    <a:pt x="813" y="539"/>
                    <a:pt x="814" y="546"/>
                  </a:cubicBezTo>
                  <a:cubicBezTo>
                    <a:pt x="815" y="553"/>
                    <a:pt x="816" y="560"/>
                    <a:pt x="817" y="567"/>
                  </a:cubicBezTo>
                  <a:cubicBezTo>
                    <a:pt x="817" y="569"/>
                    <a:pt x="817" y="571"/>
                    <a:pt x="817" y="573"/>
                  </a:cubicBezTo>
                  <a:cubicBezTo>
                    <a:pt x="818" y="578"/>
                    <a:pt x="818" y="584"/>
                    <a:pt x="819" y="590"/>
                  </a:cubicBezTo>
                  <a:cubicBezTo>
                    <a:pt x="820" y="611"/>
                    <a:pt x="819" y="633"/>
                    <a:pt x="818" y="654"/>
                  </a:cubicBezTo>
                  <a:cubicBezTo>
                    <a:pt x="930" y="749"/>
                    <a:pt x="930" y="749"/>
                    <a:pt x="930" y="749"/>
                  </a:cubicBezTo>
                  <a:cubicBezTo>
                    <a:pt x="886" y="883"/>
                    <a:pt x="886" y="883"/>
                    <a:pt x="886" y="883"/>
                  </a:cubicBezTo>
                  <a:cubicBezTo>
                    <a:pt x="913" y="881"/>
                    <a:pt x="913" y="881"/>
                    <a:pt x="913" y="881"/>
                  </a:cubicBezTo>
                  <a:cubicBezTo>
                    <a:pt x="959" y="741"/>
                    <a:pt x="959" y="741"/>
                    <a:pt x="959" y="741"/>
                  </a:cubicBezTo>
                  <a:lnTo>
                    <a:pt x="844" y="643"/>
                  </a:lnTo>
                  <a:close/>
                </a:path>
              </a:pathLst>
            </a:custGeom>
            <a:solidFill>
              <a:srgbClr val="FCD7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76" name="Google Shape;1476;p17"/>
          <p:cNvSpPr/>
          <p:nvPr/>
        </p:nvSpPr>
        <p:spPr>
          <a:xfrm>
            <a:off x="162276" y="4676050"/>
            <a:ext cx="4276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Administrateur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7" name="Google Shape;1477;p17"/>
          <p:cNvSpPr/>
          <p:nvPr/>
        </p:nvSpPr>
        <p:spPr>
          <a:xfrm>
            <a:off x="8404736" y="4612537"/>
            <a:ext cx="2303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Enseignant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8" name="Google Shape;14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104" y="2239181"/>
            <a:ext cx="141034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5790" y="2142320"/>
            <a:ext cx="1961355" cy="196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7"/>
          <p:cNvSpPr/>
          <p:nvPr/>
        </p:nvSpPr>
        <p:spPr>
          <a:xfrm>
            <a:off x="11457709" y="6290062"/>
            <a:ext cx="751941" cy="584114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13</a:t>
            </a:fld>
            <a:endParaRPr sz="11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1" name="Google Shape;1481;p17"/>
          <p:cNvSpPr/>
          <p:nvPr/>
        </p:nvSpPr>
        <p:spPr>
          <a:xfrm>
            <a:off x="5038413" y="4733913"/>
            <a:ext cx="219075" cy="284163"/>
          </a:xfrm>
          <a:custGeom>
            <a:avLst/>
            <a:gdLst/>
            <a:ahLst/>
            <a:cxnLst/>
            <a:rect l="l" t="t" r="r" b="b"/>
            <a:pathLst>
              <a:path w="105" h="135" extrusionOk="0">
                <a:moveTo>
                  <a:pt x="69" y="0"/>
                </a:moveTo>
                <a:cubicBezTo>
                  <a:pt x="61" y="10"/>
                  <a:pt x="61" y="10"/>
                  <a:pt x="61" y="10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6" y="62"/>
                  <a:pt x="6" y="62"/>
                  <a:pt x="6" y="62"/>
                </a:cubicBezTo>
                <a:cubicBezTo>
                  <a:pt x="0" y="66"/>
                  <a:pt x="0" y="66"/>
                  <a:pt x="0" y="66"/>
                </a:cubicBezTo>
                <a:cubicBezTo>
                  <a:pt x="19" y="71"/>
                  <a:pt x="19" y="71"/>
                  <a:pt x="19" y="71"/>
                </a:cubicBezTo>
                <a:cubicBezTo>
                  <a:pt x="15" y="74"/>
                  <a:pt x="10" y="78"/>
                  <a:pt x="5" y="81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77" y="14"/>
                  <a:pt x="77" y="14"/>
                  <a:pt x="77" y="14"/>
                </a:cubicBezTo>
                <a:cubicBezTo>
                  <a:pt x="76" y="15"/>
                  <a:pt x="75" y="17"/>
                  <a:pt x="74" y="19"/>
                </a:cubicBezTo>
                <a:cubicBezTo>
                  <a:pt x="71" y="22"/>
                  <a:pt x="68" y="25"/>
                  <a:pt x="66" y="29"/>
                </a:cubicBezTo>
                <a:cubicBezTo>
                  <a:pt x="64" y="7"/>
                  <a:pt x="64" y="7"/>
                  <a:pt x="64" y="7"/>
                </a:cubicBezTo>
                <a:cubicBezTo>
                  <a:pt x="66" y="4"/>
                  <a:pt x="67" y="2"/>
                  <a:pt x="69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2" name="Google Shape;1482;p17"/>
          <p:cNvSpPr/>
          <p:nvPr/>
        </p:nvSpPr>
        <p:spPr>
          <a:xfrm>
            <a:off x="4331975" y="4291012"/>
            <a:ext cx="765872" cy="712788"/>
          </a:xfrm>
          <a:custGeom>
            <a:avLst/>
            <a:gdLst/>
            <a:ahLst/>
            <a:cxnLst/>
            <a:rect l="l" t="t" r="r" b="b"/>
            <a:pathLst>
              <a:path w="453" h="339" extrusionOk="0">
                <a:moveTo>
                  <a:pt x="273" y="0"/>
                </a:moveTo>
                <a:cubicBezTo>
                  <a:pt x="266" y="0"/>
                  <a:pt x="260" y="0"/>
                  <a:pt x="253" y="1"/>
                </a:cubicBezTo>
                <a:cubicBezTo>
                  <a:pt x="228" y="3"/>
                  <a:pt x="204" y="8"/>
                  <a:pt x="179" y="16"/>
                </a:cubicBezTo>
                <a:cubicBezTo>
                  <a:pt x="123" y="34"/>
                  <a:pt x="74" y="68"/>
                  <a:pt x="43" y="109"/>
                </a:cubicBezTo>
                <a:cubicBezTo>
                  <a:pt x="11" y="152"/>
                  <a:pt x="0" y="198"/>
                  <a:pt x="13" y="240"/>
                </a:cubicBezTo>
                <a:cubicBezTo>
                  <a:pt x="32" y="301"/>
                  <a:pt x="98" y="339"/>
                  <a:pt x="181" y="339"/>
                </a:cubicBezTo>
                <a:cubicBezTo>
                  <a:pt x="187" y="339"/>
                  <a:pt x="194" y="339"/>
                  <a:pt x="201" y="338"/>
                </a:cubicBezTo>
                <a:cubicBezTo>
                  <a:pt x="226" y="336"/>
                  <a:pt x="250" y="331"/>
                  <a:pt x="274" y="323"/>
                </a:cubicBezTo>
                <a:cubicBezTo>
                  <a:pt x="299" y="315"/>
                  <a:pt x="321" y="305"/>
                  <a:pt x="342" y="292"/>
                </a:cubicBezTo>
                <a:cubicBezTo>
                  <a:pt x="347" y="289"/>
                  <a:pt x="352" y="285"/>
                  <a:pt x="356" y="282"/>
                </a:cubicBezTo>
                <a:cubicBezTo>
                  <a:pt x="337" y="277"/>
                  <a:pt x="337" y="277"/>
                  <a:pt x="337" y="277"/>
                </a:cubicBezTo>
                <a:cubicBezTo>
                  <a:pt x="336" y="277"/>
                  <a:pt x="336" y="277"/>
                  <a:pt x="336" y="277"/>
                </a:cubicBezTo>
                <a:cubicBezTo>
                  <a:pt x="316" y="290"/>
                  <a:pt x="294" y="301"/>
                  <a:pt x="270" y="309"/>
                </a:cubicBezTo>
                <a:cubicBezTo>
                  <a:pt x="247" y="316"/>
                  <a:pt x="223" y="321"/>
                  <a:pt x="200" y="323"/>
                </a:cubicBezTo>
                <a:cubicBezTo>
                  <a:pt x="193" y="323"/>
                  <a:pt x="187" y="323"/>
                  <a:pt x="180" y="323"/>
                </a:cubicBezTo>
                <a:cubicBezTo>
                  <a:pt x="104" y="323"/>
                  <a:pt x="44" y="289"/>
                  <a:pt x="27" y="235"/>
                </a:cubicBezTo>
                <a:cubicBezTo>
                  <a:pt x="16" y="199"/>
                  <a:pt x="26" y="157"/>
                  <a:pt x="54" y="119"/>
                </a:cubicBezTo>
                <a:cubicBezTo>
                  <a:pt x="84" y="80"/>
                  <a:pt x="130" y="48"/>
                  <a:pt x="184" y="30"/>
                </a:cubicBezTo>
                <a:cubicBezTo>
                  <a:pt x="207" y="23"/>
                  <a:pt x="230" y="18"/>
                  <a:pt x="254" y="16"/>
                </a:cubicBezTo>
                <a:cubicBezTo>
                  <a:pt x="260" y="16"/>
                  <a:pt x="267" y="16"/>
                  <a:pt x="273" y="16"/>
                </a:cubicBezTo>
                <a:cubicBezTo>
                  <a:pt x="350" y="16"/>
                  <a:pt x="410" y="50"/>
                  <a:pt x="427" y="104"/>
                </a:cubicBezTo>
                <a:cubicBezTo>
                  <a:pt x="437" y="137"/>
                  <a:pt x="430" y="175"/>
                  <a:pt x="406" y="211"/>
                </a:cubicBezTo>
                <a:cubicBezTo>
                  <a:pt x="404" y="213"/>
                  <a:pt x="403" y="215"/>
                  <a:pt x="401" y="218"/>
                </a:cubicBezTo>
                <a:cubicBezTo>
                  <a:pt x="403" y="240"/>
                  <a:pt x="403" y="240"/>
                  <a:pt x="403" y="240"/>
                </a:cubicBezTo>
                <a:cubicBezTo>
                  <a:pt x="405" y="236"/>
                  <a:pt x="408" y="233"/>
                  <a:pt x="411" y="230"/>
                </a:cubicBezTo>
                <a:cubicBezTo>
                  <a:pt x="412" y="228"/>
                  <a:pt x="413" y="226"/>
                  <a:pt x="414" y="225"/>
                </a:cubicBezTo>
                <a:cubicBezTo>
                  <a:pt x="444" y="184"/>
                  <a:pt x="453" y="139"/>
                  <a:pt x="441" y="99"/>
                </a:cubicBezTo>
                <a:cubicBezTo>
                  <a:pt x="422" y="38"/>
                  <a:pt x="356" y="0"/>
                  <a:pt x="27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3" name="Google Shape;1483;p17"/>
          <p:cNvSpPr/>
          <p:nvPr/>
        </p:nvSpPr>
        <p:spPr>
          <a:xfrm>
            <a:off x="4576450" y="4746613"/>
            <a:ext cx="55563" cy="55563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13" y="0"/>
                </a:moveTo>
                <a:cubicBezTo>
                  <a:pt x="6" y="0"/>
                  <a:pt x="1" y="6"/>
                  <a:pt x="0" y="13"/>
                </a:cubicBezTo>
                <a:cubicBezTo>
                  <a:pt x="0" y="20"/>
                  <a:pt x="6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6" y="20"/>
                  <a:pt x="26" y="13"/>
                </a:cubicBezTo>
                <a:cubicBezTo>
                  <a:pt x="26" y="6"/>
                  <a:pt x="21" y="0"/>
                  <a:pt x="14" y="0"/>
                </a:cubicBezTo>
                <a:cubicBezTo>
                  <a:pt x="14" y="0"/>
                  <a:pt x="13" y="0"/>
                  <a:pt x="1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4" name="Google Shape;1484;p17"/>
          <p:cNvSpPr/>
          <p:nvPr/>
        </p:nvSpPr>
        <p:spPr>
          <a:xfrm>
            <a:off x="4759013" y="4649775"/>
            <a:ext cx="53975" cy="55563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20"/>
                  <a:pt x="5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6" y="21"/>
                  <a:pt x="26" y="14"/>
                </a:cubicBezTo>
                <a:cubicBezTo>
                  <a:pt x="26" y="6"/>
                  <a:pt x="20" y="0"/>
                  <a:pt x="13" y="0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5" name="Google Shape;1485;p17"/>
          <p:cNvSpPr/>
          <p:nvPr/>
        </p:nvSpPr>
        <p:spPr>
          <a:xfrm>
            <a:off x="4807124" y="4570412"/>
            <a:ext cx="43545" cy="55563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20"/>
                  <a:pt x="5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6" y="20"/>
                  <a:pt x="26" y="13"/>
                </a:cubicBezTo>
                <a:cubicBezTo>
                  <a:pt x="26" y="6"/>
                  <a:pt x="20" y="0"/>
                  <a:pt x="13" y="0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6" name="Google Shape;1486;p17"/>
          <p:cNvSpPr/>
          <p:nvPr/>
        </p:nvSpPr>
        <p:spPr>
          <a:xfrm>
            <a:off x="6986916" y="4373562"/>
            <a:ext cx="432884" cy="534988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80" y="145"/>
                </a:moveTo>
                <a:cubicBezTo>
                  <a:pt x="85" y="143"/>
                  <a:pt x="85" y="143"/>
                  <a:pt x="85" y="143"/>
                </a:cubicBezTo>
                <a:cubicBezTo>
                  <a:pt x="84" y="142"/>
                  <a:pt x="84" y="141"/>
                  <a:pt x="84" y="140"/>
                </a:cubicBezTo>
                <a:cubicBezTo>
                  <a:pt x="84" y="139"/>
                  <a:pt x="84" y="139"/>
                  <a:pt x="84" y="139"/>
                </a:cubicBezTo>
                <a:cubicBezTo>
                  <a:pt x="84" y="138"/>
                  <a:pt x="83" y="137"/>
                  <a:pt x="83" y="136"/>
                </a:cubicBezTo>
                <a:cubicBezTo>
                  <a:pt x="83" y="135"/>
                  <a:pt x="83" y="135"/>
                  <a:pt x="83" y="135"/>
                </a:cubicBezTo>
                <a:cubicBezTo>
                  <a:pt x="83" y="134"/>
                  <a:pt x="83" y="133"/>
                  <a:pt x="83" y="132"/>
                </a:cubicBezTo>
                <a:cubicBezTo>
                  <a:pt x="83" y="131"/>
                  <a:pt x="83" y="131"/>
                  <a:pt x="83" y="131"/>
                </a:cubicBezTo>
                <a:cubicBezTo>
                  <a:pt x="83" y="130"/>
                  <a:pt x="83" y="129"/>
                  <a:pt x="83" y="128"/>
                </a:cubicBezTo>
                <a:cubicBezTo>
                  <a:pt x="83" y="128"/>
                  <a:pt x="83" y="127"/>
                  <a:pt x="83" y="127"/>
                </a:cubicBezTo>
                <a:cubicBezTo>
                  <a:pt x="83" y="126"/>
                  <a:pt x="83" y="125"/>
                  <a:pt x="83" y="124"/>
                </a:cubicBezTo>
                <a:cubicBezTo>
                  <a:pt x="84" y="124"/>
                  <a:pt x="84" y="123"/>
                  <a:pt x="84" y="123"/>
                </a:cubicBezTo>
                <a:cubicBezTo>
                  <a:pt x="84" y="122"/>
                  <a:pt x="84" y="122"/>
                  <a:pt x="84" y="122"/>
                </a:cubicBezTo>
                <a:cubicBezTo>
                  <a:pt x="84" y="122"/>
                  <a:pt x="84" y="121"/>
                  <a:pt x="84" y="120"/>
                </a:cubicBezTo>
                <a:cubicBezTo>
                  <a:pt x="85" y="118"/>
                  <a:pt x="85" y="118"/>
                  <a:pt x="85" y="118"/>
                </a:cubicBezTo>
                <a:cubicBezTo>
                  <a:pt x="85" y="117"/>
                  <a:pt x="85" y="117"/>
                  <a:pt x="85" y="116"/>
                </a:cubicBezTo>
                <a:cubicBezTo>
                  <a:pt x="86" y="116"/>
                  <a:pt x="86" y="115"/>
                  <a:pt x="86" y="115"/>
                </a:cubicBezTo>
                <a:cubicBezTo>
                  <a:pt x="87" y="114"/>
                  <a:pt x="87" y="114"/>
                  <a:pt x="87" y="114"/>
                </a:cubicBezTo>
                <a:cubicBezTo>
                  <a:pt x="87" y="113"/>
                  <a:pt x="87" y="113"/>
                  <a:pt x="87" y="112"/>
                </a:cubicBezTo>
                <a:cubicBezTo>
                  <a:pt x="87" y="112"/>
                  <a:pt x="88" y="111"/>
                  <a:pt x="88" y="110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89" y="109"/>
                  <a:pt x="89" y="109"/>
                  <a:pt x="89" y="109"/>
                </a:cubicBezTo>
                <a:cubicBezTo>
                  <a:pt x="89" y="108"/>
                  <a:pt x="90" y="107"/>
                  <a:pt x="91" y="106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2" y="104"/>
                  <a:pt x="93" y="103"/>
                  <a:pt x="94" y="102"/>
                </a:cubicBezTo>
                <a:cubicBezTo>
                  <a:pt x="103" y="92"/>
                  <a:pt x="115" y="87"/>
                  <a:pt x="127" y="87"/>
                </a:cubicBezTo>
                <a:cubicBezTo>
                  <a:pt x="137" y="87"/>
                  <a:pt x="147" y="91"/>
                  <a:pt x="156" y="98"/>
                </a:cubicBezTo>
                <a:cubicBezTo>
                  <a:pt x="156" y="99"/>
                  <a:pt x="156" y="99"/>
                  <a:pt x="156" y="99"/>
                </a:cubicBezTo>
                <a:cubicBezTo>
                  <a:pt x="157" y="99"/>
                  <a:pt x="157" y="99"/>
                  <a:pt x="157" y="99"/>
                </a:cubicBezTo>
                <a:cubicBezTo>
                  <a:pt x="168" y="110"/>
                  <a:pt x="173" y="126"/>
                  <a:pt x="168" y="141"/>
                </a:cubicBezTo>
                <a:cubicBezTo>
                  <a:pt x="167" y="148"/>
                  <a:pt x="163" y="154"/>
                  <a:pt x="159" y="159"/>
                </a:cubicBezTo>
                <a:cubicBezTo>
                  <a:pt x="150" y="169"/>
                  <a:pt x="138" y="173"/>
                  <a:pt x="126" y="173"/>
                </a:cubicBezTo>
                <a:cubicBezTo>
                  <a:pt x="116" y="173"/>
                  <a:pt x="106" y="170"/>
                  <a:pt x="97" y="163"/>
                </a:cubicBezTo>
                <a:cubicBezTo>
                  <a:pt x="97" y="162"/>
                  <a:pt x="96" y="161"/>
                  <a:pt x="95" y="160"/>
                </a:cubicBezTo>
                <a:cubicBezTo>
                  <a:pt x="94" y="159"/>
                  <a:pt x="93" y="158"/>
                  <a:pt x="92" y="157"/>
                </a:cubicBezTo>
                <a:cubicBezTo>
                  <a:pt x="92" y="156"/>
                  <a:pt x="91" y="155"/>
                  <a:pt x="90" y="154"/>
                </a:cubicBezTo>
                <a:cubicBezTo>
                  <a:pt x="89" y="153"/>
                  <a:pt x="89" y="152"/>
                  <a:pt x="88" y="150"/>
                </a:cubicBezTo>
                <a:cubicBezTo>
                  <a:pt x="87" y="149"/>
                  <a:pt x="87" y="148"/>
                  <a:pt x="86" y="147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6" y="146"/>
                  <a:pt x="85" y="145"/>
                  <a:pt x="85" y="144"/>
                </a:cubicBezTo>
                <a:cubicBezTo>
                  <a:pt x="80" y="145"/>
                  <a:pt x="80" y="145"/>
                  <a:pt x="80" y="145"/>
                </a:cubicBezTo>
                <a:moveTo>
                  <a:pt x="127" y="77"/>
                </a:moveTo>
                <a:cubicBezTo>
                  <a:pt x="112" y="77"/>
                  <a:pt x="97" y="83"/>
                  <a:pt x="86" y="95"/>
                </a:cubicBezTo>
                <a:cubicBezTo>
                  <a:pt x="85" y="96"/>
                  <a:pt x="84" y="98"/>
                  <a:pt x="83" y="99"/>
                </a:cubicBezTo>
                <a:cubicBezTo>
                  <a:pt x="83" y="100"/>
                  <a:pt x="83" y="100"/>
                  <a:pt x="82" y="100"/>
                </a:cubicBezTo>
                <a:cubicBezTo>
                  <a:pt x="82" y="101"/>
                  <a:pt x="82" y="101"/>
                  <a:pt x="82" y="101"/>
                </a:cubicBezTo>
                <a:cubicBezTo>
                  <a:pt x="81" y="102"/>
                  <a:pt x="81" y="103"/>
                  <a:pt x="80" y="104"/>
                </a:cubicBezTo>
                <a:cubicBezTo>
                  <a:pt x="80" y="104"/>
                  <a:pt x="80" y="105"/>
                  <a:pt x="79" y="105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9" y="107"/>
                  <a:pt x="78" y="107"/>
                  <a:pt x="78" y="108"/>
                </a:cubicBezTo>
                <a:cubicBezTo>
                  <a:pt x="78" y="109"/>
                  <a:pt x="77" y="109"/>
                  <a:pt x="77" y="110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76" y="112"/>
                  <a:pt x="76" y="112"/>
                  <a:pt x="76" y="113"/>
                </a:cubicBezTo>
                <a:cubicBezTo>
                  <a:pt x="76" y="114"/>
                  <a:pt x="75" y="114"/>
                  <a:pt x="75" y="115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4" y="119"/>
                  <a:pt x="74" y="119"/>
                  <a:pt x="74" y="121"/>
                </a:cubicBezTo>
                <a:cubicBezTo>
                  <a:pt x="74" y="121"/>
                  <a:pt x="74" y="122"/>
                  <a:pt x="73" y="123"/>
                </a:cubicBezTo>
                <a:cubicBezTo>
                  <a:pt x="73" y="124"/>
                  <a:pt x="73" y="125"/>
                  <a:pt x="73" y="126"/>
                </a:cubicBezTo>
                <a:cubicBezTo>
                  <a:pt x="73" y="126"/>
                  <a:pt x="73" y="127"/>
                  <a:pt x="73" y="127"/>
                </a:cubicBezTo>
                <a:cubicBezTo>
                  <a:pt x="73" y="129"/>
                  <a:pt x="73" y="130"/>
                  <a:pt x="73" y="131"/>
                </a:cubicBezTo>
                <a:cubicBezTo>
                  <a:pt x="73" y="131"/>
                  <a:pt x="73" y="132"/>
                  <a:pt x="73" y="132"/>
                </a:cubicBezTo>
                <a:cubicBezTo>
                  <a:pt x="73" y="133"/>
                  <a:pt x="73" y="135"/>
                  <a:pt x="73" y="136"/>
                </a:cubicBezTo>
                <a:cubicBezTo>
                  <a:pt x="73" y="136"/>
                  <a:pt x="73" y="137"/>
                  <a:pt x="73" y="137"/>
                </a:cubicBezTo>
                <a:cubicBezTo>
                  <a:pt x="73" y="138"/>
                  <a:pt x="74" y="140"/>
                  <a:pt x="74" y="141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74" y="143"/>
                  <a:pt x="75" y="144"/>
                  <a:pt x="75" y="146"/>
                </a:cubicBezTo>
                <a:cubicBezTo>
                  <a:pt x="75" y="147"/>
                  <a:pt x="75" y="147"/>
                  <a:pt x="75" y="147"/>
                </a:cubicBezTo>
                <a:cubicBezTo>
                  <a:pt x="76" y="148"/>
                  <a:pt x="76" y="149"/>
                  <a:pt x="77" y="151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78" y="153"/>
                  <a:pt x="78" y="154"/>
                  <a:pt x="79" y="155"/>
                </a:cubicBezTo>
                <a:cubicBezTo>
                  <a:pt x="79" y="156"/>
                  <a:pt x="79" y="156"/>
                  <a:pt x="79" y="156"/>
                </a:cubicBezTo>
                <a:cubicBezTo>
                  <a:pt x="80" y="157"/>
                  <a:pt x="81" y="158"/>
                  <a:pt x="82" y="160"/>
                </a:cubicBezTo>
                <a:cubicBezTo>
                  <a:pt x="82" y="161"/>
                  <a:pt x="83" y="162"/>
                  <a:pt x="85" y="164"/>
                </a:cubicBezTo>
                <a:cubicBezTo>
                  <a:pt x="86" y="165"/>
                  <a:pt x="87" y="166"/>
                  <a:pt x="88" y="168"/>
                </a:cubicBezTo>
                <a:cubicBezTo>
                  <a:pt x="89" y="168"/>
                  <a:pt x="90" y="169"/>
                  <a:pt x="91" y="170"/>
                </a:cubicBezTo>
                <a:cubicBezTo>
                  <a:pt x="101" y="179"/>
                  <a:pt x="113" y="184"/>
                  <a:pt x="126" y="184"/>
                </a:cubicBezTo>
                <a:cubicBezTo>
                  <a:pt x="141" y="184"/>
                  <a:pt x="156" y="178"/>
                  <a:pt x="167" y="166"/>
                </a:cubicBezTo>
                <a:cubicBezTo>
                  <a:pt x="172" y="159"/>
                  <a:pt x="176" y="152"/>
                  <a:pt x="178" y="144"/>
                </a:cubicBezTo>
                <a:cubicBezTo>
                  <a:pt x="183" y="125"/>
                  <a:pt x="178" y="105"/>
                  <a:pt x="164" y="92"/>
                </a:cubicBezTo>
                <a:cubicBezTo>
                  <a:pt x="164" y="92"/>
                  <a:pt x="164" y="92"/>
                  <a:pt x="164" y="92"/>
                </a:cubicBezTo>
                <a:cubicBezTo>
                  <a:pt x="163" y="91"/>
                  <a:pt x="163" y="91"/>
                  <a:pt x="162" y="90"/>
                </a:cubicBezTo>
                <a:cubicBezTo>
                  <a:pt x="152" y="81"/>
                  <a:pt x="140" y="77"/>
                  <a:pt x="127" y="77"/>
                </a:cubicBezTo>
                <a:moveTo>
                  <a:pt x="105" y="40"/>
                </a:moveTo>
                <a:cubicBezTo>
                  <a:pt x="107" y="40"/>
                  <a:pt x="107" y="40"/>
                  <a:pt x="107" y="40"/>
                </a:cubicBezTo>
                <a:cubicBezTo>
                  <a:pt x="110" y="39"/>
                  <a:pt x="113" y="39"/>
                  <a:pt x="116" y="38"/>
                </a:cubicBezTo>
                <a:cubicBezTo>
                  <a:pt x="119" y="38"/>
                  <a:pt x="123" y="38"/>
                  <a:pt x="126" y="38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48" y="11"/>
                  <a:pt x="148" y="11"/>
                  <a:pt x="148" y="11"/>
                </a:cubicBezTo>
                <a:cubicBezTo>
                  <a:pt x="169" y="17"/>
                  <a:pt x="169" y="17"/>
                  <a:pt x="169" y="17"/>
                </a:cubicBezTo>
                <a:cubicBezTo>
                  <a:pt x="173" y="47"/>
                  <a:pt x="173" y="47"/>
                  <a:pt x="173" y="47"/>
                </a:cubicBezTo>
                <a:cubicBezTo>
                  <a:pt x="173" y="49"/>
                  <a:pt x="173" y="49"/>
                  <a:pt x="173" y="49"/>
                </a:cubicBezTo>
                <a:cubicBezTo>
                  <a:pt x="175" y="51"/>
                  <a:pt x="175" y="51"/>
                  <a:pt x="175" y="51"/>
                </a:cubicBezTo>
                <a:cubicBezTo>
                  <a:pt x="176" y="51"/>
                  <a:pt x="176" y="51"/>
                  <a:pt x="176" y="51"/>
                </a:cubicBezTo>
                <a:cubicBezTo>
                  <a:pt x="176" y="51"/>
                  <a:pt x="176" y="51"/>
                  <a:pt x="176" y="51"/>
                </a:cubicBezTo>
                <a:cubicBezTo>
                  <a:pt x="178" y="53"/>
                  <a:pt x="180" y="54"/>
                  <a:pt x="183" y="56"/>
                </a:cubicBezTo>
                <a:cubicBezTo>
                  <a:pt x="185" y="57"/>
                  <a:pt x="187" y="59"/>
                  <a:pt x="189" y="61"/>
                </a:cubicBezTo>
                <a:cubicBezTo>
                  <a:pt x="189" y="61"/>
                  <a:pt x="190" y="62"/>
                  <a:pt x="190" y="62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224" y="60"/>
                  <a:pt x="224" y="60"/>
                  <a:pt x="224" y="60"/>
                </a:cubicBezTo>
                <a:cubicBezTo>
                  <a:pt x="235" y="79"/>
                  <a:pt x="235" y="79"/>
                  <a:pt x="235" y="79"/>
                </a:cubicBezTo>
                <a:cubicBezTo>
                  <a:pt x="216" y="103"/>
                  <a:pt x="216" y="103"/>
                  <a:pt x="216" y="103"/>
                </a:cubicBezTo>
                <a:cubicBezTo>
                  <a:pt x="217" y="106"/>
                  <a:pt x="217" y="106"/>
                  <a:pt x="217" y="106"/>
                </a:cubicBezTo>
                <a:cubicBezTo>
                  <a:pt x="219" y="113"/>
                  <a:pt x="220" y="120"/>
                  <a:pt x="220" y="127"/>
                </a:cubicBezTo>
                <a:cubicBezTo>
                  <a:pt x="220" y="130"/>
                  <a:pt x="220" y="130"/>
                  <a:pt x="220" y="130"/>
                </a:cubicBezTo>
                <a:cubicBezTo>
                  <a:pt x="244" y="148"/>
                  <a:pt x="244" y="148"/>
                  <a:pt x="244" y="14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09" y="173"/>
                  <a:pt x="209" y="173"/>
                  <a:pt x="209" y="173"/>
                </a:cubicBezTo>
                <a:cubicBezTo>
                  <a:pt x="208" y="175"/>
                  <a:pt x="208" y="175"/>
                  <a:pt x="208" y="175"/>
                </a:cubicBezTo>
                <a:cubicBezTo>
                  <a:pt x="207" y="178"/>
                  <a:pt x="205" y="181"/>
                  <a:pt x="203" y="184"/>
                </a:cubicBezTo>
                <a:cubicBezTo>
                  <a:pt x="202" y="185"/>
                  <a:pt x="201" y="186"/>
                  <a:pt x="200" y="188"/>
                </a:cubicBezTo>
                <a:cubicBezTo>
                  <a:pt x="198" y="189"/>
                  <a:pt x="197" y="190"/>
                  <a:pt x="196" y="192"/>
                </a:cubicBezTo>
                <a:cubicBezTo>
                  <a:pt x="195" y="193"/>
                  <a:pt x="194" y="194"/>
                  <a:pt x="193" y="195"/>
                </a:cubicBezTo>
                <a:cubicBezTo>
                  <a:pt x="192" y="196"/>
                  <a:pt x="192" y="196"/>
                  <a:pt x="192" y="196"/>
                </a:cubicBezTo>
                <a:cubicBezTo>
                  <a:pt x="195" y="224"/>
                  <a:pt x="195" y="224"/>
                  <a:pt x="195" y="224"/>
                </a:cubicBezTo>
                <a:cubicBezTo>
                  <a:pt x="176" y="235"/>
                  <a:pt x="176" y="235"/>
                  <a:pt x="176" y="235"/>
                </a:cubicBezTo>
                <a:cubicBezTo>
                  <a:pt x="155" y="218"/>
                  <a:pt x="155" y="218"/>
                  <a:pt x="155" y="218"/>
                </a:cubicBezTo>
                <a:cubicBezTo>
                  <a:pt x="153" y="219"/>
                  <a:pt x="153" y="219"/>
                  <a:pt x="153" y="219"/>
                </a:cubicBezTo>
                <a:cubicBezTo>
                  <a:pt x="144" y="222"/>
                  <a:pt x="135" y="223"/>
                  <a:pt x="126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07" y="244"/>
                  <a:pt x="107" y="244"/>
                  <a:pt x="107" y="244"/>
                </a:cubicBezTo>
                <a:cubicBezTo>
                  <a:pt x="86" y="238"/>
                  <a:pt x="86" y="238"/>
                  <a:pt x="86" y="238"/>
                </a:cubicBezTo>
                <a:cubicBezTo>
                  <a:pt x="83" y="213"/>
                  <a:pt x="83" y="213"/>
                  <a:pt x="83" y="213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75" y="208"/>
                  <a:pt x="69" y="204"/>
                  <a:pt x="64" y="200"/>
                </a:cubicBezTo>
                <a:cubicBezTo>
                  <a:pt x="62" y="198"/>
                  <a:pt x="60" y="196"/>
                  <a:pt x="58" y="194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31" y="195"/>
                  <a:pt x="31" y="195"/>
                  <a:pt x="31" y="195"/>
                </a:cubicBezTo>
                <a:cubicBezTo>
                  <a:pt x="20" y="176"/>
                  <a:pt x="20" y="176"/>
                  <a:pt x="20" y="17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36" y="153"/>
                  <a:pt x="36" y="153"/>
                  <a:pt x="36" y="153"/>
                </a:cubicBezTo>
                <a:cubicBezTo>
                  <a:pt x="35" y="151"/>
                  <a:pt x="35" y="149"/>
                  <a:pt x="34" y="147"/>
                </a:cubicBezTo>
                <a:cubicBezTo>
                  <a:pt x="29" y="148"/>
                  <a:pt x="29" y="148"/>
                  <a:pt x="29" y="148"/>
                </a:cubicBezTo>
                <a:cubicBezTo>
                  <a:pt x="34" y="146"/>
                  <a:pt x="34" y="146"/>
                  <a:pt x="34" y="146"/>
                </a:cubicBezTo>
                <a:cubicBezTo>
                  <a:pt x="34" y="142"/>
                  <a:pt x="33" y="138"/>
                  <a:pt x="33" y="133"/>
                </a:cubicBezTo>
                <a:cubicBezTo>
                  <a:pt x="33" y="131"/>
                  <a:pt x="33" y="129"/>
                  <a:pt x="33" y="127"/>
                </a:cubicBezTo>
                <a:cubicBezTo>
                  <a:pt x="33" y="123"/>
                  <a:pt x="33" y="123"/>
                  <a:pt x="33" y="123"/>
                </a:cubicBezTo>
                <a:cubicBezTo>
                  <a:pt x="12" y="107"/>
                  <a:pt x="12" y="107"/>
                  <a:pt x="12" y="107"/>
                </a:cubicBezTo>
                <a:cubicBezTo>
                  <a:pt x="17" y="86"/>
                  <a:pt x="17" y="86"/>
                  <a:pt x="17" y="86"/>
                </a:cubicBezTo>
                <a:cubicBezTo>
                  <a:pt x="47" y="83"/>
                  <a:pt x="47" y="83"/>
                  <a:pt x="47" y="83"/>
                </a:cubicBezTo>
                <a:cubicBezTo>
                  <a:pt x="48" y="81"/>
                  <a:pt x="48" y="81"/>
                  <a:pt x="48" y="81"/>
                </a:cubicBezTo>
                <a:cubicBezTo>
                  <a:pt x="49" y="79"/>
                  <a:pt x="50" y="77"/>
                  <a:pt x="52" y="75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72"/>
                  <a:pt x="55" y="71"/>
                  <a:pt x="57" y="69"/>
                </a:cubicBezTo>
                <a:cubicBezTo>
                  <a:pt x="58" y="67"/>
                  <a:pt x="60" y="65"/>
                  <a:pt x="62" y="64"/>
                </a:cubicBezTo>
                <a:cubicBezTo>
                  <a:pt x="64" y="61"/>
                  <a:pt x="64" y="61"/>
                  <a:pt x="64" y="61"/>
                </a:cubicBezTo>
                <a:cubicBezTo>
                  <a:pt x="60" y="31"/>
                  <a:pt x="60" y="31"/>
                  <a:pt x="60" y="31"/>
                </a:cubicBezTo>
                <a:cubicBezTo>
                  <a:pt x="79" y="20"/>
                  <a:pt x="79" y="20"/>
                  <a:pt x="79" y="20"/>
                </a:cubicBezTo>
                <a:cubicBezTo>
                  <a:pt x="105" y="40"/>
                  <a:pt x="105" y="40"/>
                  <a:pt x="105" y="40"/>
                </a:cubicBezTo>
                <a:moveTo>
                  <a:pt x="144" y="0"/>
                </a:moveTo>
                <a:cubicBezTo>
                  <a:pt x="123" y="28"/>
                  <a:pt x="123" y="28"/>
                  <a:pt x="123" y="28"/>
                </a:cubicBezTo>
                <a:cubicBezTo>
                  <a:pt x="120" y="28"/>
                  <a:pt x="118" y="28"/>
                  <a:pt x="115" y="28"/>
                </a:cubicBezTo>
                <a:cubicBezTo>
                  <a:pt x="112" y="28"/>
                  <a:pt x="110" y="29"/>
                  <a:pt x="107" y="29"/>
                </a:cubicBezTo>
                <a:cubicBezTo>
                  <a:pt x="80" y="8"/>
                  <a:pt x="80" y="8"/>
                  <a:pt x="80" y="8"/>
                </a:cubicBezTo>
                <a:cubicBezTo>
                  <a:pt x="49" y="26"/>
                  <a:pt x="49" y="26"/>
                  <a:pt x="49" y="26"/>
                </a:cubicBezTo>
                <a:cubicBezTo>
                  <a:pt x="53" y="58"/>
                  <a:pt x="53" y="58"/>
                  <a:pt x="53" y="58"/>
                </a:cubicBezTo>
                <a:cubicBezTo>
                  <a:pt x="52" y="59"/>
                  <a:pt x="51" y="61"/>
                  <a:pt x="49" y="62"/>
                </a:cubicBezTo>
                <a:cubicBezTo>
                  <a:pt x="48" y="64"/>
                  <a:pt x="46" y="66"/>
                  <a:pt x="45" y="68"/>
                </a:cubicBezTo>
                <a:cubicBezTo>
                  <a:pt x="44" y="69"/>
                  <a:pt x="44" y="69"/>
                  <a:pt x="44" y="69"/>
                </a:cubicBezTo>
                <a:cubicBezTo>
                  <a:pt x="43" y="70"/>
                  <a:pt x="42" y="72"/>
                  <a:pt x="41" y="73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111"/>
                  <a:pt x="0" y="111"/>
                  <a:pt x="0" y="111"/>
                </a:cubicBezTo>
                <a:cubicBezTo>
                  <a:pt x="23" y="129"/>
                  <a:pt x="23" y="129"/>
                  <a:pt x="23" y="129"/>
                </a:cubicBezTo>
                <a:cubicBezTo>
                  <a:pt x="23" y="130"/>
                  <a:pt x="23" y="132"/>
                  <a:pt x="23" y="133"/>
                </a:cubicBezTo>
                <a:cubicBezTo>
                  <a:pt x="23" y="134"/>
                  <a:pt x="23" y="134"/>
                  <a:pt x="23" y="134"/>
                </a:cubicBezTo>
                <a:cubicBezTo>
                  <a:pt x="23" y="139"/>
                  <a:pt x="23" y="143"/>
                  <a:pt x="24" y="148"/>
                </a:cubicBezTo>
                <a:cubicBezTo>
                  <a:pt x="24" y="149"/>
                  <a:pt x="24" y="149"/>
                  <a:pt x="24" y="149"/>
                </a:cubicBezTo>
                <a:cubicBezTo>
                  <a:pt x="25" y="150"/>
                  <a:pt x="25" y="152"/>
                  <a:pt x="25" y="153"/>
                </a:cubicBezTo>
                <a:cubicBezTo>
                  <a:pt x="8" y="175"/>
                  <a:pt x="8" y="175"/>
                  <a:pt x="8" y="175"/>
                </a:cubicBezTo>
                <a:cubicBezTo>
                  <a:pt x="26" y="206"/>
                  <a:pt x="26" y="206"/>
                  <a:pt x="26" y="206"/>
                </a:cubicBezTo>
                <a:cubicBezTo>
                  <a:pt x="52" y="203"/>
                  <a:pt x="52" y="203"/>
                  <a:pt x="52" y="203"/>
                </a:cubicBezTo>
                <a:cubicBezTo>
                  <a:pt x="54" y="204"/>
                  <a:pt x="56" y="206"/>
                  <a:pt x="57" y="208"/>
                </a:cubicBezTo>
                <a:cubicBezTo>
                  <a:pt x="62" y="212"/>
                  <a:pt x="68" y="216"/>
                  <a:pt x="74" y="219"/>
                </a:cubicBezTo>
                <a:cubicBezTo>
                  <a:pt x="77" y="246"/>
                  <a:pt x="77" y="246"/>
                  <a:pt x="77" y="246"/>
                </a:cubicBezTo>
                <a:cubicBezTo>
                  <a:pt x="111" y="255"/>
                  <a:pt x="111" y="255"/>
                  <a:pt x="111" y="255"/>
                </a:cubicBezTo>
                <a:cubicBezTo>
                  <a:pt x="128" y="233"/>
                  <a:pt x="128" y="233"/>
                  <a:pt x="128" y="233"/>
                </a:cubicBezTo>
                <a:cubicBezTo>
                  <a:pt x="137" y="233"/>
                  <a:pt x="145" y="232"/>
                  <a:pt x="153" y="230"/>
                </a:cubicBezTo>
                <a:cubicBezTo>
                  <a:pt x="175" y="247"/>
                  <a:pt x="175" y="247"/>
                  <a:pt x="175" y="247"/>
                </a:cubicBezTo>
                <a:cubicBezTo>
                  <a:pt x="206" y="230"/>
                  <a:pt x="206" y="230"/>
                  <a:pt x="206" y="230"/>
                </a:cubicBezTo>
                <a:cubicBezTo>
                  <a:pt x="202" y="200"/>
                  <a:pt x="202" y="200"/>
                  <a:pt x="202" y="200"/>
                </a:cubicBezTo>
                <a:cubicBezTo>
                  <a:pt x="203" y="199"/>
                  <a:pt x="203" y="199"/>
                  <a:pt x="204" y="198"/>
                </a:cubicBezTo>
                <a:cubicBezTo>
                  <a:pt x="205" y="197"/>
                  <a:pt x="206" y="196"/>
                  <a:pt x="207" y="194"/>
                </a:cubicBezTo>
                <a:cubicBezTo>
                  <a:pt x="208" y="194"/>
                  <a:pt x="208" y="194"/>
                  <a:pt x="208" y="194"/>
                </a:cubicBezTo>
                <a:cubicBezTo>
                  <a:pt x="209" y="192"/>
                  <a:pt x="210" y="191"/>
                  <a:pt x="211" y="189"/>
                </a:cubicBezTo>
                <a:cubicBezTo>
                  <a:pt x="213" y="187"/>
                  <a:pt x="214" y="185"/>
                  <a:pt x="216" y="182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256" y="144"/>
                  <a:pt x="256" y="144"/>
                  <a:pt x="256" y="144"/>
                </a:cubicBezTo>
                <a:cubicBezTo>
                  <a:pt x="230" y="125"/>
                  <a:pt x="230" y="125"/>
                  <a:pt x="230" y="125"/>
                </a:cubicBezTo>
                <a:cubicBezTo>
                  <a:pt x="230" y="118"/>
                  <a:pt x="229" y="112"/>
                  <a:pt x="227" y="106"/>
                </a:cubicBezTo>
                <a:cubicBezTo>
                  <a:pt x="247" y="80"/>
                  <a:pt x="247" y="80"/>
                  <a:pt x="247" y="80"/>
                </a:cubicBezTo>
                <a:cubicBezTo>
                  <a:pt x="230" y="49"/>
                  <a:pt x="230" y="49"/>
                  <a:pt x="230" y="49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4" y="51"/>
                  <a:pt x="191" y="49"/>
                  <a:pt x="188" y="47"/>
                </a:cubicBezTo>
                <a:cubicBezTo>
                  <a:pt x="186" y="46"/>
                  <a:pt x="185" y="45"/>
                  <a:pt x="183" y="44"/>
                </a:cubicBezTo>
                <a:cubicBezTo>
                  <a:pt x="179" y="9"/>
                  <a:pt x="179" y="9"/>
                  <a:pt x="179" y="9"/>
                </a:cubicBezTo>
                <a:cubicBezTo>
                  <a:pt x="144" y="0"/>
                  <a:pt x="144" y="0"/>
                  <a:pt x="144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7" name="Google Shape;1487;p17"/>
          <p:cNvSpPr/>
          <p:nvPr/>
        </p:nvSpPr>
        <p:spPr>
          <a:xfrm>
            <a:off x="7422362" y="4394200"/>
            <a:ext cx="288163" cy="355600"/>
          </a:xfrm>
          <a:custGeom>
            <a:avLst/>
            <a:gdLst/>
            <a:ahLst/>
            <a:cxnLst/>
            <a:rect l="l" t="t" r="r" b="b"/>
            <a:pathLst>
              <a:path w="170" h="169" extrusionOk="0">
                <a:moveTo>
                  <a:pt x="53" y="93"/>
                </a:moveTo>
                <a:cubicBezTo>
                  <a:pt x="58" y="91"/>
                  <a:pt x="58" y="91"/>
                  <a:pt x="58" y="91"/>
                </a:cubicBezTo>
                <a:cubicBezTo>
                  <a:pt x="58" y="91"/>
                  <a:pt x="58" y="90"/>
                  <a:pt x="58" y="90"/>
                </a:cubicBezTo>
                <a:cubicBezTo>
                  <a:pt x="58" y="89"/>
                  <a:pt x="58" y="89"/>
                  <a:pt x="58" y="89"/>
                </a:cubicBezTo>
                <a:cubicBezTo>
                  <a:pt x="58" y="88"/>
                  <a:pt x="58" y="88"/>
                  <a:pt x="58" y="87"/>
                </a:cubicBezTo>
                <a:cubicBezTo>
                  <a:pt x="58" y="86"/>
                  <a:pt x="58" y="86"/>
                  <a:pt x="58" y="86"/>
                </a:cubicBezTo>
                <a:cubicBezTo>
                  <a:pt x="58" y="86"/>
                  <a:pt x="58" y="85"/>
                  <a:pt x="58" y="85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3"/>
                  <a:pt x="58" y="83"/>
                  <a:pt x="58" y="82"/>
                </a:cubicBezTo>
                <a:cubicBezTo>
                  <a:pt x="58" y="81"/>
                  <a:pt x="58" y="81"/>
                  <a:pt x="58" y="81"/>
                </a:cubicBezTo>
                <a:cubicBezTo>
                  <a:pt x="58" y="81"/>
                  <a:pt x="58" y="81"/>
                  <a:pt x="58" y="80"/>
                </a:cubicBezTo>
                <a:cubicBezTo>
                  <a:pt x="60" y="75"/>
                  <a:pt x="60" y="75"/>
                  <a:pt x="60" y="75"/>
                </a:cubicBezTo>
                <a:cubicBezTo>
                  <a:pt x="60" y="75"/>
                  <a:pt x="60" y="75"/>
                  <a:pt x="61" y="74"/>
                </a:cubicBezTo>
                <a:cubicBezTo>
                  <a:pt x="61" y="73"/>
                  <a:pt x="61" y="73"/>
                  <a:pt x="61" y="73"/>
                </a:cubicBezTo>
                <a:cubicBezTo>
                  <a:pt x="62" y="73"/>
                  <a:pt x="62" y="72"/>
                  <a:pt x="62" y="72"/>
                </a:cubicBezTo>
                <a:cubicBezTo>
                  <a:pt x="63" y="71"/>
                  <a:pt x="63" y="71"/>
                  <a:pt x="63" y="71"/>
                </a:cubicBezTo>
                <a:cubicBezTo>
                  <a:pt x="63" y="70"/>
                  <a:pt x="64" y="70"/>
                  <a:pt x="64" y="69"/>
                </a:cubicBezTo>
                <a:cubicBezTo>
                  <a:pt x="70" y="63"/>
                  <a:pt x="77" y="60"/>
                  <a:pt x="84" y="60"/>
                </a:cubicBezTo>
                <a:cubicBezTo>
                  <a:pt x="91" y="60"/>
                  <a:pt x="97" y="62"/>
                  <a:pt x="102" y="67"/>
                </a:cubicBezTo>
                <a:cubicBezTo>
                  <a:pt x="103" y="67"/>
                  <a:pt x="103" y="67"/>
                  <a:pt x="103" y="67"/>
                </a:cubicBezTo>
                <a:cubicBezTo>
                  <a:pt x="109" y="74"/>
                  <a:pt x="112" y="84"/>
                  <a:pt x="110" y="93"/>
                </a:cubicBezTo>
                <a:cubicBezTo>
                  <a:pt x="109" y="97"/>
                  <a:pt x="107" y="100"/>
                  <a:pt x="104" y="104"/>
                </a:cubicBezTo>
                <a:cubicBezTo>
                  <a:pt x="99" y="109"/>
                  <a:pt x="91" y="112"/>
                  <a:pt x="84" y="112"/>
                </a:cubicBezTo>
                <a:cubicBezTo>
                  <a:pt x="78" y="112"/>
                  <a:pt x="71" y="110"/>
                  <a:pt x="66" y="106"/>
                </a:cubicBezTo>
                <a:cubicBezTo>
                  <a:pt x="66" y="105"/>
                  <a:pt x="66" y="105"/>
                  <a:pt x="65" y="105"/>
                </a:cubicBezTo>
                <a:cubicBezTo>
                  <a:pt x="64" y="104"/>
                  <a:pt x="64" y="103"/>
                  <a:pt x="63" y="103"/>
                </a:cubicBezTo>
                <a:cubicBezTo>
                  <a:pt x="63" y="102"/>
                  <a:pt x="62" y="101"/>
                  <a:pt x="62" y="101"/>
                </a:cubicBezTo>
                <a:cubicBezTo>
                  <a:pt x="61" y="100"/>
                  <a:pt x="61" y="99"/>
                  <a:pt x="61" y="98"/>
                </a:cubicBezTo>
                <a:cubicBezTo>
                  <a:pt x="60" y="98"/>
                  <a:pt x="60" y="97"/>
                  <a:pt x="60" y="96"/>
                </a:cubicBezTo>
                <a:cubicBezTo>
                  <a:pt x="59" y="96"/>
                  <a:pt x="59" y="95"/>
                  <a:pt x="59" y="94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3"/>
                  <a:pt x="58" y="93"/>
                  <a:pt x="58" y="92"/>
                </a:cubicBezTo>
                <a:cubicBezTo>
                  <a:pt x="53" y="93"/>
                  <a:pt x="53" y="93"/>
                  <a:pt x="53" y="93"/>
                </a:cubicBezTo>
                <a:moveTo>
                  <a:pt x="84" y="50"/>
                </a:moveTo>
                <a:cubicBezTo>
                  <a:pt x="74" y="50"/>
                  <a:pt x="64" y="54"/>
                  <a:pt x="57" y="62"/>
                </a:cubicBezTo>
                <a:cubicBezTo>
                  <a:pt x="56" y="63"/>
                  <a:pt x="55" y="64"/>
                  <a:pt x="54" y="65"/>
                </a:cubicBezTo>
                <a:cubicBezTo>
                  <a:pt x="54" y="65"/>
                  <a:pt x="54" y="66"/>
                  <a:pt x="54" y="66"/>
                </a:cubicBezTo>
                <a:cubicBezTo>
                  <a:pt x="53" y="67"/>
                  <a:pt x="53" y="67"/>
                  <a:pt x="53" y="68"/>
                </a:cubicBezTo>
                <a:cubicBezTo>
                  <a:pt x="52" y="69"/>
                  <a:pt x="52" y="69"/>
                  <a:pt x="52" y="69"/>
                </a:cubicBezTo>
                <a:cubicBezTo>
                  <a:pt x="57" y="71"/>
                  <a:pt x="57" y="71"/>
                  <a:pt x="57" y="71"/>
                </a:cubicBezTo>
                <a:cubicBezTo>
                  <a:pt x="52" y="70"/>
                  <a:pt x="52" y="70"/>
                  <a:pt x="52" y="70"/>
                </a:cubicBezTo>
                <a:cubicBezTo>
                  <a:pt x="51" y="70"/>
                  <a:pt x="51" y="71"/>
                  <a:pt x="51" y="71"/>
                </a:cubicBezTo>
                <a:cubicBezTo>
                  <a:pt x="51" y="72"/>
                  <a:pt x="51" y="72"/>
                  <a:pt x="50" y="72"/>
                </a:cubicBezTo>
                <a:cubicBezTo>
                  <a:pt x="55" y="74"/>
                  <a:pt x="55" y="74"/>
                  <a:pt x="55" y="74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4"/>
                  <a:pt x="50" y="74"/>
                </a:cubicBezTo>
                <a:cubicBezTo>
                  <a:pt x="49" y="75"/>
                  <a:pt x="49" y="75"/>
                  <a:pt x="49" y="76"/>
                </a:cubicBezTo>
                <a:cubicBezTo>
                  <a:pt x="54" y="77"/>
                  <a:pt x="54" y="77"/>
                  <a:pt x="54" y="77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8"/>
                  <a:pt x="49" y="78"/>
                  <a:pt x="49" y="78"/>
                </a:cubicBezTo>
                <a:cubicBezTo>
                  <a:pt x="48" y="78"/>
                  <a:pt x="48" y="79"/>
                  <a:pt x="48" y="80"/>
                </a:cubicBezTo>
                <a:cubicBezTo>
                  <a:pt x="48" y="80"/>
                  <a:pt x="48" y="81"/>
                  <a:pt x="48" y="81"/>
                </a:cubicBezTo>
                <a:cubicBezTo>
                  <a:pt x="48" y="82"/>
                  <a:pt x="48" y="82"/>
                  <a:pt x="48" y="83"/>
                </a:cubicBezTo>
                <a:cubicBezTo>
                  <a:pt x="48" y="83"/>
                  <a:pt x="48" y="84"/>
                  <a:pt x="48" y="84"/>
                </a:cubicBezTo>
                <a:cubicBezTo>
                  <a:pt x="47" y="85"/>
                  <a:pt x="47" y="86"/>
                  <a:pt x="47" y="87"/>
                </a:cubicBezTo>
                <a:cubicBezTo>
                  <a:pt x="47" y="88"/>
                  <a:pt x="47" y="88"/>
                  <a:pt x="47" y="88"/>
                </a:cubicBezTo>
                <a:cubicBezTo>
                  <a:pt x="48" y="88"/>
                  <a:pt x="48" y="89"/>
                  <a:pt x="48" y="90"/>
                </a:cubicBezTo>
                <a:cubicBezTo>
                  <a:pt x="48" y="91"/>
                  <a:pt x="48" y="91"/>
                  <a:pt x="48" y="91"/>
                </a:cubicBezTo>
                <a:cubicBezTo>
                  <a:pt x="48" y="92"/>
                  <a:pt x="48" y="93"/>
                  <a:pt x="48" y="94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95"/>
                  <a:pt x="49" y="96"/>
                  <a:pt x="49" y="97"/>
                </a:cubicBezTo>
                <a:cubicBezTo>
                  <a:pt x="49" y="97"/>
                  <a:pt x="49" y="97"/>
                  <a:pt x="49" y="97"/>
                </a:cubicBezTo>
                <a:cubicBezTo>
                  <a:pt x="49" y="98"/>
                  <a:pt x="50" y="99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1" y="101"/>
                  <a:pt x="51" y="102"/>
                  <a:pt x="52" y="103"/>
                </a:cubicBezTo>
                <a:cubicBezTo>
                  <a:pt x="52" y="104"/>
                  <a:pt x="53" y="105"/>
                  <a:pt x="53" y="106"/>
                </a:cubicBezTo>
                <a:cubicBezTo>
                  <a:pt x="54" y="107"/>
                  <a:pt x="55" y="108"/>
                  <a:pt x="55" y="109"/>
                </a:cubicBezTo>
                <a:cubicBezTo>
                  <a:pt x="56" y="110"/>
                  <a:pt x="57" y="111"/>
                  <a:pt x="58" y="112"/>
                </a:cubicBezTo>
                <a:cubicBezTo>
                  <a:pt x="58" y="112"/>
                  <a:pt x="59" y="113"/>
                  <a:pt x="60" y="114"/>
                </a:cubicBezTo>
                <a:cubicBezTo>
                  <a:pt x="67" y="120"/>
                  <a:pt x="75" y="123"/>
                  <a:pt x="84" y="123"/>
                </a:cubicBezTo>
                <a:cubicBezTo>
                  <a:pt x="94" y="123"/>
                  <a:pt x="104" y="118"/>
                  <a:pt x="111" y="110"/>
                </a:cubicBezTo>
                <a:cubicBezTo>
                  <a:pt x="115" y="106"/>
                  <a:pt x="118" y="101"/>
                  <a:pt x="119" y="96"/>
                </a:cubicBezTo>
                <a:cubicBezTo>
                  <a:pt x="123" y="83"/>
                  <a:pt x="119" y="69"/>
                  <a:pt x="109" y="6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2" y="53"/>
                  <a:pt x="93" y="50"/>
                  <a:pt x="84" y="50"/>
                </a:cubicBezTo>
                <a:moveTo>
                  <a:pt x="70" y="30"/>
                </a:moveTo>
                <a:cubicBezTo>
                  <a:pt x="72" y="29"/>
                  <a:pt x="72" y="29"/>
                  <a:pt x="72" y="29"/>
                </a:cubicBezTo>
                <a:cubicBezTo>
                  <a:pt x="74" y="29"/>
                  <a:pt x="76" y="29"/>
                  <a:pt x="78" y="28"/>
                </a:cubicBezTo>
                <a:cubicBezTo>
                  <a:pt x="80" y="28"/>
                  <a:pt x="82" y="28"/>
                  <a:pt x="84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99" y="11"/>
                  <a:pt x="99" y="11"/>
                  <a:pt x="99" y="11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7" y="37"/>
                  <a:pt x="118" y="38"/>
                  <a:pt x="119" y="39"/>
                </a:cubicBezTo>
                <a:cubicBezTo>
                  <a:pt x="121" y="40"/>
                  <a:pt x="122" y="41"/>
                  <a:pt x="123" y="43"/>
                </a:cubicBezTo>
                <a:cubicBezTo>
                  <a:pt x="126" y="45"/>
                  <a:pt x="126" y="45"/>
                  <a:pt x="126" y="45"/>
                </a:cubicBezTo>
                <a:cubicBezTo>
                  <a:pt x="147" y="43"/>
                  <a:pt x="147" y="43"/>
                  <a:pt x="147" y="43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40" y="68"/>
                  <a:pt x="140" y="68"/>
                  <a:pt x="140" y="68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2" y="75"/>
                  <a:pt x="143" y="80"/>
                  <a:pt x="143" y="84"/>
                </a:cubicBezTo>
                <a:cubicBezTo>
                  <a:pt x="143" y="87"/>
                  <a:pt x="143" y="87"/>
                  <a:pt x="143" y="87"/>
                </a:cubicBezTo>
                <a:cubicBezTo>
                  <a:pt x="158" y="98"/>
                  <a:pt x="158" y="98"/>
                  <a:pt x="158" y="98"/>
                </a:cubicBezTo>
                <a:cubicBezTo>
                  <a:pt x="155" y="110"/>
                  <a:pt x="155" y="110"/>
                  <a:pt x="155" y="110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35" y="114"/>
                  <a:pt x="135" y="114"/>
                  <a:pt x="135" y="114"/>
                </a:cubicBezTo>
                <a:cubicBezTo>
                  <a:pt x="134" y="116"/>
                  <a:pt x="133" y="118"/>
                  <a:pt x="132" y="120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1" y="121"/>
                  <a:pt x="131" y="121"/>
                  <a:pt x="130" y="122"/>
                </a:cubicBezTo>
                <a:cubicBezTo>
                  <a:pt x="129" y="123"/>
                  <a:pt x="129" y="124"/>
                  <a:pt x="128" y="125"/>
                </a:cubicBezTo>
                <a:cubicBezTo>
                  <a:pt x="127" y="125"/>
                  <a:pt x="127" y="126"/>
                  <a:pt x="126" y="127"/>
                </a:cubicBezTo>
                <a:cubicBezTo>
                  <a:pt x="124" y="128"/>
                  <a:pt x="124" y="128"/>
                  <a:pt x="124" y="128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03" y="141"/>
                  <a:pt x="103" y="141"/>
                  <a:pt x="103" y="141"/>
                </a:cubicBezTo>
                <a:cubicBezTo>
                  <a:pt x="100" y="142"/>
                  <a:pt x="100" y="142"/>
                  <a:pt x="100" y="142"/>
                </a:cubicBezTo>
                <a:cubicBezTo>
                  <a:pt x="95" y="144"/>
                  <a:pt x="89" y="145"/>
                  <a:pt x="84" y="145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58" y="139"/>
                  <a:pt x="58" y="139"/>
                  <a:pt x="58" y="139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2" y="135"/>
                  <a:pt x="48" y="133"/>
                  <a:pt x="45" y="130"/>
                </a:cubicBezTo>
                <a:cubicBezTo>
                  <a:pt x="43" y="129"/>
                  <a:pt x="42" y="128"/>
                  <a:pt x="41" y="126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23" y="126"/>
                  <a:pt x="23" y="126"/>
                  <a:pt x="23" y="126"/>
                </a:cubicBezTo>
                <a:cubicBezTo>
                  <a:pt x="17" y="116"/>
                  <a:pt x="17" y="116"/>
                  <a:pt x="17" y="116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27" y="101"/>
                  <a:pt x="27" y="101"/>
                  <a:pt x="27" y="101"/>
                </a:cubicBezTo>
                <a:cubicBezTo>
                  <a:pt x="27" y="100"/>
                  <a:pt x="26" y="98"/>
                  <a:pt x="26" y="97"/>
                </a:cubicBezTo>
                <a:cubicBezTo>
                  <a:pt x="21" y="98"/>
                  <a:pt x="21" y="98"/>
                  <a:pt x="21" y="98"/>
                </a:cubicBezTo>
                <a:cubicBezTo>
                  <a:pt x="26" y="96"/>
                  <a:pt x="26" y="96"/>
                  <a:pt x="26" y="96"/>
                </a:cubicBezTo>
                <a:cubicBezTo>
                  <a:pt x="26" y="94"/>
                  <a:pt x="25" y="91"/>
                  <a:pt x="25" y="88"/>
                </a:cubicBezTo>
                <a:cubicBezTo>
                  <a:pt x="25" y="87"/>
                  <a:pt x="25" y="86"/>
                  <a:pt x="25" y="84"/>
                </a:cubicBezTo>
                <a:cubicBezTo>
                  <a:pt x="26" y="83"/>
                  <a:pt x="26" y="83"/>
                  <a:pt x="26" y="83"/>
                </a:cubicBezTo>
                <a:cubicBezTo>
                  <a:pt x="25" y="81"/>
                  <a:pt x="25" y="81"/>
                  <a:pt x="25" y="81"/>
                </a:cubicBezTo>
                <a:cubicBezTo>
                  <a:pt x="12" y="71"/>
                  <a:pt x="12" y="71"/>
                  <a:pt x="12" y="71"/>
                </a:cubicBezTo>
                <a:cubicBezTo>
                  <a:pt x="15" y="59"/>
                  <a:pt x="15" y="59"/>
                  <a:pt x="15" y="59"/>
                </a:cubicBezTo>
                <a:cubicBezTo>
                  <a:pt x="33" y="57"/>
                  <a:pt x="33" y="57"/>
                  <a:pt x="33" y="57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4"/>
                  <a:pt x="36" y="53"/>
                  <a:pt x="37" y="52"/>
                </a:cubicBezTo>
                <a:cubicBezTo>
                  <a:pt x="33" y="49"/>
                  <a:pt x="33" y="49"/>
                  <a:pt x="33" y="49"/>
                </a:cubicBezTo>
                <a:cubicBezTo>
                  <a:pt x="38" y="51"/>
                  <a:pt x="38" y="51"/>
                  <a:pt x="38" y="51"/>
                </a:cubicBezTo>
                <a:cubicBezTo>
                  <a:pt x="38" y="50"/>
                  <a:pt x="39" y="49"/>
                  <a:pt x="40" y="48"/>
                </a:cubicBezTo>
                <a:cubicBezTo>
                  <a:pt x="41" y="47"/>
                  <a:pt x="42" y="46"/>
                  <a:pt x="43" y="44"/>
                </a:cubicBezTo>
                <a:cubicBezTo>
                  <a:pt x="45" y="42"/>
                  <a:pt x="45" y="42"/>
                  <a:pt x="45" y="42"/>
                </a:cubicBezTo>
                <a:cubicBezTo>
                  <a:pt x="43" y="23"/>
                  <a:pt x="43" y="23"/>
                  <a:pt x="43" y="23"/>
                </a:cubicBezTo>
                <a:cubicBezTo>
                  <a:pt x="53" y="17"/>
                  <a:pt x="53" y="17"/>
                  <a:pt x="53" y="17"/>
                </a:cubicBezTo>
                <a:cubicBezTo>
                  <a:pt x="70" y="30"/>
                  <a:pt x="70" y="30"/>
                  <a:pt x="70" y="30"/>
                </a:cubicBezTo>
                <a:moveTo>
                  <a:pt x="95" y="0"/>
                </a:moveTo>
                <a:cubicBezTo>
                  <a:pt x="81" y="18"/>
                  <a:pt x="81" y="18"/>
                  <a:pt x="81" y="18"/>
                </a:cubicBezTo>
                <a:cubicBezTo>
                  <a:pt x="79" y="18"/>
                  <a:pt x="78" y="18"/>
                  <a:pt x="76" y="18"/>
                </a:cubicBezTo>
                <a:cubicBezTo>
                  <a:pt x="75" y="18"/>
                  <a:pt x="74" y="19"/>
                  <a:pt x="72" y="19"/>
                </a:cubicBezTo>
                <a:cubicBezTo>
                  <a:pt x="54" y="5"/>
                  <a:pt x="54" y="5"/>
                  <a:pt x="54" y="5"/>
                </a:cubicBezTo>
                <a:cubicBezTo>
                  <a:pt x="32" y="17"/>
                  <a:pt x="32" y="17"/>
                  <a:pt x="32" y="17"/>
                </a:cubicBezTo>
                <a:cubicBezTo>
                  <a:pt x="35" y="39"/>
                  <a:pt x="35" y="39"/>
                  <a:pt x="35" y="39"/>
                </a:cubicBezTo>
                <a:cubicBezTo>
                  <a:pt x="34" y="39"/>
                  <a:pt x="33" y="40"/>
                  <a:pt x="33" y="41"/>
                </a:cubicBezTo>
                <a:cubicBezTo>
                  <a:pt x="32" y="42"/>
                  <a:pt x="31" y="43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8" y="46"/>
                  <a:pt x="28" y="47"/>
                  <a:pt x="27" y="47"/>
                </a:cubicBezTo>
                <a:cubicBezTo>
                  <a:pt x="7" y="50"/>
                  <a:pt x="7" y="50"/>
                  <a:pt x="7" y="50"/>
                </a:cubicBezTo>
                <a:cubicBezTo>
                  <a:pt x="0" y="74"/>
                  <a:pt x="0" y="74"/>
                  <a:pt x="0" y="74"/>
                </a:cubicBezTo>
                <a:cubicBezTo>
                  <a:pt x="15" y="86"/>
                  <a:pt x="15" y="86"/>
                  <a:pt x="15" y="86"/>
                </a:cubicBezTo>
                <a:cubicBezTo>
                  <a:pt x="15" y="87"/>
                  <a:pt x="15" y="88"/>
                  <a:pt x="15" y="89"/>
                </a:cubicBezTo>
                <a:cubicBezTo>
                  <a:pt x="15" y="92"/>
                  <a:pt x="15" y="95"/>
                  <a:pt x="16" y="98"/>
                </a:cubicBezTo>
                <a:cubicBezTo>
                  <a:pt x="16" y="99"/>
                  <a:pt x="16" y="99"/>
                  <a:pt x="16" y="99"/>
                </a:cubicBezTo>
                <a:cubicBezTo>
                  <a:pt x="16" y="99"/>
                  <a:pt x="16" y="100"/>
                  <a:pt x="17" y="101"/>
                </a:cubicBezTo>
                <a:cubicBezTo>
                  <a:pt x="5" y="115"/>
                  <a:pt x="5" y="115"/>
                  <a:pt x="5" y="115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35" y="135"/>
                  <a:pt x="35" y="135"/>
                  <a:pt x="35" y="135"/>
                </a:cubicBezTo>
                <a:cubicBezTo>
                  <a:pt x="36" y="136"/>
                  <a:pt x="37" y="137"/>
                  <a:pt x="38" y="138"/>
                </a:cubicBezTo>
                <a:cubicBezTo>
                  <a:pt x="41" y="140"/>
                  <a:pt x="45" y="143"/>
                  <a:pt x="48" y="145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75" y="169"/>
                  <a:pt x="75" y="169"/>
                  <a:pt x="75" y="169"/>
                </a:cubicBezTo>
                <a:cubicBezTo>
                  <a:pt x="86" y="155"/>
                  <a:pt x="86" y="155"/>
                  <a:pt x="86" y="155"/>
                </a:cubicBezTo>
                <a:cubicBezTo>
                  <a:pt x="91" y="155"/>
                  <a:pt x="96" y="154"/>
                  <a:pt x="101" y="153"/>
                </a:cubicBezTo>
                <a:cubicBezTo>
                  <a:pt x="116" y="164"/>
                  <a:pt x="116" y="164"/>
                  <a:pt x="116" y="164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5" y="132"/>
                  <a:pt x="135" y="132"/>
                  <a:pt x="135" y="132"/>
                </a:cubicBezTo>
                <a:cubicBezTo>
                  <a:pt x="136" y="132"/>
                  <a:pt x="136" y="132"/>
                  <a:pt x="136" y="132"/>
                </a:cubicBezTo>
                <a:cubicBezTo>
                  <a:pt x="136" y="131"/>
                  <a:pt x="137" y="130"/>
                  <a:pt x="138" y="128"/>
                </a:cubicBezTo>
                <a:cubicBezTo>
                  <a:pt x="139" y="128"/>
                  <a:pt x="140" y="127"/>
                  <a:pt x="140" y="126"/>
                </a:cubicBezTo>
                <a:cubicBezTo>
                  <a:pt x="141" y="124"/>
                  <a:pt x="142" y="123"/>
                  <a:pt x="143" y="122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70" y="95"/>
                  <a:pt x="170" y="95"/>
                  <a:pt x="170" y="95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3" y="78"/>
                  <a:pt x="152" y="74"/>
                  <a:pt x="151" y="71"/>
                </a:cubicBezTo>
                <a:cubicBezTo>
                  <a:pt x="165" y="54"/>
                  <a:pt x="165" y="54"/>
                  <a:pt x="165" y="54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30" y="35"/>
                  <a:pt x="130" y="35"/>
                  <a:pt x="130" y="35"/>
                </a:cubicBezTo>
                <a:cubicBezTo>
                  <a:pt x="128" y="33"/>
                  <a:pt x="127" y="32"/>
                  <a:pt x="125" y="31"/>
                </a:cubicBezTo>
                <a:cubicBezTo>
                  <a:pt x="124" y="30"/>
                  <a:pt x="123" y="30"/>
                  <a:pt x="122" y="29"/>
                </a:cubicBezTo>
                <a:cubicBezTo>
                  <a:pt x="119" y="6"/>
                  <a:pt x="119" y="6"/>
                  <a:pt x="119" y="6"/>
                </a:cubicBezTo>
                <a:cubicBezTo>
                  <a:pt x="95" y="0"/>
                  <a:pt x="95" y="0"/>
                  <a:pt x="95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8" name="Google Shape;1488;p17"/>
          <p:cNvSpPr/>
          <p:nvPr/>
        </p:nvSpPr>
        <p:spPr>
          <a:xfrm>
            <a:off x="4914705" y="1866900"/>
            <a:ext cx="422639" cy="525463"/>
          </a:xfrm>
          <a:custGeom>
            <a:avLst/>
            <a:gdLst/>
            <a:ahLst/>
            <a:cxnLst/>
            <a:rect l="l" t="t" r="r" b="b"/>
            <a:pathLst>
              <a:path w="250" h="250" extrusionOk="0">
                <a:moveTo>
                  <a:pt x="124" y="166"/>
                </a:moveTo>
                <a:cubicBezTo>
                  <a:pt x="123" y="166"/>
                  <a:pt x="122" y="166"/>
                  <a:pt x="121" y="165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03" y="163"/>
                  <a:pt x="90" y="153"/>
                  <a:pt x="84" y="139"/>
                </a:cubicBezTo>
                <a:cubicBezTo>
                  <a:pt x="81" y="133"/>
                  <a:pt x="80" y="126"/>
                  <a:pt x="81" y="119"/>
                </a:cubicBezTo>
                <a:cubicBezTo>
                  <a:pt x="83" y="96"/>
                  <a:pt x="102" y="79"/>
                  <a:pt x="124" y="79"/>
                </a:cubicBezTo>
                <a:cubicBezTo>
                  <a:pt x="125" y="79"/>
                  <a:pt x="126" y="79"/>
                  <a:pt x="127" y="79"/>
                </a:cubicBezTo>
                <a:cubicBezTo>
                  <a:pt x="129" y="79"/>
                  <a:pt x="130" y="79"/>
                  <a:pt x="131" y="79"/>
                </a:cubicBezTo>
                <a:cubicBezTo>
                  <a:pt x="132" y="79"/>
                  <a:pt x="133" y="80"/>
                  <a:pt x="135" y="80"/>
                </a:cubicBezTo>
                <a:cubicBezTo>
                  <a:pt x="136" y="80"/>
                  <a:pt x="137" y="81"/>
                  <a:pt x="139" y="81"/>
                </a:cubicBezTo>
                <a:cubicBezTo>
                  <a:pt x="140" y="82"/>
                  <a:pt x="141" y="82"/>
                  <a:pt x="143" y="83"/>
                </a:cubicBezTo>
                <a:cubicBezTo>
                  <a:pt x="144" y="83"/>
                  <a:pt x="145" y="84"/>
                  <a:pt x="146" y="84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7" y="85"/>
                  <a:pt x="148" y="86"/>
                  <a:pt x="149" y="86"/>
                </a:cubicBezTo>
                <a:cubicBezTo>
                  <a:pt x="152" y="82"/>
                  <a:pt x="152" y="82"/>
                  <a:pt x="152" y="82"/>
                </a:cubicBezTo>
                <a:cubicBezTo>
                  <a:pt x="150" y="87"/>
                  <a:pt x="150" y="87"/>
                  <a:pt x="150" y="87"/>
                </a:cubicBezTo>
                <a:cubicBezTo>
                  <a:pt x="150" y="87"/>
                  <a:pt x="151" y="88"/>
                  <a:pt x="152" y="89"/>
                </a:cubicBezTo>
                <a:cubicBezTo>
                  <a:pt x="153" y="89"/>
                  <a:pt x="153" y="89"/>
                  <a:pt x="153" y="89"/>
                </a:cubicBezTo>
                <a:cubicBezTo>
                  <a:pt x="153" y="90"/>
                  <a:pt x="154" y="91"/>
                  <a:pt x="155" y="91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56" y="93"/>
                  <a:pt x="157" y="94"/>
                  <a:pt x="157" y="94"/>
                </a:cubicBezTo>
                <a:cubicBezTo>
                  <a:pt x="158" y="95"/>
                  <a:pt x="158" y="95"/>
                  <a:pt x="158" y="95"/>
                </a:cubicBezTo>
                <a:cubicBezTo>
                  <a:pt x="159" y="96"/>
                  <a:pt x="159" y="97"/>
                  <a:pt x="160" y="98"/>
                </a:cubicBezTo>
                <a:cubicBezTo>
                  <a:pt x="160" y="98"/>
                  <a:pt x="160" y="98"/>
                  <a:pt x="161" y="99"/>
                </a:cubicBezTo>
                <a:cubicBezTo>
                  <a:pt x="161" y="100"/>
                  <a:pt x="162" y="100"/>
                  <a:pt x="162" y="101"/>
                </a:cubicBezTo>
                <a:cubicBezTo>
                  <a:pt x="162" y="101"/>
                  <a:pt x="162" y="102"/>
                  <a:pt x="163" y="102"/>
                </a:cubicBezTo>
                <a:cubicBezTo>
                  <a:pt x="163" y="103"/>
                  <a:pt x="163" y="103"/>
                  <a:pt x="163" y="103"/>
                </a:cubicBezTo>
                <a:cubicBezTo>
                  <a:pt x="163" y="103"/>
                  <a:pt x="163" y="104"/>
                  <a:pt x="164" y="105"/>
                </a:cubicBezTo>
                <a:cubicBezTo>
                  <a:pt x="165" y="107"/>
                  <a:pt x="165" y="107"/>
                  <a:pt x="165" y="107"/>
                </a:cubicBezTo>
                <a:cubicBezTo>
                  <a:pt x="165" y="107"/>
                  <a:pt x="165" y="108"/>
                  <a:pt x="165" y="108"/>
                </a:cubicBezTo>
                <a:cubicBezTo>
                  <a:pt x="165" y="109"/>
                  <a:pt x="165" y="109"/>
                  <a:pt x="166" y="110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1"/>
                  <a:pt x="166" y="112"/>
                  <a:pt x="166" y="112"/>
                </a:cubicBezTo>
                <a:cubicBezTo>
                  <a:pt x="166" y="113"/>
                  <a:pt x="166" y="114"/>
                  <a:pt x="167" y="115"/>
                </a:cubicBezTo>
                <a:cubicBezTo>
                  <a:pt x="167" y="115"/>
                  <a:pt x="167" y="115"/>
                  <a:pt x="167" y="11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7"/>
                  <a:pt x="167" y="118"/>
                  <a:pt x="167" y="119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7" y="122"/>
                  <a:pt x="167" y="124"/>
                  <a:pt x="167" y="125"/>
                </a:cubicBezTo>
                <a:cubicBezTo>
                  <a:pt x="165" y="148"/>
                  <a:pt x="146" y="166"/>
                  <a:pt x="124" y="166"/>
                </a:cubicBezTo>
                <a:moveTo>
                  <a:pt x="124" y="68"/>
                </a:moveTo>
                <a:cubicBezTo>
                  <a:pt x="97" y="68"/>
                  <a:pt x="73" y="90"/>
                  <a:pt x="71" y="118"/>
                </a:cubicBezTo>
                <a:cubicBezTo>
                  <a:pt x="70" y="127"/>
                  <a:pt x="71" y="135"/>
                  <a:pt x="75" y="143"/>
                </a:cubicBezTo>
                <a:cubicBezTo>
                  <a:pt x="82" y="161"/>
                  <a:pt x="98" y="173"/>
                  <a:pt x="117" y="175"/>
                </a:cubicBezTo>
                <a:cubicBezTo>
                  <a:pt x="118" y="175"/>
                  <a:pt x="118" y="175"/>
                  <a:pt x="118" y="175"/>
                </a:cubicBezTo>
                <a:cubicBezTo>
                  <a:pt x="119" y="175"/>
                  <a:pt x="119" y="176"/>
                  <a:pt x="120" y="176"/>
                </a:cubicBezTo>
                <a:cubicBezTo>
                  <a:pt x="121" y="176"/>
                  <a:pt x="122" y="176"/>
                  <a:pt x="124" y="176"/>
                </a:cubicBezTo>
                <a:cubicBezTo>
                  <a:pt x="151" y="176"/>
                  <a:pt x="175" y="154"/>
                  <a:pt x="177" y="126"/>
                </a:cubicBezTo>
                <a:cubicBezTo>
                  <a:pt x="177" y="124"/>
                  <a:pt x="177" y="122"/>
                  <a:pt x="177" y="120"/>
                </a:cubicBezTo>
                <a:cubicBezTo>
                  <a:pt x="177" y="120"/>
                  <a:pt x="177" y="120"/>
                  <a:pt x="177" y="119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77" y="117"/>
                  <a:pt x="177" y="116"/>
                  <a:pt x="177" y="115"/>
                </a:cubicBezTo>
                <a:cubicBezTo>
                  <a:pt x="177" y="115"/>
                  <a:pt x="177" y="114"/>
                  <a:pt x="177" y="114"/>
                </a:cubicBezTo>
                <a:cubicBezTo>
                  <a:pt x="177" y="113"/>
                  <a:pt x="177" y="113"/>
                  <a:pt x="177" y="113"/>
                </a:cubicBezTo>
                <a:cubicBezTo>
                  <a:pt x="176" y="112"/>
                  <a:pt x="176" y="111"/>
                  <a:pt x="176" y="110"/>
                </a:cubicBezTo>
                <a:cubicBezTo>
                  <a:pt x="176" y="109"/>
                  <a:pt x="176" y="109"/>
                  <a:pt x="176" y="108"/>
                </a:cubicBezTo>
                <a:cubicBezTo>
                  <a:pt x="175" y="107"/>
                  <a:pt x="175" y="107"/>
                  <a:pt x="175" y="107"/>
                </a:cubicBezTo>
                <a:cubicBezTo>
                  <a:pt x="175" y="107"/>
                  <a:pt x="175" y="106"/>
                  <a:pt x="175" y="105"/>
                </a:cubicBezTo>
                <a:cubicBezTo>
                  <a:pt x="175" y="105"/>
                  <a:pt x="174" y="104"/>
                  <a:pt x="174" y="103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73" y="100"/>
                  <a:pt x="172" y="99"/>
                  <a:pt x="172" y="98"/>
                </a:cubicBezTo>
                <a:cubicBezTo>
                  <a:pt x="171" y="97"/>
                  <a:pt x="171" y="97"/>
                  <a:pt x="171" y="96"/>
                </a:cubicBezTo>
                <a:cubicBezTo>
                  <a:pt x="170" y="95"/>
                  <a:pt x="170" y="94"/>
                  <a:pt x="169" y="93"/>
                </a:cubicBezTo>
                <a:cubicBezTo>
                  <a:pt x="169" y="93"/>
                  <a:pt x="169" y="92"/>
                  <a:pt x="168" y="92"/>
                </a:cubicBezTo>
                <a:cubicBezTo>
                  <a:pt x="168" y="91"/>
                  <a:pt x="167" y="90"/>
                  <a:pt x="166" y="89"/>
                </a:cubicBezTo>
                <a:cubicBezTo>
                  <a:pt x="166" y="89"/>
                  <a:pt x="166" y="88"/>
                  <a:pt x="165" y="88"/>
                </a:cubicBezTo>
                <a:cubicBezTo>
                  <a:pt x="165" y="87"/>
                  <a:pt x="164" y="86"/>
                  <a:pt x="163" y="85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61" y="83"/>
                  <a:pt x="160" y="83"/>
                  <a:pt x="159" y="82"/>
                </a:cubicBezTo>
                <a:cubicBezTo>
                  <a:pt x="159" y="81"/>
                  <a:pt x="159" y="81"/>
                  <a:pt x="159" y="81"/>
                </a:cubicBezTo>
                <a:cubicBezTo>
                  <a:pt x="158" y="80"/>
                  <a:pt x="157" y="79"/>
                  <a:pt x="155" y="78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4" y="77"/>
                  <a:pt x="153" y="77"/>
                  <a:pt x="151" y="76"/>
                </a:cubicBezTo>
                <a:cubicBezTo>
                  <a:pt x="151" y="75"/>
                  <a:pt x="151" y="75"/>
                  <a:pt x="151" y="75"/>
                </a:cubicBezTo>
                <a:cubicBezTo>
                  <a:pt x="149" y="75"/>
                  <a:pt x="148" y="74"/>
                  <a:pt x="147" y="7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45" y="73"/>
                  <a:pt x="144" y="72"/>
                  <a:pt x="142" y="71"/>
                </a:cubicBezTo>
                <a:cubicBezTo>
                  <a:pt x="140" y="71"/>
                  <a:pt x="139" y="70"/>
                  <a:pt x="137" y="70"/>
                </a:cubicBezTo>
                <a:cubicBezTo>
                  <a:pt x="135" y="70"/>
                  <a:pt x="134" y="69"/>
                  <a:pt x="132" y="69"/>
                </a:cubicBezTo>
                <a:cubicBezTo>
                  <a:pt x="131" y="69"/>
                  <a:pt x="129" y="69"/>
                  <a:pt x="128" y="69"/>
                </a:cubicBezTo>
                <a:cubicBezTo>
                  <a:pt x="127" y="68"/>
                  <a:pt x="126" y="68"/>
                  <a:pt x="124" y="68"/>
                </a:cubicBezTo>
                <a:moveTo>
                  <a:pt x="48" y="70"/>
                </a:moveTo>
                <a:cubicBezTo>
                  <a:pt x="49" y="67"/>
                  <a:pt x="49" y="67"/>
                  <a:pt x="49" y="67"/>
                </a:cubicBezTo>
                <a:cubicBezTo>
                  <a:pt x="55" y="60"/>
                  <a:pt x="61" y="54"/>
                  <a:pt x="68" y="48"/>
                </a:cubicBezTo>
                <a:cubicBezTo>
                  <a:pt x="70" y="46"/>
                  <a:pt x="70" y="46"/>
                  <a:pt x="70" y="46"/>
                </a:cubicBezTo>
                <a:cubicBezTo>
                  <a:pt x="70" y="20"/>
                  <a:pt x="70" y="20"/>
                  <a:pt x="70" y="20"/>
                </a:cubicBezTo>
                <a:cubicBezTo>
                  <a:pt x="91" y="12"/>
                  <a:pt x="91" y="12"/>
                  <a:pt x="91" y="12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6" y="29"/>
                  <a:pt x="120" y="29"/>
                  <a:pt x="125" y="29"/>
                </a:cubicBezTo>
                <a:cubicBezTo>
                  <a:pt x="127" y="29"/>
                  <a:pt x="129" y="29"/>
                  <a:pt x="131" y="29"/>
                </a:cubicBezTo>
                <a:cubicBezTo>
                  <a:pt x="134" y="29"/>
                  <a:pt x="137" y="29"/>
                  <a:pt x="140" y="30"/>
                </a:cubicBezTo>
                <a:cubicBezTo>
                  <a:pt x="142" y="30"/>
                  <a:pt x="142" y="30"/>
                  <a:pt x="142" y="30"/>
                </a:cubicBezTo>
                <a:cubicBezTo>
                  <a:pt x="160" y="13"/>
                  <a:pt x="160" y="13"/>
                  <a:pt x="160" y="13"/>
                </a:cubicBezTo>
                <a:cubicBezTo>
                  <a:pt x="180" y="21"/>
                  <a:pt x="180" y="21"/>
                  <a:pt x="180" y="21"/>
                </a:cubicBezTo>
                <a:cubicBezTo>
                  <a:pt x="180" y="47"/>
                  <a:pt x="180" y="47"/>
                  <a:pt x="180" y="47"/>
                </a:cubicBezTo>
                <a:cubicBezTo>
                  <a:pt x="182" y="49"/>
                  <a:pt x="182" y="49"/>
                  <a:pt x="182" y="49"/>
                </a:cubicBezTo>
                <a:cubicBezTo>
                  <a:pt x="184" y="50"/>
                  <a:pt x="185" y="51"/>
                  <a:pt x="187" y="53"/>
                </a:cubicBezTo>
                <a:cubicBezTo>
                  <a:pt x="190" y="49"/>
                  <a:pt x="190" y="49"/>
                  <a:pt x="190" y="49"/>
                </a:cubicBezTo>
                <a:cubicBezTo>
                  <a:pt x="187" y="53"/>
                  <a:pt x="187" y="53"/>
                  <a:pt x="187" y="53"/>
                </a:cubicBezTo>
                <a:cubicBezTo>
                  <a:pt x="191" y="56"/>
                  <a:pt x="194" y="59"/>
                  <a:pt x="197" y="63"/>
                </a:cubicBezTo>
                <a:cubicBezTo>
                  <a:pt x="198" y="65"/>
                  <a:pt x="199" y="67"/>
                  <a:pt x="201" y="68"/>
                </a:cubicBezTo>
                <a:cubicBezTo>
                  <a:pt x="203" y="71"/>
                  <a:pt x="203" y="71"/>
                  <a:pt x="203" y="71"/>
                </a:cubicBezTo>
                <a:cubicBezTo>
                  <a:pt x="229" y="71"/>
                  <a:pt x="229" y="71"/>
                  <a:pt x="229" y="71"/>
                </a:cubicBezTo>
                <a:cubicBezTo>
                  <a:pt x="238" y="91"/>
                  <a:pt x="238" y="91"/>
                  <a:pt x="238" y="91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7" y="114"/>
                  <a:pt x="217" y="114"/>
                  <a:pt x="217" y="114"/>
                </a:cubicBezTo>
                <a:cubicBezTo>
                  <a:pt x="217" y="116"/>
                  <a:pt x="217" y="118"/>
                  <a:pt x="217" y="120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17" y="124"/>
                  <a:pt x="217" y="126"/>
                  <a:pt x="217" y="128"/>
                </a:cubicBezTo>
                <a:cubicBezTo>
                  <a:pt x="216" y="131"/>
                  <a:pt x="216" y="133"/>
                  <a:pt x="216" y="136"/>
                </a:cubicBezTo>
                <a:cubicBezTo>
                  <a:pt x="216" y="139"/>
                  <a:pt x="216" y="139"/>
                  <a:pt x="216" y="139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196" y="180"/>
                  <a:pt x="196" y="180"/>
                  <a:pt x="196" y="180"/>
                </a:cubicBezTo>
                <a:cubicBezTo>
                  <a:pt x="194" y="182"/>
                  <a:pt x="194" y="182"/>
                  <a:pt x="194" y="182"/>
                </a:cubicBezTo>
                <a:cubicBezTo>
                  <a:pt x="192" y="185"/>
                  <a:pt x="190" y="187"/>
                  <a:pt x="188" y="189"/>
                </a:cubicBezTo>
                <a:cubicBezTo>
                  <a:pt x="186" y="191"/>
                  <a:pt x="183" y="193"/>
                  <a:pt x="181" y="195"/>
                </a:cubicBezTo>
                <a:cubicBezTo>
                  <a:pt x="179" y="197"/>
                  <a:pt x="179" y="197"/>
                  <a:pt x="179" y="197"/>
                </a:cubicBezTo>
                <a:cubicBezTo>
                  <a:pt x="179" y="230"/>
                  <a:pt x="179" y="230"/>
                  <a:pt x="179" y="230"/>
                </a:cubicBezTo>
                <a:cubicBezTo>
                  <a:pt x="159" y="238"/>
                  <a:pt x="159" y="238"/>
                  <a:pt x="159" y="238"/>
                </a:cubicBezTo>
                <a:cubicBezTo>
                  <a:pt x="138" y="216"/>
                  <a:pt x="138" y="216"/>
                  <a:pt x="138" y="216"/>
                </a:cubicBezTo>
                <a:cubicBezTo>
                  <a:pt x="136" y="214"/>
                  <a:pt x="136" y="214"/>
                  <a:pt x="136" y="214"/>
                </a:cubicBezTo>
                <a:cubicBezTo>
                  <a:pt x="134" y="215"/>
                  <a:pt x="134" y="215"/>
                  <a:pt x="134" y="215"/>
                </a:cubicBezTo>
                <a:cubicBezTo>
                  <a:pt x="133" y="215"/>
                  <a:pt x="133" y="215"/>
                  <a:pt x="133" y="215"/>
                </a:cubicBezTo>
                <a:cubicBezTo>
                  <a:pt x="133" y="215"/>
                  <a:pt x="133" y="215"/>
                  <a:pt x="133" y="215"/>
                </a:cubicBezTo>
                <a:cubicBezTo>
                  <a:pt x="130" y="215"/>
                  <a:pt x="128" y="215"/>
                  <a:pt x="125" y="215"/>
                </a:cubicBezTo>
                <a:cubicBezTo>
                  <a:pt x="124" y="215"/>
                  <a:pt x="124" y="215"/>
                  <a:pt x="123" y="215"/>
                </a:cubicBezTo>
                <a:cubicBezTo>
                  <a:pt x="121" y="215"/>
                  <a:pt x="119" y="215"/>
                  <a:pt x="117" y="215"/>
                </a:cubicBezTo>
                <a:cubicBezTo>
                  <a:pt x="116" y="215"/>
                  <a:pt x="116" y="215"/>
                  <a:pt x="115" y="215"/>
                </a:cubicBezTo>
                <a:cubicBezTo>
                  <a:pt x="112" y="215"/>
                  <a:pt x="112" y="215"/>
                  <a:pt x="112" y="215"/>
                </a:cubicBezTo>
                <a:cubicBezTo>
                  <a:pt x="89" y="237"/>
                  <a:pt x="89" y="237"/>
                  <a:pt x="89" y="237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67" y="197"/>
                  <a:pt x="67" y="197"/>
                  <a:pt x="67" y="197"/>
                </a:cubicBezTo>
                <a:cubicBezTo>
                  <a:pt x="61" y="192"/>
                  <a:pt x="56" y="187"/>
                  <a:pt x="52" y="181"/>
                </a:cubicBezTo>
                <a:cubicBezTo>
                  <a:pt x="50" y="179"/>
                  <a:pt x="50" y="179"/>
                  <a:pt x="50" y="179"/>
                </a:cubicBezTo>
                <a:cubicBezTo>
                  <a:pt x="20" y="179"/>
                  <a:pt x="20" y="179"/>
                  <a:pt x="20" y="179"/>
                </a:cubicBezTo>
                <a:cubicBezTo>
                  <a:pt x="12" y="159"/>
                  <a:pt x="12" y="159"/>
                  <a:pt x="12" y="159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133"/>
                  <a:pt x="31" y="130"/>
                  <a:pt x="31" y="126"/>
                </a:cubicBezTo>
                <a:cubicBezTo>
                  <a:pt x="31" y="125"/>
                  <a:pt x="31" y="123"/>
                  <a:pt x="31" y="121"/>
                </a:cubicBezTo>
                <a:cubicBezTo>
                  <a:pt x="31" y="119"/>
                  <a:pt x="31" y="117"/>
                  <a:pt x="31" y="116"/>
                </a:cubicBezTo>
                <a:cubicBezTo>
                  <a:pt x="32" y="114"/>
                  <a:pt x="32" y="113"/>
                  <a:pt x="32" y="112"/>
                </a:cubicBezTo>
                <a:cubicBezTo>
                  <a:pt x="32" y="109"/>
                  <a:pt x="32" y="109"/>
                  <a:pt x="32" y="109"/>
                </a:cubicBezTo>
                <a:cubicBezTo>
                  <a:pt x="12" y="89"/>
                  <a:pt x="12" y="89"/>
                  <a:pt x="12" y="89"/>
                </a:cubicBezTo>
                <a:cubicBezTo>
                  <a:pt x="21" y="69"/>
                  <a:pt x="21" y="69"/>
                  <a:pt x="21" y="69"/>
                </a:cubicBezTo>
                <a:cubicBezTo>
                  <a:pt x="48" y="70"/>
                  <a:pt x="48" y="70"/>
                  <a:pt x="48" y="70"/>
                </a:cubicBezTo>
                <a:moveTo>
                  <a:pt x="93" y="0"/>
                </a:moveTo>
                <a:cubicBezTo>
                  <a:pt x="60" y="13"/>
                  <a:pt x="60" y="13"/>
                  <a:pt x="60" y="13"/>
                </a:cubicBezTo>
                <a:cubicBezTo>
                  <a:pt x="60" y="41"/>
                  <a:pt x="60" y="41"/>
                  <a:pt x="60" y="41"/>
                </a:cubicBezTo>
                <a:cubicBezTo>
                  <a:pt x="54" y="47"/>
                  <a:pt x="48" y="53"/>
                  <a:pt x="43" y="59"/>
                </a:cubicBezTo>
                <a:cubicBezTo>
                  <a:pt x="14" y="59"/>
                  <a:pt x="14" y="59"/>
                  <a:pt x="14" y="59"/>
                </a:cubicBezTo>
                <a:cubicBezTo>
                  <a:pt x="0" y="92"/>
                  <a:pt x="0" y="92"/>
                  <a:pt x="0" y="92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14"/>
                  <a:pt x="21" y="114"/>
                  <a:pt x="21" y="115"/>
                </a:cubicBezTo>
                <a:cubicBezTo>
                  <a:pt x="21" y="117"/>
                  <a:pt x="21" y="119"/>
                  <a:pt x="21" y="121"/>
                </a:cubicBezTo>
                <a:cubicBezTo>
                  <a:pt x="21" y="121"/>
                  <a:pt x="21" y="121"/>
                  <a:pt x="21" y="121"/>
                </a:cubicBezTo>
                <a:cubicBezTo>
                  <a:pt x="21" y="123"/>
                  <a:pt x="21" y="125"/>
                  <a:pt x="21" y="127"/>
                </a:cubicBezTo>
                <a:cubicBezTo>
                  <a:pt x="21" y="129"/>
                  <a:pt x="21" y="132"/>
                  <a:pt x="22" y="135"/>
                </a:cubicBezTo>
                <a:cubicBezTo>
                  <a:pt x="0" y="157"/>
                  <a:pt x="0" y="157"/>
                  <a:pt x="0" y="157"/>
                </a:cubicBezTo>
                <a:cubicBezTo>
                  <a:pt x="13" y="189"/>
                  <a:pt x="13" y="189"/>
                  <a:pt x="13" y="189"/>
                </a:cubicBezTo>
                <a:cubicBezTo>
                  <a:pt x="45" y="190"/>
                  <a:pt x="45" y="190"/>
                  <a:pt x="45" y="190"/>
                </a:cubicBezTo>
                <a:cubicBezTo>
                  <a:pt x="49" y="194"/>
                  <a:pt x="54" y="199"/>
                  <a:pt x="59" y="203"/>
                </a:cubicBezTo>
                <a:cubicBezTo>
                  <a:pt x="59" y="236"/>
                  <a:pt x="59" y="236"/>
                  <a:pt x="59" y="236"/>
                </a:cubicBezTo>
                <a:cubicBezTo>
                  <a:pt x="91" y="249"/>
                  <a:pt x="91" y="249"/>
                  <a:pt x="91" y="249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8" y="226"/>
                  <a:pt x="120" y="226"/>
                  <a:pt x="123" y="226"/>
                </a:cubicBezTo>
                <a:cubicBezTo>
                  <a:pt x="124" y="226"/>
                  <a:pt x="125" y="226"/>
                  <a:pt x="126" y="226"/>
                </a:cubicBezTo>
                <a:cubicBezTo>
                  <a:pt x="128" y="226"/>
                  <a:pt x="130" y="225"/>
                  <a:pt x="132" y="225"/>
                </a:cubicBezTo>
                <a:cubicBezTo>
                  <a:pt x="156" y="250"/>
                  <a:pt x="156" y="250"/>
                  <a:pt x="156" y="250"/>
                </a:cubicBezTo>
                <a:cubicBezTo>
                  <a:pt x="189" y="237"/>
                  <a:pt x="189" y="237"/>
                  <a:pt x="189" y="237"/>
                </a:cubicBezTo>
                <a:cubicBezTo>
                  <a:pt x="189" y="202"/>
                  <a:pt x="189" y="202"/>
                  <a:pt x="189" y="202"/>
                </a:cubicBezTo>
                <a:cubicBezTo>
                  <a:pt x="191" y="200"/>
                  <a:pt x="193" y="198"/>
                  <a:pt x="195" y="196"/>
                </a:cubicBezTo>
                <a:cubicBezTo>
                  <a:pt x="197" y="194"/>
                  <a:pt x="199" y="193"/>
                  <a:pt x="201" y="191"/>
                </a:cubicBezTo>
                <a:cubicBezTo>
                  <a:pt x="235" y="191"/>
                  <a:pt x="235" y="191"/>
                  <a:pt x="235" y="191"/>
                </a:cubicBezTo>
                <a:cubicBezTo>
                  <a:pt x="249" y="158"/>
                  <a:pt x="249" y="158"/>
                  <a:pt x="249" y="158"/>
                </a:cubicBezTo>
                <a:cubicBezTo>
                  <a:pt x="226" y="135"/>
                  <a:pt x="226" y="135"/>
                  <a:pt x="226" y="135"/>
                </a:cubicBezTo>
                <a:cubicBezTo>
                  <a:pt x="226" y="133"/>
                  <a:pt x="227" y="131"/>
                  <a:pt x="227" y="129"/>
                </a:cubicBezTo>
                <a:cubicBezTo>
                  <a:pt x="227" y="127"/>
                  <a:pt x="227" y="124"/>
                  <a:pt x="227" y="122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27" y="119"/>
                  <a:pt x="227" y="117"/>
                  <a:pt x="227" y="116"/>
                </a:cubicBezTo>
                <a:cubicBezTo>
                  <a:pt x="250" y="93"/>
                  <a:pt x="250" y="93"/>
                  <a:pt x="250" y="93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6" y="59"/>
                  <a:pt x="206" y="58"/>
                  <a:pt x="205" y="57"/>
                </a:cubicBezTo>
                <a:cubicBezTo>
                  <a:pt x="204" y="56"/>
                  <a:pt x="204" y="56"/>
                  <a:pt x="204" y="56"/>
                </a:cubicBezTo>
                <a:cubicBezTo>
                  <a:pt x="201" y="53"/>
                  <a:pt x="198" y="49"/>
                  <a:pt x="194" y="46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3" y="44"/>
                  <a:pt x="192" y="43"/>
                  <a:pt x="190" y="42"/>
                </a:cubicBezTo>
                <a:cubicBezTo>
                  <a:pt x="191" y="14"/>
                  <a:pt x="191" y="14"/>
                  <a:pt x="191" y="14"/>
                </a:cubicBezTo>
                <a:cubicBezTo>
                  <a:pt x="158" y="0"/>
                  <a:pt x="158" y="0"/>
                  <a:pt x="158" y="0"/>
                </a:cubicBezTo>
                <a:cubicBezTo>
                  <a:pt x="139" y="19"/>
                  <a:pt x="139" y="19"/>
                  <a:pt x="139" y="19"/>
                </a:cubicBezTo>
                <a:cubicBezTo>
                  <a:pt x="137" y="19"/>
                  <a:pt x="134" y="19"/>
                  <a:pt x="132" y="19"/>
                </a:cubicBezTo>
                <a:cubicBezTo>
                  <a:pt x="130" y="19"/>
                  <a:pt x="127" y="19"/>
                  <a:pt x="125" y="19"/>
                </a:cubicBezTo>
                <a:cubicBezTo>
                  <a:pt x="121" y="19"/>
                  <a:pt x="116" y="19"/>
                  <a:pt x="112" y="19"/>
                </a:cubicBezTo>
                <a:cubicBezTo>
                  <a:pt x="93" y="0"/>
                  <a:pt x="93" y="0"/>
                  <a:pt x="9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9" name="Google Shape;1489;p17"/>
          <p:cNvSpPr/>
          <p:nvPr/>
        </p:nvSpPr>
        <p:spPr>
          <a:xfrm>
            <a:off x="4485963" y="2214550"/>
            <a:ext cx="350838" cy="349250"/>
          </a:xfrm>
          <a:custGeom>
            <a:avLst/>
            <a:gdLst/>
            <a:ahLst/>
            <a:cxnLst/>
            <a:rect l="l" t="t" r="r" b="b"/>
            <a:pathLst>
              <a:path w="167" h="166" extrusionOk="0">
                <a:moveTo>
                  <a:pt x="83" y="107"/>
                </a:moveTo>
                <a:cubicBezTo>
                  <a:pt x="82" y="107"/>
                  <a:pt x="82" y="107"/>
                  <a:pt x="81" y="107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70" y="106"/>
                  <a:pt x="62" y="100"/>
                  <a:pt x="59" y="91"/>
                </a:cubicBezTo>
                <a:cubicBezTo>
                  <a:pt x="57" y="87"/>
                  <a:pt x="57" y="83"/>
                  <a:pt x="57" y="79"/>
                </a:cubicBezTo>
                <a:cubicBezTo>
                  <a:pt x="58" y="65"/>
                  <a:pt x="70" y="55"/>
                  <a:pt x="83" y="55"/>
                </a:cubicBezTo>
                <a:cubicBezTo>
                  <a:pt x="84" y="55"/>
                  <a:pt x="85" y="55"/>
                  <a:pt x="85" y="55"/>
                </a:cubicBezTo>
                <a:cubicBezTo>
                  <a:pt x="86" y="55"/>
                  <a:pt x="87" y="55"/>
                  <a:pt x="87" y="55"/>
                </a:cubicBezTo>
                <a:cubicBezTo>
                  <a:pt x="88" y="55"/>
                  <a:pt x="89" y="55"/>
                  <a:pt x="90" y="55"/>
                </a:cubicBezTo>
                <a:cubicBezTo>
                  <a:pt x="91" y="56"/>
                  <a:pt x="91" y="56"/>
                  <a:pt x="92" y="56"/>
                </a:cubicBezTo>
                <a:cubicBezTo>
                  <a:pt x="93" y="56"/>
                  <a:pt x="94" y="57"/>
                  <a:pt x="94" y="57"/>
                </a:cubicBezTo>
                <a:cubicBezTo>
                  <a:pt x="95" y="57"/>
                  <a:pt x="96" y="58"/>
                  <a:pt x="97" y="58"/>
                </a:cubicBezTo>
                <a:cubicBezTo>
                  <a:pt x="97" y="59"/>
                  <a:pt x="98" y="59"/>
                  <a:pt x="98" y="59"/>
                </a:cubicBezTo>
                <a:cubicBezTo>
                  <a:pt x="99" y="60"/>
                  <a:pt x="99" y="60"/>
                  <a:pt x="99" y="60"/>
                </a:cubicBezTo>
                <a:cubicBezTo>
                  <a:pt x="99" y="60"/>
                  <a:pt x="100" y="60"/>
                  <a:pt x="100" y="61"/>
                </a:cubicBezTo>
                <a:cubicBezTo>
                  <a:pt x="103" y="57"/>
                  <a:pt x="103" y="57"/>
                  <a:pt x="103" y="57"/>
                </a:cubicBezTo>
                <a:cubicBezTo>
                  <a:pt x="101" y="61"/>
                  <a:pt x="101" y="61"/>
                  <a:pt x="101" y="61"/>
                </a:cubicBezTo>
                <a:cubicBezTo>
                  <a:pt x="101" y="62"/>
                  <a:pt x="102" y="62"/>
                  <a:pt x="102" y="62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3" y="63"/>
                  <a:pt x="103" y="64"/>
                  <a:pt x="104" y="6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65"/>
                  <a:pt x="105" y="66"/>
                  <a:pt x="105" y="66"/>
                </a:cubicBezTo>
                <a:cubicBezTo>
                  <a:pt x="105" y="67"/>
                  <a:pt x="105" y="67"/>
                  <a:pt x="105" y="67"/>
                </a:cubicBezTo>
                <a:cubicBezTo>
                  <a:pt x="106" y="67"/>
                  <a:pt x="106" y="68"/>
                  <a:pt x="106" y="68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70"/>
                  <a:pt x="107" y="70"/>
                  <a:pt x="107" y="71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5"/>
                  <a:pt x="109" y="76"/>
                  <a:pt x="109" y="76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9"/>
                  <a:pt x="109" y="79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81"/>
                  <a:pt x="109" y="82"/>
                  <a:pt x="109" y="83"/>
                </a:cubicBezTo>
                <a:cubicBezTo>
                  <a:pt x="108" y="97"/>
                  <a:pt x="97" y="107"/>
                  <a:pt x="83" y="107"/>
                </a:cubicBezTo>
                <a:moveTo>
                  <a:pt x="83" y="44"/>
                </a:moveTo>
                <a:cubicBezTo>
                  <a:pt x="65" y="44"/>
                  <a:pt x="48" y="59"/>
                  <a:pt x="47" y="78"/>
                </a:cubicBezTo>
                <a:cubicBezTo>
                  <a:pt x="46" y="84"/>
                  <a:pt x="47" y="90"/>
                  <a:pt x="49" y="95"/>
                </a:cubicBezTo>
                <a:cubicBezTo>
                  <a:pt x="54" y="107"/>
                  <a:pt x="66" y="116"/>
                  <a:pt x="79" y="117"/>
                </a:cubicBezTo>
                <a:cubicBezTo>
                  <a:pt x="80" y="117"/>
                  <a:pt x="80" y="118"/>
                  <a:pt x="80" y="118"/>
                </a:cubicBezTo>
                <a:cubicBezTo>
                  <a:pt x="81" y="118"/>
                  <a:pt x="82" y="118"/>
                  <a:pt x="83" y="118"/>
                </a:cubicBezTo>
                <a:cubicBezTo>
                  <a:pt x="102" y="118"/>
                  <a:pt x="118" y="103"/>
                  <a:pt x="119" y="84"/>
                </a:cubicBezTo>
                <a:cubicBezTo>
                  <a:pt x="120" y="82"/>
                  <a:pt x="120" y="81"/>
                  <a:pt x="120" y="80"/>
                </a:cubicBezTo>
                <a:cubicBezTo>
                  <a:pt x="120" y="80"/>
                  <a:pt x="120" y="79"/>
                  <a:pt x="120" y="79"/>
                </a:cubicBezTo>
                <a:cubicBezTo>
                  <a:pt x="119" y="78"/>
                  <a:pt x="119" y="77"/>
                  <a:pt x="119" y="76"/>
                </a:cubicBezTo>
                <a:cubicBezTo>
                  <a:pt x="119" y="76"/>
                  <a:pt x="119" y="76"/>
                  <a:pt x="119" y="75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9" y="75"/>
                  <a:pt x="119" y="75"/>
                  <a:pt x="119" y="75"/>
                </a:cubicBezTo>
                <a:cubicBezTo>
                  <a:pt x="119" y="74"/>
                  <a:pt x="119" y="73"/>
                  <a:pt x="119" y="73"/>
                </a:cubicBezTo>
                <a:cubicBezTo>
                  <a:pt x="119" y="72"/>
                  <a:pt x="119" y="72"/>
                  <a:pt x="118" y="72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8" y="71"/>
                  <a:pt x="118" y="70"/>
                  <a:pt x="118" y="70"/>
                </a:cubicBezTo>
                <a:cubicBezTo>
                  <a:pt x="118" y="69"/>
                  <a:pt x="118" y="69"/>
                  <a:pt x="117" y="68"/>
                </a:cubicBezTo>
                <a:cubicBezTo>
                  <a:pt x="113" y="70"/>
                  <a:pt x="113" y="70"/>
                  <a:pt x="113" y="70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7" y="66"/>
                  <a:pt x="117" y="66"/>
                  <a:pt x="117" y="66"/>
                </a:cubicBezTo>
                <a:cubicBezTo>
                  <a:pt x="116" y="66"/>
                  <a:pt x="116" y="65"/>
                  <a:pt x="116" y="64"/>
                </a:cubicBezTo>
                <a:cubicBezTo>
                  <a:pt x="116" y="64"/>
                  <a:pt x="115" y="64"/>
                  <a:pt x="115" y="63"/>
                </a:cubicBezTo>
                <a:cubicBezTo>
                  <a:pt x="115" y="63"/>
                  <a:pt x="114" y="62"/>
                  <a:pt x="114" y="62"/>
                </a:cubicBezTo>
                <a:cubicBezTo>
                  <a:pt x="114" y="61"/>
                  <a:pt x="114" y="61"/>
                  <a:pt x="113" y="60"/>
                </a:cubicBezTo>
                <a:cubicBezTo>
                  <a:pt x="113" y="60"/>
                  <a:pt x="113" y="59"/>
                  <a:pt x="112" y="59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1" y="57"/>
                  <a:pt x="110" y="57"/>
                  <a:pt x="110" y="56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109" y="55"/>
                  <a:pt x="108" y="54"/>
                  <a:pt x="107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6" y="52"/>
                  <a:pt x="105" y="52"/>
                  <a:pt x="105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3" y="50"/>
                  <a:pt x="103" y="50"/>
                  <a:pt x="102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0" y="48"/>
                  <a:pt x="98" y="48"/>
                </a:cubicBezTo>
                <a:cubicBezTo>
                  <a:pt x="97" y="47"/>
                  <a:pt x="97" y="47"/>
                  <a:pt x="95" y="46"/>
                </a:cubicBezTo>
                <a:cubicBezTo>
                  <a:pt x="94" y="46"/>
                  <a:pt x="93" y="46"/>
                  <a:pt x="92" y="46"/>
                </a:cubicBezTo>
                <a:cubicBezTo>
                  <a:pt x="91" y="45"/>
                  <a:pt x="90" y="45"/>
                  <a:pt x="89" y="45"/>
                </a:cubicBezTo>
                <a:cubicBezTo>
                  <a:pt x="88" y="45"/>
                  <a:pt x="87" y="45"/>
                  <a:pt x="86" y="45"/>
                </a:cubicBezTo>
                <a:cubicBezTo>
                  <a:pt x="85" y="44"/>
                  <a:pt x="84" y="44"/>
                  <a:pt x="83" y="44"/>
                </a:cubicBezTo>
                <a:moveTo>
                  <a:pt x="35" y="49"/>
                </a:moveTo>
                <a:cubicBezTo>
                  <a:pt x="36" y="47"/>
                  <a:pt x="36" y="47"/>
                  <a:pt x="36" y="47"/>
                </a:cubicBezTo>
                <a:cubicBezTo>
                  <a:pt x="40" y="42"/>
                  <a:pt x="44" y="38"/>
                  <a:pt x="48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16"/>
                  <a:pt x="50" y="16"/>
                  <a:pt x="50" y="16"/>
                </a:cubicBezTo>
                <a:cubicBezTo>
                  <a:pt x="61" y="12"/>
                  <a:pt x="61" y="12"/>
                  <a:pt x="61" y="12"/>
                </a:cubicBezTo>
                <a:cubicBezTo>
                  <a:pt x="72" y="23"/>
                  <a:pt x="72" y="23"/>
                  <a:pt x="72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78" y="23"/>
                  <a:pt x="81" y="22"/>
                  <a:pt x="84" y="22"/>
                </a:cubicBezTo>
                <a:cubicBezTo>
                  <a:pt x="85" y="22"/>
                  <a:pt x="87" y="22"/>
                  <a:pt x="88" y="22"/>
                </a:cubicBezTo>
                <a:cubicBezTo>
                  <a:pt x="90" y="23"/>
                  <a:pt x="91" y="23"/>
                  <a:pt x="93" y="23"/>
                </a:cubicBezTo>
                <a:cubicBezTo>
                  <a:pt x="96" y="23"/>
                  <a:pt x="96" y="23"/>
                  <a:pt x="96" y="23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1" y="36"/>
                  <a:pt x="122" y="36"/>
                  <a:pt x="123" y="37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5" y="40"/>
                  <a:pt x="127" y="42"/>
                  <a:pt x="129" y="44"/>
                </a:cubicBezTo>
                <a:cubicBezTo>
                  <a:pt x="130" y="45"/>
                  <a:pt x="130" y="46"/>
                  <a:pt x="131" y="47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141" y="74"/>
                  <a:pt x="141" y="74"/>
                  <a:pt x="141" y="74"/>
                </a:cubicBezTo>
                <a:cubicBezTo>
                  <a:pt x="141" y="76"/>
                  <a:pt x="141" y="76"/>
                  <a:pt x="141" y="76"/>
                </a:cubicBezTo>
                <a:cubicBezTo>
                  <a:pt x="142" y="77"/>
                  <a:pt x="142" y="79"/>
                  <a:pt x="142" y="80"/>
                </a:cubicBezTo>
                <a:cubicBezTo>
                  <a:pt x="147" y="80"/>
                  <a:pt x="147" y="80"/>
                  <a:pt x="147" y="80"/>
                </a:cubicBezTo>
                <a:cubicBezTo>
                  <a:pt x="142" y="81"/>
                  <a:pt x="142" y="81"/>
                  <a:pt x="142" y="81"/>
                </a:cubicBezTo>
                <a:cubicBezTo>
                  <a:pt x="142" y="82"/>
                  <a:pt x="142" y="84"/>
                  <a:pt x="141" y="85"/>
                </a:cubicBezTo>
                <a:cubicBezTo>
                  <a:pt x="141" y="87"/>
                  <a:pt x="141" y="88"/>
                  <a:pt x="141" y="89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29" y="117"/>
                  <a:pt x="129" y="117"/>
                  <a:pt x="129" y="11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6" y="120"/>
                  <a:pt x="125" y="122"/>
                  <a:pt x="123" y="123"/>
                </a:cubicBezTo>
                <a:cubicBezTo>
                  <a:pt x="122" y="125"/>
                  <a:pt x="121" y="126"/>
                  <a:pt x="119" y="127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7" y="150"/>
                  <a:pt x="117" y="150"/>
                  <a:pt x="117" y="150"/>
                </a:cubicBezTo>
                <a:cubicBezTo>
                  <a:pt x="106" y="154"/>
                  <a:pt x="106" y="154"/>
                  <a:pt x="106" y="154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8" y="139"/>
                  <a:pt x="88" y="139"/>
                  <a:pt x="88" y="139"/>
                </a:cubicBezTo>
                <a:cubicBezTo>
                  <a:pt x="87" y="140"/>
                  <a:pt x="85" y="140"/>
                  <a:pt x="84" y="140"/>
                </a:cubicBezTo>
                <a:cubicBezTo>
                  <a:pt x="83" y="140"/>
                  <a:pt x="83" y="140"/>
                  <a:pt x="82" y="140"/>
                </a:cubicBezTo>
                <a:cubicBezTo>
                  <a:pt x="81" y="140"/>
                  <a:pt x="80" y="140"/>
                  <a:pt x="79" y="140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29"/>
                  <a:pt x="49" y="129"/>
                  <a:pt x="49" y="129"/>
                </a:cubicBezTo>
                <a:cubicBezTo>
                  <a:pt x="47" y="128"/>
                  <a:pt x="47" y="128"/>
                  <a:pt x="47" y="128"/>
                </a:cubicBezTo>
                <a:cubicBezTo>
                  <a:pt x="44" y="125"/>
                  <a:pt x="41" y="122"/>
                  <a:pt x="38" y="118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17" y="116"/>
                  <a:pt x="17" y="116"/>
                  <a:pt x="17" y="116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26" y="93"/>
                  <a:pt x="26" y="93"/>
                  <a:pt x="26" y="93"/>
                </a:cubicBezTo>
                <a:cubicBezTo>
                  <a:pt x="25" y="90"/>
                  <a:pt x="25" y="90"/>
                  <a:pt x="25" y="90"/>
                </a:cubicBezTo>
                <a:cubicBezTo>
                  <a:pt x="25" y="88"/>
                  <a:pt x="25" y="86"/>
                  <a:pt x="25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2"/>
                  <a:pt x="25" y="81"/>
                  <a:pt x="25" y="80"/>
                </a:cubicBezTo>
                <a:cubicBezTo>
                  <a:pt x="25" y="79"/>
                  <a:pt x="25" y="78"/>
                  <a:pt x="25" y="77"/>
                </a:cubicBezTo>
                <a:cubicBezTo>
                  <a:pt x="25" y="76"/>
                  <a:pt x="25" y="75"/>
                  <a:pt x="25" y="75"/>
                </a:cubicBezTo>
                <a:cubicBezTo>
                  <a:pt x="25" y="72"/>
                  <a:pt x="25" y="72"/>
                  <a:pt x="25" y="72"/>
                </a:cubicBezTo>
                <a:cubicBezTo>
                  <a:pt x="13" y="59"/>
                  <a:pt x="13" y="59"/>
                  <a:pt x="13" y="59"/>
                </a:cubicBezTo>
                <a:cubicBezTo>
                  <a:pt x="17" y="49"/>
                  <a:pt x="17" y="49"/>
                  <a:pt x="17" y="49"/>
                </a:cubicBezTo>
                <a:cubicBezTo>
                  <a:pt x="35" y="49"/>
                  <a:pt x="35" y="49"/>
                  <a:pt x="35" y="49"/>
                </a:cubicBezTo>
                <a:moveTo>
                  <a:pt x="64" y="0"/>
                </a:moveTo>
                <a:cubicBezTo>
                  <a:pt x="40" y="9"/>
                  <a:pt x="40" y="9"/>
                  <a:pt x="40" y="9"/>
                </a:cubicBezTo>
                <a:cubicBezTo>
                  <a:pt x="40" y="28"/>
                  <a:pt x="40" y="28"/>
                  <a:pt x="40" y="28"/>
                </a:cubicBezTo>
                <a:cubicBezTo>
                  <a:pt x="36" y="31"/>
                  <a:pt x="33" y="35"/>
                  <a:pt x="30" y="39"/>
                </a:cubicBezTo>
                <a:cubicBezTo>
                  <a:pt x="11" y="38"/>
                  <a:pt x="11" y="38"/>
                  <a:pt x="11" y="38"/>
                </a:cubicBezTo>
                <a:cubicBezTo>
                  <a:pt x="1" y="62"/>
                  <a:pt x="1" y="62"/>
                  <a:pt x="1" y="62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8"/>
                  <a:pt x="15" y="79"/>
                  <a:pt x="15" y="80"/>
                </a:cubicBezTo>
                <a:cubicBezTo>
                  <a:pt x="15" y="82"/>
                  <a:pt x="15" y="83"/>
                  <a:pt x="15" y="84"/>
                </a:cubicBezTo>
                <a:cubicBezTo>
                  <a:pt x="15" y="86"/>
                  <a:pt x="15" y="87"/>
                  <a:pt x="15" y="89"/>
                </a:cubicBezTo>
                <a:cubicBezTo>
                  <a:pt x="0" y="103"/>
                  <a:pt x="0" y="103"/>
                  <a:pt x="0" y="103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31" y="127"/>
                  <a:pt x="31" y="127"/>
                  <a:pt x="31" y="127"/>
                </a:cubicBezTo>
                <a:cubicBezTo>
                  <a:pt x="34" y="129"/>
                  <a:pt x="36" y="132"/>
                  <a:pt x="39" y="134"/>
                </a:cubicBezTo>
                <a:cubicBezTo>
                  <a:pt x="39" y="156"/>
                  <a:pt x="39" y="156"/>
                  <a:pt x="39" y="156"/>
                </a:cubicBezTo>
                <a:cubicBezTo>
                  <a:pt x="62" y="166"/>
                  <a:pt x="62" y="166"/>
                  <a:pt x="62" y="166"/>
                </a:cubicBezTo>
                <a:cubicBezTo>
                  <a:pt x="78" y="150"/>
                  <a:pt x="78" y="150"/>
                  <a:pt x="78" y="150"/>
                </a:cubicBezTo>
                <a:cubicBezTo>
                  <a:pt x="80" y="150"/>
                  <a:pt x="81" y="150"/>
                  <a:pt x="83" y="150"/>
                </a:cubicBezTo>
                <a:cubicBezTo>
                  <a:pt x="83" y="150"/>
                  <a:pt x="84" y="150"/>
                  <a:pt x="84" y="150"/>
                </a:cubicBezTo>
                <a:cubicBezTo>
                  <a:pt x="85" y="150"/>
                  <a:pt x="87" y="150"/>
                  <a:pt x="88" y="150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33"/>
                  <a:pt x="127" y="133"/>
                  <a:pt x="127" y="133"/>
                </a:cubicBezTo>
                <a:cubicBezTo>
                  <a:pt x="128" y="132"/>
                  <a:pt x="129" y="131"/>
                  <a:pt x="131" y="130"/>
                </a:cubicBezTo>
                <a:cubicBezTo>
                  <a:pt x="132" y="129"/>
                  <a:pt x="133" y="128"/>
                  <a:pt x="134" y="127"/>
                </a:cubicBezTo>
                <a:cubicBezTo>
                  <a:pt x="157" y="128"/>
                  <a:pt x="157" y="128"/>
                  <a:pt x="157" y="128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51" y="89"/>
                  <a:pt x="151" y="89"/>
                  <a:pt x="151" y="89"/>
                </a:cubicBezTo>
                <a:cubicBezTo>
                  <a:pt x="151" y="88"/>
                  <a:pt x="152" y="87"/>
                  <a:pt x="152" y="86"/>
                </a:cubicBezTo>
                <a:cubicBezTo>
                  <a:pt x="152" y="84"/>
                  <a:pt x="152" y="83"/>
                  <a:pt x="152" y="80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52" y="79"/>
                  <a:pt x="152" y="78"/>
                  <a:pt x="152" y="78"/>
                </a:cubicBezTo>
                <a:cubicBezTo>
                  <a:pt x="167" y="63"/>
                  <a:pt x="167" y="63"/>
                  <a:pt x="167" y="63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38" y="39"/>
                  <a:pt x="138" y="39"/>
                  <a:pt x="138" y="39"/>
                </a:cubicBezTo>
                <a:cubicBezTo>
                  <a:pt x="138" y="39"/>
                  <a:pt x="137" y="38"/>
                  <a:pt x="137" y="37"/>
                </a:cubicBezTo>
                <a:cubicBezTo>
                  <a:pt x="135" y="35"/>
                  <a:pt x="132" y="32"/>
                  <a:pt x="130" y="30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29" y="29"/>
                  <a:pt x="129" y="29"/>
                  <a:pt x="128" y="2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05" y="0"/>
                  <a:pt x="105" y="0"/>
                  <a:pt x="105" y="0"/>
                </a:cubicBezTo>
                <a:cubicBezTo>
                  <a:pt x="92" y="13"/>
                  <a:pt x="92" y="13"/>
                  <a:pt x="92" y="13"/>
                </a:cubicBezTo>
                <a:cubicBezTo>
                  <a:pt x="91" y="12"/>
                  <a:pt x="90" y="12"/>
                  <a:pt x="89" y="12"/>
                </a:cubicBezTo>
                <a:cubicBezTo>
                  <a:pt x="87" y="12"/>
                  <a:pt x="85" y="12"/>
                  <a:pt x="84" y="12"/>
                </a:cubicBezTo>
                <a:cubicBezTo>
                  <a:pt x="81" y="12"/>
                  <a:pt x="79" y="12"/>
                  <a:pt x="76" y="13"/>
                </a:cubicBezTo>
                <a:cubicBezTo>
                  <a:pt x="64" y="0"/>
                  <a:pt x="64" y="0"/>
                  <a:pt x="64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490" name="Google Shape;1490;p17"/>
          <p:cNvGrpSpPr/>
          <p:nvPr/>
        </p:nvGrpSpPr>
        <p:grpSpPr>
          <a:xfrm>
            <a:off x="4904982" y="2147887"/>
            <a:ext cx="2063362" cy="2535239"/>
            <a:chOff x="1616075" y="1844675"/>
            <a:chExt cx="2557464" cy="2535239"/>
          </a:xfrm>
        </p:grpSpPr>
        <p:grpSp>
          <p:nvGrpSpPr>
            <p:cNvPr id="1491" name="Google Shape;1491;p17"/>
            <p:cNvGrpSpPr/>
            <p:nvPr/>
          </p:nvGrpSpPr>
          <p:grpSpPr>
            <a:xfrm>
              <a:off x="1616075" y="1844675"/>
              <a:ext cx="2557462" cy="2535239"/>
              <a:chOff x="1616075" y="1844675"/>
              <a:chExt cx="2557462" cy="2535239"/>
            </a:xfrm>
          </p:grpSpPr>
          <p:sp>
            <p:nvSpPr>
              <p:cNvPr id="1492" name="Google Shape;1492;p17"/>
              <p:cNvSpPr/>
              <p:nvPr/>
            </p:nvSpPr>
            <p:spPr>
              <a:xfrm>
                <a:off x="1616075" y="1844675"/>
                <a:ext cx="2557462" cy="2535239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BD0B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93" name="Google Shape;1493;p17"/>
              <p:cNvSpPr/>
              <p:nvPr/>
            </p:nvSpPr>
            <p:spPr>
              <a:xfrm>
                <a:off x="1616075" y="2400300"/>
                <a:ext cx="2503487" cy="197961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9B19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1494" name="Google Shape;1494;p17"/>
            <p:cNvSpPr/>
            <p:nvPr/>
          </p:nvSpPr>
          <p:spPr>
            <a:xfrm>
              <a:off x="2343150" y="1844675"/>
              <a:ext cx="1830389" cy="1981201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CD7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95" name="Google Shape;1495;p17"/>
          <p:cNvSpPr/>
          <p:nvPr/>
        </p:nvSpPr>
        <p:spPr>
          <a:xfrm>
            <a:off x="5867563" y="4381500"/>
            <a:ext cx="203635" cy="239713"/>
          </a:xfrm>
          <a:custGeom>
            <a:avLst/>
            <a:gdLst/>
            <a:ahLst/>
            <a:cxnLst/>
            <a:rect l="l" t="t" r="r" b="b"/>
            <a:pathLst>
              <a:path w="121" h="114" extrusionOk="0">
                <a:moveTo>
                  <a:pt x="121" y="112"/>
                </a:moveTo>
                <a:cubicBezTo>
                  <a:pt x="116" y="114"/>
                  <a:pt x="116" y="114"/>
                  <a:pt x="116" y="114"/>
                </a:cubicBezTo>
                <a:cubicBezTo>
                  <a:pt x="116" y="114"/>
                  <a:pt x="116" y="114"/>
                  <a:pt x="116" y="114"/>
                </a:cubicBezTo>
                <a:cubicBezTo>
                  <a:pt x="121" y="112"/>
                  <a:pt x="121" y="112"/>
                  <a:pt x="121" y="112"/>
                </a:cubicBezTo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</a:path>
            </a:pathLst>
          </a:custGeom>
          <a:solidFill>
            <a:srgbClr val="FABB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96" name="Google Shape;1496;p17"/>
          <p:cNvSpPr/>
          <p:nvPr/>
        </p:nvSpPr>
        <p:spPr>
          <a:xfrm>
            <a:off x="3766581" y="4861774"/>
            <a:ext cx="47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Elève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7" name="Google Shape;14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5783" y="2424906"/>
            <a:ext cx="1567606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5000" fill="hold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5000" fill="hold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16"/>
            <a:ext cx="11077575" cy="115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8"/>
          <p:cNvSpPr/>
          <p:nvPr/>
        </p:nvSpPr>
        <p:spPr>
          <a:xfrm>
            <a:off x="4687652" y="263646"/>
            <a:ext cx="28167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Analyse </a:t>
            </a: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 besoins</a:t>
            </a:r>
            <a:endParaRPr/>
          </a:p>
        </p:txBody>
      </p:sp>
      <p:sp>
        <p:nvSpPr>
          <p:cNvPr id="1505" name="Google Shape;1505;p18"/>
          <p:cNvSpPr txBox="1"/>
          <p:nvPr/>
        </p:nvSpPr>
        <p:spPr>
          <a:xfrm>
            <a:off x="2288314" y="591729"/>
            <a:ext cx="761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Diagramme de cas d’utilisation Général</a:t>
            </a:r>
            <a:endParaRPr/>
          </a:p>
        </p:txBody>
      </p:sp>
      <p:sp>
        <p:nvSpPr>
          <p:cNvPr id="1506" name="Google Shape;1506;p18"/>
          <p:cNvSpPr/>
          <p:nvPr/>
        </p:nvSpPr>
        <p:spPr>
          <a:xfrm>
            <a:off x="11416145" y="6290062"/>
            <a:ext cx="793500" cy="584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14</a:t>
            </a:fld>
            <a:endParaRPr sz="11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07" name="Google Shape;15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500" y="1162975"/>
            <a:ext cx="4086574" cy="539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dd949ce96f_0_681"/>
          <p:cNvSpPr/>
          <p:nvPr/>
        </p:nvSpPr>
        <p:spPr>
          <a:xfrm>
            <a:off x="5730227" y="5346412"/>
            <a:ext cx="7041900" cy="2539200"/>
          </a:xfrm>
          <a:prstGeom prst="ellipse">
            <a:avLst/>
          </a:prstGeom>
          <a:solidFill>
            <a:srgbClr val="FFBDA9">
              <a:alpha val="1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4" name="Google Shape;1514;gdd949ce96f_0_681"/>
          <p:cNvSpPr/>
          <p:nvPr/>
        </p:nvSpPr>
        <p:spPr>
          <a:xfrm>
            <a:off x="-157650" y="2793000"/>
            <a:ext cx="6394800" cy="9534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Modélisation Conceptuelle</a:t>
            </a:r>
            <a:endParaRPr/>
          </a:p>
        </p:txBody>
      </p:sp>
      <p:grpSp>
        <p:nvGrpSpPr>
          <p:cNvPr id="1515" name="Google Shape;1515;gdd949ce96f_0_681"/>
          <p:cNvGrpSpPr/>
          <p:nvPr/>
        </p:nvGrpSpPr>
        <p:grpSpPr>
          <a:xfrm>
            <a:off x="6544960" y="1079726"/>
            <a:ext cx="4832325" cy="5053095"/>
            <a:chOff x="6544960" y="1079726"/>
            <a:chExt cx="4832325" cy="5053095"/>
          </a:xfrm>
        </p:grpSpPr>
        <p:grpSp>
          <p:nvGrpSpPr>
            <p:cNvPr id="1516" name="Google Shape;1516;gdd949ce96f_0_681"/>
            <p:cNvGrpSpPr/>
            <p:nvPr/>
          </p:nvGrpSpPr>
          <p:grpSpPr>
            <a:xfrm>
              <a:off x="10647162" y="5365326"/>
              <a:ext cx="730123" cy="632203"/>
              <a:chOff x="10647162" y="5365326"/>
              <a:chExt cx="730123" cy="632203"/>
            </a:xfrm>
          </p:grpSpPr>
          <p:sp>
            <p:nvSpPr>
              <p:cNvPr id="1517" name="Google Shape;1517;gdd949ce96f_0_681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1518" name="Google Shape;1518;gdd949ce96f_0_68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19" name="Google Shape;1519;gdd949ce96f_0_681"/>
            <p:cNvSpPr/>
            <p:nvPr/>
          </p:nvSpPr>
          <p:spPr>
            <a:xfrm>
              <a:off x="7151733" y="5882719"/>
              <a:ext cx="1077672" cy="89806"/>
            </a:xfrm>
            <a:custGeom>
              <a:avLst/>
              <a:gdLst/>
              <a:ahLst/>
              <a:cxnLst/>
              <a:rect l="l" t="t" r="r" b="b"/>
              <a:pathLst>
                <a:path w="1077672" h="89806" extrusionOk="0">
                  <a:moveTo>
                    <a:pt x="1095633" y="49393"/>
                  </a:moveTo>
                  <a:cubicBezTo>
                    <a:pt x="1095633" y="76672"/>
                    <a:pt x="850367" y="98787"/>
                    <a:pt x="547817" y="98787"/>
                  </a:cubicBezTo>
                  <a:cubicBezTo>
                    <a:pt x="245266" y="98787"/>
                    <a:pt x="0" y="76672"/>
                    <a:pt x="0" y="49393"/>
                  </a:cubicBezTo>
                  <a:cubicBezTo>
                    <a:pt x="0" y="22114"/>
                    <a:pt x="245266" y="-1"/>
                    <a:pt x="547817" y="-1"/>
                  </a:cubicBezTo>
                  <a:cubicBezTo>
                    <a:pt x="850367" y="-1"/>
                    <a:pt x="1095633" y="22114"/>
                    <a:pt x="1095633" y="4939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0" name="Google Shape;1520;gdd949ce96f_0_681"/>
            <p:cNvSpPr/>
            <p:nvPr/>
          </p:nvSpPr>
          <p:spPr>
            <a:xfrm>
              <a:off x="7600763" y="5611055"/>
              <a:ext cx="3277919" cy="89806"/>
            </a:xfrm>
            <a:custGeom>
              <a:avLst/>
              <a:gdLst/>
              <a:ahLst/>
              <a:cxnLst/>
              <a:rect l="l" t="t" r="r" b="b"/>
              <a:pathLst>
                <a:path w="3277919" h="89806" extrusionOk="0">
                  <a:moveTo>
                    <a:pt x="3291390" y="53883"/>
                  </a:moveTo>
                  <a:cubicBezTo>
                    <a:pt x="3291390" y="83643"/>
                    <a:pt x="2554587" y="107767"/>
                    <a:pt x="1645695" y="107767"/>
                  </a:cubicBezTo>
                  <a:cubicBezTo>
                    <a:pt x="736803" y="107767"/>
                    <a:pt x="0" y="83642"/>
                    <a:pt x="0" y="53883"/>
                  </a:cubicBezTo>
                  <a:cubicBezTo>
                    <a:pt x="0" y="24124"/>
                    <a:pt x="736803" y="0"/>
                    <a:pt x="1645695" y="0"/>
                  </a:cubicBezTo>
                  <a:cubicBezTo>
                    <a:pt x="2554587" y="0"/>
                    <a:pt x="3291390" y="24125"/>
                    <a:pt x="3291390" y="5388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1" name="Google Shape;1521;gdd949ce96f_0_681"/>
            <p:cNvSpPr/>
            <p:nvPr/>
          </p:nvSpPr>
          <p:spPr>
            <a:xfrm>
              <a:off x="8799673" y="5139574"/>
              <a:ext cx="898060" cy="404127"/>
            </a:xfrm>
            <a:custGeom>
              <a:avLst/>
              <a:gdLst/>
              <a:ahLst/>
              <a:cxnLst/>
              <a:rect l="l" t="t" r="r" b="b"/>
              <a:pathLst>
                <a:path w="898060" h="404127" extrusionOk="0">
                  <a:moveTo>
                    <a:pt x="909286" y="424333"/>
                  </a:moveTo>
                  <a:lnTo>
                    <a:pt x="0" y="424333"/>
                  </a:lnTo>
                  <a:lnTo>
                    <a:pt x="40413" y="0"/>
                  </a:lnTo>
                  <a:lnTo>
                    <a:pt x="868873" y="0"/>
                  </a:ln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2" name="Google Shape;1522;gdd949ce96f_0_681"/>
            <p:cNvSpPr/>
            <p:nvPr/>
          </p:nvSpPr>
          <p:spPr>
            <a:xfrm>
              <a:off x="8391056" y="5543701"/>
              <a:ext cx="1683862" cy="112257"/>
            </a:xfrm>
            <a:custGeom>
              <a:avLst/>
              <a:gdLst/>
              <a:ahLst/>
              <a:cxnLst/>
              <a:rect l="l" t="t" r="r" b="b"/>
              <a:pathLst>
                <a:path w="1683862" h="112257" extrusionOk="0">
                  <a:moveTo>
                    <a:pt x="1591812" y="0"/>
                  </a:moveTo>
                  <a:lnTo>
                    <a:pt x="98787" y="0"/>
                  </a:lnTo>
                  <a:cubicBezTo>
                    <a:pt x="44903" y="0"/>
                    <a:pt x="0" y="44903"/>
                    <a:pt x="0" y="98786"/>
                  </a:cubicBezTo>
                  <a:lnTo>
                    <a:pt x="0" y="114503"/>
                  </a:lnTo>
                  <a:lnTo>
                    <a:pt x="1690598" y="114503"/>
                  </a:lnTo>
                  <a:lnTo>
                    <a:pt x="1690598" y="98786"/>
                  </a:lnTo>
                  <a:cubicBezTo>
                    <a:pt x="1690598" y="44903"/>
                    <a:pt x="1645695" y="0"/>
                    <a:pt x="1591812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3" name="Google Shape;1523;gdd949ce96f_0_681"/>
            <p:cNvSpPr/>
            <p:nvPr/>
          </p:nvSpPr>
          <p:spPr>
            <a:xfrm>
              <a:off x="7133772" y="2225369"/>
              <a:ext cx="4220882" cy="2941146"/>
            </a:xfrm>
            <a:custGeom>
              <a:avLst/>
              <a:gdLst/>
              <a:ahLst/>
              <a:cxnLst/>
              <a:rect l="l" t="t" r="r" b="b"/>
              <a:pathLst>
                <a:path w="4220882" h="2941146" extrusionOk="0">
                  <a:moveTo>
                    <a:pt x="154915" y="2954618"/>
                  </a:moveTo>
                  <a:lnTo>
                    <a:pt x="4081683" y="2954618"/>
                  </a:lnTo>
                  <a:cubicBezTo>
                    <a:pt x="4166999" y="2954618"/>
                    <a:pt x="4236599" y="2885018"/>
                    <a:pt x="4236599" y="2799702"/>
                  </a:cubicBezTo>
                  <a:lnTo>
                    <a:pt x="4236599" y="154915"/>
                  </a:lnTo>
                  <a:cubicBezTo>
                    <a:pt x="4236599" y="69600"/>
                    <a:pt x="4166999" y="0"/>
                    <a:pt x="4081683" y="0"/>
                  </a:cubicBezTo>
                  <a:lnTo>
                    <a:pt x="154915" y="0"/>
                  </a:lnTo>
                  <a:cubicBezTo>
                    <a:pt x="69600" y="0"/>
                    <a:pt x="0" y="69600"/>
                    <a:pt x="0" y="154915"/>
                  </a:cubicBezTo>
                  <a:lnTo>
                    <a:pt x="0" y="2799702"/>
                  </a:lnTo>
                  <a:cubicBezTo>
                    <a:pt x="0" y="2885018"/>
                    <a:pt x="69600" y="2954618"/>
                    <a:pt x="154915" y="2954618"/>
                  </a:cubicBezTo>
                  <a:close/>
                </a:path>
              </a:pathLst>
            </a:custGeom>
            <a:solidFill>
              <a:srgbClr val="FFE6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4" name="Google Shape;1524;gdd949ce96f_0_681"/>
            <p:cNvSpPr/>
            <p:nvPr/>
          </p:nvSpPr>
          <p:spPr>
            <a:xfrm>
              <a:off x="7259500" y="2369059"/>
              <a:ext cx="3929012" cy="2200247"/>
            </a:xfrm>
            <a:custGeom>
              <a:avLst/>
              <a:gdLst/>
              <a:ahLst/>
              <a:cxnLst/>
              <a:rect l="l" t="t" r="r" b="b"/>
              <a:pathLst>
                <a:path w="3929012" h="2200247" extrusionOk="0">
                  <a:moveTo>
                    <a:pt x="0" y="0"/>
                  </a:moveTo>
                  <a:lnTo>
                    <a:pt x="3949219" y="0"/>
                  </a:lnTo>
                  <a:lnTo>
                    <a:pt x="3949219" y="2206983"/>
                  </a:lnTo>
                  <a:lnTo>
                    <a:pt x="0" y="2206983"/>
                  </a:lnTo>
                  <a:close/>
                </a:path>
              </a:pathLst>
            </a:custGeom>
            <a:solidFill>
              <a:srgbClr val="FFF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5" name="Google Shape;1525;gdd949ce96f_0_681"/>
            <p:cNvSpPr/>
            <p:nvPr/>
          </p:nvSpPr>
          <p:spPr>
            <a:xfrm>
              <a:off x="7331345" y="250825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6" name="Google Shape;1526;gdd949ce96f_0_681"/>
            <p:cNvSpPr/>
            <p:nvPr/>
          </p:nvSpPr>
          <p:spPr>
            <a:xfrm>
              <a:off x="7331345" y="318404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7" name="Google Shape;1527;gdd949ce96f_0_681"/>
            <p:cNvSpPr/>
            <p:nvPr/>
          </p:nvSpPr>
          <p:spPr>
            <a:xfrm>
              <a:off x="7331345" y="385983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8" name="Google Shape;1528;gdd949ce96f_0_681"/>
            <p:cNvSpPr/>
            <p:nvPr/>
          </p:nvSpPr>
          <p:spPr>
            <a:xfrm>
              <a:off x="9866120" y="2508258"/>
              <a:ext cx="314321" cy="1257284"/>
            </a:xfrm>
            <a:custGeom>
              <a:avLst/>
              <a:gdLst/>
              <a:ahLst/>
              <a:cxnLst/>
              <a:rect l="l" t="t" r="r" b="b"/>
              <a:pathLst>
                <a:path w="314321" h="1257284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1257284"/>
                  </a:lnTo>
                  <a:lnTo>
                    <a:pt x="0" y="125728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9" name="Google Shape;1529;gdd949ce96f_0_681"/>
            <p:cNvSpPr/>
            <p:nvPr/>
          </p:nvSpPr>
          <p:spPr>
            <a:xfrm>
              <a:off x="10306169" y="2508258"/>
              <a:ext cx="785802" cy="291869"/>
            </a:xfrm>
            <a:custGeom>
              <a:avLst/>
              <a:gdLst/>
              <a:ahLst/>
              <a:cxnLst/>
              <a:rect l="l" t="t" r="r" b="b"/>
              <a:pathLst>
                <a:path w="785802" h="291869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300850"/>
                  </a:lnTo>
                  <a:lnTo>
                    <a:pt x="0" y="30085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0" name="Google Shape;1530;gdd949ce96f_0_681"/>
            <p:cNvSpPr/>
            <p:nvPr/>
          </p:nvSpPr>
          <p:spPr>
            <a:xfrm>
              <a:off x="10306169" y="2898914"/>
              <a:ext cx="785802" cy="1549153"/>
            </a:xfrm>
            <a:custGeom>
              <a:avLst/>
              <a:gdLst/>
              <a:ahLst/>
              <a:cxnLst/>
              <a:rect l="l" t="t" r="r" b="b"/>
              <a:pathLst>
                <a:path w="785802" h="1549153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1564870"/>
                  </a:lnTo>
                  <a:lnTo>
                    <a:pt x="0" y="156487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1" name="Google Shape;1531;gdd949ce96f_0_681"/>
            <p:cNvSpPr/>
            <p:nvPr/>
          </p:nvSpPr>
          <p:spPr>
            <a:xfrm>
              <a:off x="9866120" y="3859838"/>
              <a:ext cx="314321" cy="606190"/>
            </a:xfrm>
            <a:custGeom>
              <a:avLst/>
              <a:gdLst/>
              <a:ahLst/>
              <a:cxnLst/>
              <a:rect l="l" t="t" r="r" b="b"/>
              <a:pathLst>
                <a:path w="314321" h="606190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2" name="Google Shape;1532;gdd949ce96f_0_681"/>
            <p:cNvSpPr/>
            <p:nvPr/>
          </p:nvSpPr>
          <p:spPr>
            <a:xfrm>
              <a:off x="7133772" y="4735447"/>
              <a:ext cx="4220882" cy="426578"/>
            </a:xfrm>
            <a:custGeom>
              <a:avLst/>
              <a:gdLst/>
              <a:ahLst/>
              <a:cxnLst/>
              <a:rect l="l" t="t" r="r" b="b"/>
              <a:pathLst>
                <a:path w="4220882" h="426578" extrusionOk="0">
                  <a:moveTo>
                    <a:pt x="0" y="0"/>
                  </a:moveTo>
                  <a:lnTo>
                    <a:pt x="0" y="323302"/>
                  </a:lnTo>
                  <a:cubicBezTo>
                    <a:pt x="0" y="390656"/>
                    <a:pt x="53884" y="444540"/>
                    <a:pt x="121238" y="444540"/>
                  </a:cubicBezTo>
                  <a:lnTo>
                    <a:pt x="4115361" y="444540"/>
                  </a:lnTo>
                  <a:cubicBezTo>
                    <a:pt x="4182715" y="444540"/>
                    <a:pt x="4236599" y="390656"/>
                    <a:pt x="4236599" y="323302"/>
                  </a:cubicBezTo>
                  <a:lnTo>
                    <a:pt x="4236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3" name="Google Shape;1533;gdd949ce96f_0_681"/>
            <p:cNvSpPr/>
            <p:nvPr/>
          </p:nvSpPr>
          <p:spPr>
            <a:xfrm>
              <a:off x="7497486" y="4957717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4" name="Google Shape;1534;gdd949ce96f_0_681"/>
            <p:cNvSpPr/>
            <p:nvPr/>
          </p:nvSpPr>
          <p:spPr>
            <a:xfrm>
              <a:off x="7546880" y="4515422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5" name="Google Shape;1535;gdd949ce96f_0_681"/>
            <p:cNvSpPr/>
            <p:nvPr/>
          </p:nvSpPr>
          <p:spPr>
            <a:xfrm>
              <a:off x="7596273" y="4075373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6" name="Google Shape;1536;gdd949ce96f_0_681"/>
            <p:cNvSpPr/>
            <p:nvPr/>
          </p:nvSpPr>
          <p:spPr>
            <a:xfrm>
              <a:off x="7643421" y="3633078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7" name="Google Shape;1537;gdd949ce96f_0_681"/>
            <p:cNvSpPr/>
            <p:nvPr/>
          </p:nvSpPr>
          <p:spPr>
            <a:xfrm>
              <a:off x="7977703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8" name="Google Shape;1538;gdd949ce96f_0_681"/>
            <p:cNvSpPr/>
            <p:nvPr/>
          </p:nvSpPr>
          <p:spPr>
            <a:xfrm>
              <a:off x="7364777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9" name="Google Shape;1539;gdd949ce96f_0_681"/>
            <p:cNvSpPr/>
            <p:nvPr/>
          </p:nvSpPr>
          <p:spPr>
            <a:xfrm>
              <a:off x="7450338" y="5397766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0" name="Google Shape;1540;gdd949ce96f_0_681"/>
            <p:cNvSpPr/>
            <p:nvPr/>
          </p:nvSpPr>
          <p:spPr>
            <a:xfrm>
              <a:off x="7553615" y="3794729"/>
              <a:ext cx="112257" cy="157160"/>
            </a:xfrm>
            <a:custGeom>
              <a:avLst/>
              <a:gdLst/>
              <a:ahLst/>
              <a:cxnLst/>
              <a:rect l="l" t="t" r="r" b="b"/>
              <a:pathLst>
                <a:path w="112257" h="157160" extrusionOk="0">
                  <a:moveTo>
                    <a:pt x="89806" y="74090"/>
                  </a:moveTo>
                  <a:cubicBezTo>
                    <a:pt x="76335" y="65109"/>
                    <a:pt x="60619" y="56129"/>
                    <a:pt x="49393" y="42658"/>
                  </a:cubicBezTo>
                  <a:cubicBezTo>
                    <a:pt x="38168" y="31432"/>
                    <a:pt x="31432" y="15716"/>
                    <a:pt x="31432" y="0"/>
                  </a:cubicBezTo>
                  <a:cubicBezTo>
                    <a:pt x="26942" y="0"/>
                    <a:pt x="24697" y="2245"/>
                    <a:pt x="22452" y="6735"/>
                  </a:cubicBezTo>
                  <a:cubicBezTo>
                    <a:pt x="20206" y="11226"/>
                    <a:pt x="20206" y="15716"/>
                    <a:pt x="20206" y="22452"/>
                  </a:cubicBezTo>
                  <a:cubicBezTo>
                    <a:pt x="20206" y="26942"/>
                    <a:pt x="20206" y="29187"/>
                    <a:pt x="22452" y="33677"/>
                  </a:cubicBezTo>
                  <a:cubicBezTo>
                    <a:pt x="17961" y="35922"/>
                    <a:pt x="17961" y="40412"/>
                    <a:pt x="17961" y="47148"/>
                  </a:cubicBezTo>
                  <a:cubicBezTo>
                    <a:pt x="17961" y="53883"/>
                    <a:pt x="17961" y="58374"/>
                    <a:pt x="17961" y="65109"/>
                  </a:cubicBezTo>
                  <a:cubicBezTo>
                    <a:pt x="15716" y="71845"/>
                    <a:pt x="13471" y="76335"/>
                    <a:pt x="11226" y="83070"/>
                  </a:cubicBezTo>
                  <a:cubicBezTo>
                    <a:pt x="6735" y="96541"/>
                    <a:pt x="13471" y="112258"/>
                    <a:pt x="8981" y="127973"/>
                  </a:cubicBezTo>
                  <a:lnTo>
                    <a:pt x="8981" y="127973"/>
                  </a:lnTo>
                  <a:cubicBezTo>
                    <a:pt x="6735" y="139199"/>
                    <a:pt x="2245" y="148180"/>
                    <a:pt x="0" y="157161"/>
                  </a:cubicBezTo>
                  <a:cubicBezTo>
                    <a:pt x="13471" y="159405"/>
                    <a:pt x="26942" y="161651"/>
                    <a:pt x="38168" y="166141"/>
                  </a:cubicBezTo>
                  <a:cubicBezTo>
                    <a:pt x="44903" y="157161"/>
                    <a:pt x="53884" y="148180"/>
                    <a:pt x="60619" y="139199"/>
                  </a:cubicBezTo>
                  <a:cubicBezTo>
                    <a:pt x="69600" y="127973"/>
                    <a:pt x="83071" y="116748"/>
                    <a:pt x="96541" y="110012"/>
                  </a:cubicBezTo>
                  <a:cubicBezTo>
                    <a:pt x="98787" y="110012"/>
                    <a:pt x="98787" y="107767"/>
                    <a:pt x="101032" y="107767"/>
                  </a:cubicBezTo>
                  <a:lnTo>
                    <a:pt x="101032" y="107767"/>
                  </a:lnTo>
                  <a:cubicBezTo>
                    <a:pt x="112258" y="87561"/>
                    <a:pt x="116748" y="62864"/>
                    <a:pt x="118993" y="40412"/>
                  </a:cubicBezTo>
                  <a:cubicBezTo>
                    <a:pt x="118993" y="38167"/>
                    <a:pt x="118993" y="35922"/>
                    <a:pt x="118993" y="35922"/>
                  </a:cubicBezTo>
                  <a:cubicBezTo>
                    <a:pt x="116748" y="33677"/>
                    <a:pt x="114503" y="33677"/>
                    <a:pt x="112258" y="35922"/>
                  </a:cubicBezTo>
                  <a:cubicBezTo>
                    <a:pt x="103277" y="40412"/>
                    <a:pt x="101032" y="51638"/>
                    <a:pt x="98787" y="60619"/>
                  </a:cubicBezTo>
                  <a:cubicBezTo>
                    <a:pt x="94296" y="60619"/>
                    <a:pt x="92051" y="67355"/>
                    <a:pt x="89806" y="7409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1" name="Google Shape;1541;gdd949ce96f_0_681"/>
            <p:cNvSpPr/>
            <p:nvPr/>
          </p:nvSpPr>
          <p:spPr>
            <a:xfrm>
              <a:off x="7529707" y="3926546"/>
              <a:ext cx="67354" cy="224515"/>
            </a:xfrm>
            <a:custGeom>
              <a:avLst/>
              <a:gdLst/>
              <a:ahLst/>
              <a:cxnLst/>
              <a:rect l="l" t="t" r="r" b="b"/>
              <a:pathLst>
                <a:path w="67354" h="224515" extrusionOk="0">
                  <a:moveTo>
                    <a:pt x="26154" y="7382"/>
                  </a:moveTo>
                  <a:cubicBezTo>
                    <a:pt x="-3033" y="59021"/>
                    <a:pt x="-16504" y="209446"/>
                    <a:pt x="32889" y="245368"/>
                  </a:cubicBezTo>
                  <a:cubicBezTo>
                    <a:pt x="89018" y="200465"/>
                    <a:pt x="86773" y="20853"/>
                    <a:pt x="86773" y="20853"/>
                  </a:cubicBezTo>
                  <a:cubicBezTo>
                    <a:pt x="86773" y="20853"/>
                    <a:pt x="48605" y="-15069"/>
                    <a:pt x="26154" y="7382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2" name="Google Shape;1542;gdd949ce96f_0_681"/>
            <p:cNvSpPr/>
            <p:nvPr/>
          </p:nvSpPr>
          <p:spPr>
            <a:xfrm>
              <a:off x="7679344" y="3709422"/>
              <a:ext cx="89806" cy="179612"/>
            </a:xfrm>
            <a:custGeom>
              <a:avLst/>
              <a:gdLst/>
              <a:ahLst/>
              <a:cxnLst/>
              <a:rect l="l" t="t" r="r" b="b"/>
              <a:pathLst>
                <a:path w="89806" h="179612" extrusionOk="0">
                  <a:moveTo>
                    <a:pt x="38150" y="0"/>
                  </a:moveTo>
                  <a:lnTo>
                    <a:pt x="69591" y="0"/>
                  </a:lnTo>
                  <a:cubicBezTo>
                    <a:pt x="89806" y="0"/>
                    <a:pt x="107785" y="17957"/>
                    <a:pt x="107785" y="38150"/>
                  </a:cubicBezTo>
                  <a:lnTo>
                    <a:pt x="107785" y="143676"/>
                  </a:lnTo>
                  <a:cubicBezTo>
                    <a:pt x="107785" y="163892"/>
                    <a:pt x="89806" y="181848"/>
                    <a:pt x="69591" y="181848"/>
                  </a:cubicBezTo>
                  <a:lnTo>
                    <a:pt x="38150" y="181848"/>
                  </a:lnTo>
                  <a:cubicBezTo>
                    <a:pt x="17979" y="181848"/>
                    <a:pt x="0" y="163892"/>
                    <a:pt x="0" y="143676"/>
                  </a:cubicBezTo>
                  <a:lnTo>
                    <a:pt x="0" y="38150"/>
                  </a:lnTo>
                  <a:cubicBezTo>
                    <a:pt x="0" y="15699"/>
                    <a:pt x="17979" y="0"/>
                    <a:pt x="38150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3" name="Google Shape;1543;gdd949ce96f_0_681"/>
            <p:cNvSpPr/>
            <p:nvPr/>
          </p:nvSpPr>
          <p:spPr>
            <a:xfrm>
              <a:off x="7849966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74" y="65118"/>
                  </a:lnTo>
                  <a:lnTo>
                    <a:pt x="38194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4" name="Google Shape;1544;gdd949ce96f_0_681"/>
            <p:cNvSpPr/>
            <p:nvPr/>
          </p:nvSpPr>
          <p:spPr>
            <a:xfrm>
              <a:off x="7707987" y="4342537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624" y="103290"/>
                  </a:moveTo>
                  <a:cubicBezTo>
                    <a:pt x="202624" y="103290"/>
                    <a:pt x="198108" y="0"/>
                    <a:pt x="92603" y="0"/>
                  </a:cubicBezTo>
                  <a:cubicBezTo>
                    <a:pt x="-12945" y="0"/>
                    <a:pt x="561" y="103290"/>
                    <a:pt x="561" y="103290"/>
                  </a:cubicBezTo>
                  <a:lnTo>
                    <a:pt x="141979" y="1003587"/>
                  </a:lnTo>
                  <a:lnTo>
                    <a:pt x="195871" y="1003587"/>
                  </a:lnTo>
                  <a:lnTo>
                    <a:pt x="202624" y="10329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5" name="Google Shape;1545;gdd949ce96f_0_681"/>
            <p:cNvSpPr/>
            <p:nvPr/>
          </p:nvSpPr>
          <p:spPr>
            <a:xfrm>
              <a:off x="7553624" y="3484907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314321" y="143676"/>
                  </a:moveTo>
                  <a:cubicBezTo>
                    <a:pt x="314321" y="226751"/>
                    <a:pt x="242450" y="323288"/>
                    <a:pt x="157161" y="323288"/>
                  </a:cubicBezTo>
                  <a:cubicBezTo>
                    <a:pt x="71827" y="323288"/>
                    <a:pt x="0" y="226751"/>
                    <a:pt x="0" y="143676"/>
                  </a:cubicBezTo>
                  <a:cubicBezTo>
                    <a:pt x="0" y="60602"/>
                    <a:pt x="11226" y="0"/>
                    <a:pt x="157161" y="0"/>
                  </a:cubicBezTo>
                  <a:cubicBezTo>
                    <a:pt x="303095" y="0"/>
                    <a:pt x="314321" y="60602"/>
                    <a:pt x="314321" y="143676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6" name="Google Shape;1546;gdd949ce96f_0_681"/>
            <p:cNvSpPr/>
            <p:nvPr/>
          </p:nvSpPr>
          <p:spPr>
            <a:xfrm>
              <a:off x="7578312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30" y="65118"/>
                  </a:lnTo>
                  <a:lnTo>
                    <a:pt x="38150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7" name="Google Shape;1547;gdd949ce96f_0_681"/>
            <p:cNvSpPr/>
            <p:nvPr/>
          </p:nvSpPr>
          <p:spPr>
            <a:xfrm>
              <a:off x="7549104" y="4353763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067" y="103290"/>
                  </a:moveTo>
                  <a:cubicBezTo>
                    <a:pt x="202067" y="103290"/>
                    <a:pt x="208820" y="0"/>
                    <a:pt x="103316" y="0"/>
                  </a:cubicBezTo>
                  <a:cubicBezTo>
                    <a:pt x="-2233" y="0"/>
                    <a:pt x="4" y="103290"/>
                    <a:pt x="4" y="103290"/>
                  </a:cubicBezTo>
                  <a:lnTo>
                    <a:pt x="31445" y="992361"/>
                  </a:lnTo>
                  <a:lnTo>
                    <a:pt x="85337" y="992361"/>
                  </a:lnTo>
                  <a:lnTo>
                    <a:pt x="202067" y="103290"/>
                  </a:ln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8" name="Google Shape;1548;gdd949ce96f_0_681"/>
            <p:cNvSpPr/>
            <p:nvPr/>
          </p:nvSpPr>
          <p:spPr>
            <a:xfrm>
              <a:off x="7549107" y="4351526"/>
              <a:ext cx="359224" cy="246966"/>
            </a:xfrm>
            <a:custGeom>
              <a:avLst/>
              <a:gdLst/>
              <a:ahLst/>
              <a:cxnLst/>
              <a:rect l="l" t="t" r="r" b="b"/>
              <a:pathLst>
                <a:path w="359224" h="246966" extrusionOk="0">
                  <a:moveTo>
                    <a:pt x="0" y="0"/>
                  </a:moveTo>
                  <a:lnTo>
                    <a:pt x="0" y="103268"/>
                  </a:lnTo>
                  <a:cubicBezTo>
                    <a:pt x="0" y="103268"/>
                    <a:pt x="35957" y="249203"/>
                    <a:pt x="177376" y="251461"/>
                  </a:cubicBezTo>
                  <a:cubicBezTo>
                    <a:pt x="181892" y="251461"/>
                    <a:pt x="188601" y="251461"/>
                    <a:pt x="193118" y="251461"/>
                  </a:cubicBezTo>
                  <a:cubicBezTo>
                    <a:pt x="327827" y="242472"/>
                    <a:pt x="361504" y="105526"/>
                    <a:pt x="361504" y="105526"/>
                  </a:cubicBezTo>
                  <a:lnTo>
                    <a:pt x="361504" y="2236"/>
                  </a:lnTo>
                  <a:lnTo>
                    <a:pt x="0" y="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9" name="Google Shape;1549;gdd949ce96f_0_681"/>
            <p:cNvSpPr/>
            <p:nvPr/>
          </p:nvSpPr>
          <p:spPr>
            <a:xfrm>
              <a:off x="7600701" y="3529810"/>
              <a:ext cx="269418" cy="291869"/>
            </a:xfrm>
            <a:custGeom>
              <a:avLst/>
              <a:gdLst/>
              <a:ahLst/>
              <a:cxnLst/>
              <a:rect l="l" t="t" r="r" b="b"/>
              <a:pathLst>
                <a:path w="269418" h="291869" extrusionOk="0">
                  <a:moveTo>
                    <a:pt x="132535" y="0"/>
                  </a:moveTo>
                  <a:cubicBezTo>
                    <a:pt x="208879" y="0"/>
                    <a:pt x="276233" y="65096"/>
                    <a:pt x="278470" y="145935"/>
                  </a:cubicBezTo>
                  <a:cubicBezTo>
                    <a:pt x="282942" y="226751"/>
                    <a:pt x="224577" y="291870"/>
                    <a:pt x="145997" y="291870"/>
                  </a:cubicBezTo>
                  <a:cubicBezTo>
                    <a:pt x="69653" y="291870"/>
                    <a:pt x="2299" y="226751"/>
                    <a:pt x="62" y="145935"/>
                  </a:cubicBezTo>
                  <a:cubicBezTo>
                    <a:pt x="-2174" y="67355"/>
                    <a:pt x="56191" y="0"/>
                    <a:pt x="132535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0" name="Google Shape;1550;gdd949ce96f_0_681"/>
            <p:cNvSpPr/>
            <p:nvPr/>
          </p:nvSpPr>
          <p:spPr>
            <a:xfrm>
              <a:off x="7582785" y="3514090"/>
              <a:ext cx="291869" cy="291869"/>
            </a:xfrm>
            <a:custGeom>
              <a:avLst/>
              <a:gdLst/>
              <a:ahLst/>
              <a:cxnLst/>
              <a:rect l="l" t="t" r="r" b="b"/>
              <a:pathLst>
                <a:path w="291869" h="291869" extrusionOk="0">
                  <a:moveTo>
                    <a:pt x="217806" y="0"/>
                  </a:moveTo>
                  <a:cubicBezTo>
                    <a:pt x="98795" y="0"/>
                    <a:pt x="49420" y="42645"/>
                    <a:pt x="49420" y="42645"/>
                  </a:cubicBezTo>
                  <a:lnTo>
                    <a:pt x="0" y="139204"/>
                  </a:lnTo>
                  <a:lnTo>
                    <a:pt x="17979" y="231246"/>
                  </a:lnTo>
                  <a:cubicBezTo>
                    <a:pt x="17979" y="231246"/>
                    <a:pt x="47183" y="278385"/>
                    <a:pt x="67355" y="287375"/>
                  </a:cubicBezTo>
                  <a:cubicBezTo>
                    <a:pt x="89806" y="298601"/>
                    <a:pt x="136989" y="305332"/>
                    <a:pt x="172903" y="287375"/>
                  </a:cubicBezTo>
                  <a:cubicBezTo>
                    <a:pt x="208817" y="269418"/>
                    <a:pt x="246967" y="188579"/>
                    <a:pt x="246967" y="188579"/>
                  </a:cubicBezTo>
                  <a:lnTo>
                    <a:pt x="260473" y="103268"/>
                  </a:lnTo>
                  <a:cubicBezTo>
                    <a:pt x="260473" y="103268"/>
                    <a:pt x="341289" y="101032"/>
                    <a:pt x="298623" y="78580"/>
                  </a:cubicBezTo>
                  <a:cubicBezTo>
                    <a:pt x="273935" y="65096"/>
                    <a:pt x="280644" y="24688"/>
                    <a:pt x="253720" y="0"/>
                  </a:cubicBezTo>
                  <a:cubicBezTo>
                    <a:pt x="242494" y="2236"/>
                    <a:pt x="229032" y="0"/>
                    <a:pt x="217806" y="0"/>
                  </a:cubicBezTo>
                  <a:lnTo>
                    <a:pt x="217806" y="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1" name="Google Shape;1551;gdd949ce96f_0_681"/>
            <p:cNvSpPr/>
            <p:nvPr/>
          </p:nvSpPr>
          <p:spPr>
            <a:xfrm>
              <a:off x="7804779" y="3644304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24972" y="0"/>
                  </a:moveTo>
                  <a:cubicBezTo>
                    <a:pt x="40714" y="0"/>
                    <a:pt x="54176" y="20215"/>
                    <a:pt x="54176" y="44903"/>
                  </a:cubicBezTo>
                  <a:cubicBezTo>
                    <a:pt x="54176" y="69591"/>
                    <a:pt x="42951" y="89806"/>
                    <a:pt x="29489" y="89806"/>
                  </a:cubicBezTo>
                  <a:cubicBezTo>
                    <a:pt x="16026" y="89806"/>
                    <a:pt x="284" y="69591"/>
                    <a:pt x="284" y="44903"/>
                  </a:cubicBezTo>
                  <a:cubicBezTo>
                    <a:pt x="-1952" y="20215"/>
                    <a:pt x="9273" y="0"/>
                    <a:pt x="24972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2" name="Google Shape;1552;gdd949ce96f_0_681"/>
            <p:cNvSpPr/>
            <p:nvPr/>
          </p:nvSpPr>
          <p:spPr>
            <a:xfrm>
              <a:off x="7546871" y="3496133"/>
              <a:ext cx="67354" cy="179612"/>
            </a:xfrm>
            <a:custGeom>
              <a:avLst/>
              <a:gdLst/>
              <a:ahLst/>
              <a:cxnLst/>
              <a:rect l="l" t="t" r="r" b="b"/>
              <a:pathLst>
                <a:path w="67354" h="179612" extrusionOk="0">
                  <a:moveTo>
                    <a:pt x="80817" y="33677"/>
                  </a:moveTo>
                  <a:cubicBezTo>
                    <a:pt x="80817" y="65096"/>
                    <a:pt x="26968" y="186343"/>
                    <a:pt x="17979" y="186343"/>
                  </a:cubicBezTo>
                  <a:cubicBezTo>
                    <a:pt x="8989" y="186343"/>
                    <a:pt x="0" y="89806"/>
                    <a:pt x="0" y="58365"/>
                  </a:cubicBezTo>
                  <a:cubicBezTo>
                    <a:pt x="0" y="26924"/>
                    <a:pt x="20215" y="0"/>
                    <a:pt x="42667" y="0"/>
                  </a:cubicBezTo>
                  <a:cubicBezTo>
                    <a:pt x="80817" y="0"/>
                    <a:pt x="80817" y="2236"/>
                    <a:pt x="80817" y="33677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3" name="Google Shape;1553;gdd949ce96f_0_681"/>
            <p:cNvSpPr/>
            <p:nvPr/>
          </p:nvSpPr>
          <p:spPr>
            <a:xfrm>
              <a:off x="7611989" y="3462402"/>
              <a:ext cx="224515" cy="89806"/>
            </a:xfrm>
            <a:custGeom>
              <a:avLst/>
              <a:gdLst/>
              <a:ahLst/>
              <a:cxnLst/>
              <a:rect l="l" t="t" r="r" b="b"/>
              <a:pathLst>
                <a:path w="224515" h="89806" extrusionOk="0">
                  <a:moveTo>
                    <a:pt x="242494" y="78634"/>
                  </a:moveTo>
                  <a:cubicBezTo>
                    <a:pt x="242494" y="87601"/>
                    <a:pt x="157161" y="89860"/>
                    <a:pt x="101032" y="89860"/>
                  </a:cubicBezTo>
                  <a:cubicBezTo>
                    <a:pt x="44903" y="89860"/>
                    <a:pt x="0" y="85365"/>
                    <a:pt x="0" y="44957"/>
                  </a:cubicBezTo>
                  <a:cubicBezTo>
                    <a:pt x="0" y="4526"/>
                    <a:pt x="44903" y="54"/>
                    <a:pt x="101032" y="54"/>
                  </a:cubicBezTo>
                  <a:cubicBezTo>
                    <a:pt x="204300" y="-2205"/>
                    <a:pt x="242494" y="67408"/>
                    <a:pt x="242494" y="78634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4" name="Google Shape;1554;gdd949ce96f_0_681"/>
            <p:cNvSpPr/>
            <p:nvPr/>
          </p:nvSpPr>
          <p:spPr>
            <a:xfrm>
              <a:off x="8224576" y="3859446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97607" y="98897"/>
                  </a:moveTo>
                  <a:cubicBezTo>
                    <a:pt x="63418" y="115884"/>
                    <a:pt x="39711" y="137582"/>
                    <a:pt x="20125" y="126380"/>
                  </a:cubicBezTo>
                  <a:cubicBezTo>
                    <a:pt x="2360" y="116476"/>
                    <a:pt x="56058" y="33441"/>
                    <a:pt x="67792" y="16980"/>
                  </a:cubicBezTo>
                  <a:cubicBezTo>
                    <a:pt x="79520" y="528"/>
                    <a:pt x="109781" y="8314"/>
                    <a:pt x="126545" y="50596"/>
                  </a:cubicBezTo>
                  <a:cubicBezTo>
                    <a:pt x="132812" y="68849"/>
                    <a:pt x="124210" y="84769"/>
                    <a:pt x="97607" y="98897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5" name="Google Shape;1555;gdd949ce96f_0_681"/>
            <p:cNvSpPr/>
            <p:nvPr/>
          </p:nvSpPr>
          <p:spPr>
            <a:xfrm>
              <a:off x="8277244" y="3822879"/>
              <a:ext cx="67354" cy="89806"/>
            </a:xfrm>
            <a:custGeom>
              <a:avLst/>
              <a:gdLst/>
              <a:ahLst/>
              <a:cxnLst/>
              <a:rect l="l" t="t" r="r" b="b"/>
              <a:pathLst>
                <a:path w="67354" h="89806" extrusionOk="0">
                  <a:moveTo>
                    <a:pt x="15909" y="87198"/>
                  </a:moveTo>
                  <a:cubicBezTo>
                    <a:pt x="12783" y="87730"/>
                    <a:pt x="10962" y="86432"/>
                    <a:pt x="9141" y="85134"/>
                  </a:cubicBezTo>
                  <a:cubicBezTo>
                    <a:pt x="3642" y="81214"/>
                    <a:pt x="2609" y="74958"/>
                    <a:pt x="6516" y="69477"/>
                  </a:cubicBezTo>
                  <a:lnTo>
                    <a:pt x="49527" y="9141"/>
                  </a:lnTo>
                  <a:cubicBezTo>
                    <a:pt x="53434" y="3660"/>
                    <a:pt x="59685" y="2596"/>
                    <a:pt x="65184" y="6516"/>
                  </a:cubicBezTo>
                  <a:cubicBezTo>
                    <a:pt x="70647" y="10411"/>
                    <a:pt x="71716" y="16692"/>
                    <a:pt x="67808" y="22173"/>
                  </a:cubicBezTo>
                  <a:lnTo>
                    <a:pt x="24798" y="82509"/>
                  </a:lnTo>
                  <a:cubicBezTo>
                    <a:pt x="23494" y="84339"/>
                    <a:pt x="19070" y="86692"/>
                    <a:pt x="15909" y="87198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6" name="Google Shape;1556;gdd949ce96f_0_681"/>
            <p:cNvSpPr/>
            <p:nvPr/>
          </p:nvSpPr>
          <p:spPr>
            <a:xfrm>
              <a:off x="7699595" y="3885801"/>
              <a:ext cx="426578" cy="359224"/>
            </a:xfrm>
            <a:custGeom>
              <a:avLst/>
              <a:gdLst/>
              <a:ahLst/>
              <a:cxnLst/>
              <a:rect l="l" t="t" r="r" b="b"/>
              <a:pathLst>
                <a:path w="426578" h="359224" extrusionOk="0">
                  <a:moveTo>
                    <a:pt x="169760" y="69582"/>
                  </a:moveTo>
                  <a:lnTo>
                    <a:pt x="378720" y="240591"/>
                  </a:lnTo>
                  <a:cubicBezTo>
                    <a:pt x="406660" y="263268"/>
                    <a:pt x="409823" y="301361"/>
                    <a:pt x="387931" y="324367"/>
                  </a:cubicBezTo>
                  <a:cubicBezTo>
                    <a:pt x="366045" y="347363"/>
                    <a:pt x="331841" y="345033"/>
                    <a:pt x="303901" y="322357"/>
                  </a:cubicBezTo>
                  <a:lnTo>
                    <a:pt x="49252" y="138084"/>
                  </a:lnTo>
                  <a:cubicBezTo>
                    <a:pt x="1174" y="101051"/>
                    <a:pt x="24901" y="60061"/>
                    <a:pt x="53590" y="39154"/>
                  </a:cubicBezTo>
                  <a:cubicBezTo>
                    <a:pt x="97650" y="4392"/>
                    <a:pt x="141821" y="46905"/>
                    <a:pt x="169760" y="69582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7" name="Google Shape;1557;gdd949ce96f_0_681"/>
            <p:cNvSpPr/>
            <p:nvPr/>
          </p:nvSpPr>
          <p:spPr>
            <a:xfrm>
              <a:off x="7989909" y="3885852"/>
              <a:ext cx="314321" cy="359224"/>
            </a:xfrm>
            <a:custGeom>
              <a:avLst/>
              <a:gdLst/>
              <a:ahLst/>
              <a:cxnLst/>
              <a:rect l="l" t="t" r="r" b="b"/>
              <a:pathLst>
                <a:path w="314321" h="359224" extrusionOk="0">
                  <a:moveTo>
                    <a:pt x="42544" y="331921"/>
                  </a:moveTo>
                  <a:cubicBezTo>
                    <a:pt x="66842" y="352001"/>
                    <a:pt x="103138" y="347543"/>
                    <a:pt x="125812" y="319589"/>
                  </a:cubicBezTo>
                  <a:lnTo>
                    <a:pt x="317650" y="81372"/>
                  </a:lnTo>
                  <a:lnTo>
                    <a:pt x="266718" y="36785"/>
                  </a:lnTo>
                  <a:lnTo>
                    <a:pt x="39614" y="247116"/>
                  </a:lnTo>
                  <a:cubicBezTo>
                    <a:pt x="16388" y="271917"/>
                    <a:pt x="19581" y="310045"/>
                    <a:pt x="42544" y="331921"/>
                  </a:cubicBezTo>
                  <a:lnTo>
                    <a:pt x="42544" y="331921"/>
                  </a:ln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8" name="Google Shape;1558;gdd949ce96f_0_681"/>
            <p:cNvSpPr/>
            <p:nvPr/>
          </p:nvSpPr>
          <p:spPr>
            <a:xfrm>
              <a:off x="7531172" y="3844131"/>
              <a:ext cx="404127" cy="561287"/>
            </a:xfrm>
            <a:custGeom>
              <a:avLst/>
              <a:gdLst/>
              <a:ahLst/>
              <a:cxnLst/>
              <a:rect l="l" t="t" r="r" b="b"/>
              <a:pathLst>
                <a:path w="404127" h="561287" extrusionOk="0">
                  <a:moveTo>
                    <a:pt x="199827" y="0"/>
                  </a:moveTo>
                  <a:cubicBezTo>
                    <a:pt x="65118" y="0"/>
                    <a:pt x="17935" y="96537"/>
                    <a:pt x="17935" y="276149"/>
                  </a:cubicBezTo>
                  <a:lnTo>
                    <a:pt x="0" y="552298"/>
                  </a:lnTo>
                  <a:cubicBezTo>
                    <a:pt x="0" y="552298"/>
                    <a:pt x="49376" y="570255"/>
                    <a:pt x="193074" y="570255"/>
                  </a:cubicBezTo>
                  <a:cubicBezTo>
                    <a:pt x="336773" y="570255"/>
                    <a:pt x="422062" y="529847"/>
                    <a:pt x="422062" y="529847"/>
                  </a:cubicBezTo>
                  <a:cubicBezTo>
                    <a:pt x="422062" y="529847"/>
                    <a:pt x="417589" y="455761"/>
                    <a:pt x="379439" y="276149"/>
                  </a:cubicBezTo>
                  <a:cubicBezTo>
                    <a:pt x="341245" y="96537"/>
                    <a:pt x="334536" y="0"/>
                    <a:pt x="199827" y="0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9" name="Google Shape;1559;gdd949ce96f_0_681"/>
            <p:cNvSpPr/>
            <p:nvPr/>
          </p:nvSpPr>
          <p:spPr>
            <a:xfrm>
              <a:off x="7771395" y="3464692"/>
              <a:ext cx="89806" cy="44903"/>
            </a:xfrm>
            <a:custGeom>
              <a:avLst/>
              <a:gdLst/>
              <a:ahLst/>
              <a:cxnLst/>
              <a:rect l="l" t="t" r="r" b="b"/>
              <a:pathLst>
                <a:path w="89806" h="44903" extrusionOk="0">
                  <a:moveTo>
                    <a:pt x="0" y="0"/>
                  </a:moveTo>
                  <a:cubicBezTo>
                    <a:pt x="0" y="0"/>
                    <a:pt x="71845" y="2245"/>
                    <a:pt x="89806" y="4491"/>
                  </a:cubicBezTo>
                  <a:cubicBezTo>
                    <a:pt x="107767" y="6736"/>
                    <a:pt x="87561" y="65110"/>
                    <a:pt x="87561" y="65110"/>
                  </a:cubicBezTo>
                  <a:cubicBezTo>
                    <a:pt x="85316" y="67355"/>
                    <a:pt x="24697" y="24697"/>
                    <a:pt x="0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0" name="Google Shape;1560;gdd949ce96f_0_681"/>
            <p:cNvSpPr/>
            <p:nvPr/>
          </p:nvSpPr>
          <p:spPr>
            <a:xfrm>
              <a:off x="9892220" y="1571669"/>
              <a:ext cx="67354" cy="112257"/>
            </a:xfrm>
            <a:custGeom>
              <a:avLst/>
              <a:gdLst/>
              <a:ahLst/>
              <a:cxnLst/>
              <a:rect l="l" t="t" r="r" b="b"/>
              <a:pathLst>
                <a:path w="67354" h="112257" extrusionOk="0">
                  <a:moveTo>
                    <a:pt x="74931" y="114863"/>
                  </a:moveTo>
                  <a:cubicBezTo>
                    <a:pt x="74931" y="114863"/>
                    <a:pt x="5331" y="121599"/>
                    <a:pt x="3086" y="112618"/>
                  </a:cubicBezTo>
                  <a:cubicBezTo>
                    <a:pt x="-1404" y="103638"/>
                    <a:pt x="30028" y="96902"/>
                    <a:pt x="30028" y="96902"/>
                  </a:cubicBezTo>
                  <a:cubicBezTo>
                    <a:pt x="30028" y="96902"/>
                    <a:pt x="-5894" y="7096"/>
                    <a:pt x="841" y="361"/>
                  </a:cubicBezTo>
                  <a:cubicBezTo>
                    <a:pt x="7577" y="-6375"/>
                    <a:pt x="88402" y="83431"/>
                    <a:pt x="88402" y="83431"/>
                  </a:cubicBezTo>
                  <a:lnTo>
                    <a:pt x="74931" y="11486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1" name="Google Shape;1561;gdd949ce96f_0_681"/>
            <p:cNvSpPr/>
            <p:nvPr/>
          </p:nvSpPr>
          <p:spPr>
            <a:xfrm>
              <a:off x="9955336" y="1646120"/>
              <a:ext cx="538836" cy="246966"/>
            </a:xfrm>
            <a:custGeom>
              <a:avLst/>
              <a:gdLst/>
              <a:ahLst/>
              <a:cxnLst/>
              <a:rect l="l" t="t" r="r" b="b"/>
              <a:pathLst>
                <a:path w="538836" h="246966" extrusionOk="0">
                  <a:moveTo>
                    <a:pt x="418188" y="121238"/>
                  </a:moveTo>
                  <a:cubicBezTo>
                    <a:pt x="510239" y="83070"/>
                    <a:pt x="543916" y="136954"/>
                    <a:pt x="541671" y="168386"/>
                  </a:cubicBezTo>
                  <a:cubicBezTo>
                    <a:pt x="539426" y="202064"/>
                    <a:pt x="494523" y="242476"/>
                    <a:pt x="427169" y="246967"/>
                  </a:cubicBezTo>
                  <a:cubicBezTo>
                    <a:pt x="175712" y="262683"/>
                    <a:pt x="2835" y="53884"/>
                    <a:pt x="2835" y="49393"/>
                  </a:cubicBezTo>
                  <a:cubicBezTo>
                    <a:pt x="-6145" y="20206"/>
                    <a:pt x="7326" y="11226"/>
                    <a:pt x="27532" y="0"/>
                  </a:cubicBezTo>
                  <a:cubicBezTo>
                    <a:pt x="159996" y="125728"/>
                    <a:pt x="283479" y="175122"/>
                    <a:pt x="418188" y="121238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2" name="Google Shape;1562;gdd949ce96f_0_681"/>
            <p:cNvSpPr/>
            <p:nvPr/>
          </p:nvSpPr>
          <p:spPr>
            <a:xfrm>
              <a:off x="10245009" y="2728283"/>
              <a:ext cx="112257" cy="89806"/>
            </a:xfrm>
            <a:custGeom>
              <a:avLst/>
              <a:gdLst/>
              <a:ahLst/>
              <a:cxnLst/>
              <a:rect l="l" t="t" r="r" b="b"/>
              <a:pathLst>
                <a:path w="112257" h="89806" extrusionOk="0">
                  <a:moveTo>
                    <a:pt x="40954" y="22452"/>
                  </a:moveTo>
                  <a:cubicBezTo>
                    <a:pt x="40954" y="22452"/>
                    <a:pt x="29728" y="80825"/>
                    <a:pt x="541" y="103277"/>
                  </a:cubicBezTo>
                  <a:cubicBezTo>
                    <a:pt x="-8440" y="125728"/>
                    <a:pt x="97082" y="69600"/>
                    <a:pt x="115044" y="40413"/>
                  </a:cubicBezTo>
                  <a:cubicBezTo>
                    <a:pt x="124024" y="22452"/>
                    <a:pt x="92592" y="0"/>
                    <a:pt x="92592" y="0"/>
                  </a:cubicBezTo>
                  <a:lnTo>
                    <a:pt x="40954" y="22452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3" name="Google Shape;1563;gdd949ce96f_0_681"/>
            <p:cNvSpPr/>
            <p:nvPr/>
          </p:nvSpPr>
          <p:spPr>
            <a:xfrm>
              <a:off x="10256776" y="2169240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0" y="53884"/>
                  </a:moveTo>
                  <a:cubicBezTo>
                    <a:pt x="0" y="53884"/>
                    <a:pt x="0" y="53884"/>
                    <a:pt x="0" y="53884"/>
                  </a:cubicBezTo>
                  <a:cubicBezTo>
                    <a:pt x="8980" y="35923"/>
                    <a:pt x="13471" y="17961"/>
                    <a:pt x="17961" y="0"/>
                  </a:cubicBezTo>
                  <a:lnTo>
                    <a:pt x="49393" y="4490"/>
                  </a:lnTo>
                  <a:cubicBezTo>
                    <a:pt x="71845" y="11226"/>
                    <a:pt x="96541" y="15716"/>
                    <a:pt x="121238" y="20206"/>
                  </a:cubicBezTo>
                  <a:cubicBezTo>
                    <a:pt x="123483" y="31432"/>
                    <a:pt x="121238" y="44903"/>
                    <a:pt x="116748" y="56129"/>
                  </a:cubicBezTo>
                  <a:lnTo>
                    <a:pt x="0" y="5612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4" name="Google Shape;1564;gdd949ce96f_0_681"/>
            <p:cNvSpPr/>
            <p:nvPr/>
          </p:nvSpPr>
          <p:spPr>
            <a:xfrm>
              <a:off x="10181828" y="2131073"/>
              <a:ext cx="426578" cy="606190"/>
            </a:xfrm>
            <a:custGeom>
              <a:avLst/>
              <a:gdLst/>
              <a:ahLst/>
              <a:cxnLst/>
              <a:rect l="l" t="t" r="r" b="b"/>
              <a:pathLst>
                <a:path w="426578" h="606190" extrusionOk="0">
                  <a:moveTo>
                    <a:pt x="14329" y="249212"/>
                  </a:moveTo>
                  <a:cubicBezTo>
                    <a:pt x="36780" y="222270"/>
                    <a:pt x="187206" y="76335"/>
                    <a:pt x="175980" y="58374"/>
                  </a:cubicBezTo>
                  <a:cubicBezTo>
                    <a:pt x="243334" y="60619"/>
                    <a:pt x="431927" y="0"/>
                    <a:pt x="431927" y="0"/>
                  </a:cubicBezTo>
                  <a:cubicBezTo>
                    <a:pt x="447643" y="49393"/>
                    <a:pt x="431927" y="89806"/>
                    <a:pt x="416211" y="103277"/>
                  </a:cubicBezTo>
                  <a:cubicBezTo>
                    <a:pt x="360082" y="150425"/>
                    <a:pt x="200676" y="269418"/>
                    <a:pt x="146793" y="300850"/>
                  </a:cubicBezTo>
                  <a:cubicBezTo>
                    <a:pt x="164754" y="455766"/>
                    <a:pt x="173735" y="496178"/>
                    <a:pt x="169244" y="599455"/>
                  </a:cubicBezTo>
                  <a:cubicBezTo>
                    <a:pt x="144547" y="615171"/>
                    <a:pt x="117606" y="621907"/>
                    <a:pt x="101890" y="624152"/>
                  </a:cubicBezTo>
                  <a:cubicBezTo>
                    <a:pt x="83928" y="523120"/>
                    <a:pt x="39025" y="428824"/>
                    <a:pt x="7594" y="330037"/>
                  </a:cubicBezTo>
                  <a:cubicBezTo>
                    <a:pt x="858" y="305340"/>
                    <a:pt x="-8123" y="276154"/>
                    <a:pt x="14329" y="249212"/>
                  </a:cubicBezTo>
                  <a:close/>
                </a:path>
              </a:pathLst>
            </a:custGeom>
            <a:solidFill>
              <a:srgbClr val="FF77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5" name="Google Shape;1565;gdd949ce96f_0_681"/>
            <p:cNvSpPr/>
            <p:nvPr/>
          </p:nvSpPr>
          <p:spPr>
            <a:xfrm>
              <a:off x="10344337" y="1614688"/>
              <a:ext cx="89806" cy="89806"/>
            </a:xfrm>
            <a:custGeom>
              <a:avLst/>
              <a:gdLst/>
              <a:ahLst/>
              <a:cxnLst/>
              <a:rect l="l" t="t" r="r" b="b"/>
              <a:pathLst>
                <a:path w="89806" h="89806" extrusionOk="0">
                  <a:moveTo>
                    <a:pt x="4490" y="40413"/>
                  </a:moveTo>
                  <a:lnTo>
                    <a:pt x="0" y="103277"/>
                  </a:lnTo>
                  <a:cubicBezTo>
                    <a:pt x="0" y="103277"/>
                    <a:pt x="74090" y="89806"/>
                    <a:pt x="96542" y="60619"/>
                  </a:cubicBezTo>
                  <a:lnTo>
                    <a:pt x="94296" y="0"/>
                  </a:lnTo>
                  <a:lnTo>
                    <a:pt x="4490" y="4041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6" name="Google Shape;1566;gdd949ce96f_0_681"/>
            <p:cNvSpPr/>
            <p:nvPr/>
          </p:nvSpPr>
          <p:spPr>
            <a:xfrm>
              <a:off x="10346582" y="1616933"/>
              <a:ext cx="89806" cy="67354"/>
            </a:xfrm>
            <a:custGeom>
              <a:avLst/>
              <a:gdLst/>
              <a:ahLst/>
              <a:cxnLst/>
              <a:rect l="l" t="t" r="r" b="b"/>
              <a:pathLst>
                <a:path w="89806" h="67354" extrusionOk="0">
                  <a:moveTo>
                    <a:pt x="92051" y="0"/>
                  </a:moveTo>
                  <a:lnTo>
                    <a:pt x="2245" y="33677"/>
                  </a:lnTo>
                  <a:lnTo>
                    <a:pt x="0" y="80825"/>
                  </a:lnTo>
                  <a:cubicBezTo>
                    <a:pt x="33677" y="69600"/>
                    <a:pt x="67355" y="35922"/>
                    <a:pt x="92051" y="20206"/>
                  </a:cubicBezTo>
                  <a:lnTo>
                    <a:pt x="92051" y="0"/>
                  </a:lnTo>
                  <a:close/>
                </a:path>
              </a:pathLst>
            </a:custGeom>
            <a:solidFill>
              <a:srgbClr val="FFBF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7" name="Google Shape;1567;gdd949ce96f_0_681"/>
            <p:cNvSpPr/>
            <p:nvPr/>
          </p:nvSpPr>
          <p:spPr>
            <a:xfrm>
              <a:off x="10265757" y="1655101"/>
              <a:ext cx="336772" cy="538836"/>
            </a:xfrm>
            <a:custGeom>
              <a:avLst/>
              <a:gdLst/>
              <a:ahLst/>
              <a:cxnLst/>
              <a:rect l="l" t="t" r="r" b="b"/>
              <a:pathLst>
                <a:path w="336772" h="538836" extrusionOk="0">
                  <a:moveTo>
                    <a:pt x="74090" y="53883"/>
                  </a:moveTo>
                  <a:cubicBezTo>
                    <a:pt x="74090" y="53883"/>
                    <a:pt x="74090" y="141444"/>
                    <a:pt x="0" y="509649"/>
                  </a:cubicBezTo>
                  <a:cubicBezTo>
                    <a:pt x="0" y="509649"/>
                    <a:pt x="226760" y="612926"/>
                    <a:pt x="356979" y="471482"/>
                  </a:cubicBezTo>
                  <a:cubicBezTo>
                    <a:pt x="356979" y="471482"/>
                    <a:pt x="323302" y="110012"/>
                    <a:pt x="179612" y="0"/>
                  </a:cubicBezTo>
                  <a:cubicBezTo>
                    <a:pt x="177367" y="2245"/>
                    <a:pt x="107767" y="26942"/>
                    <a:pt x="74090" y="53883"/>
                  </a:cubicBez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8" name="Google Shape;1568;gdd949ce96f_0_681"/>
            <p:cNvSpPr/>
            <p:nvPr/>
          </p:nvSpPr>
          <p:spPr>
            <a:xfrm>
              <a:off x="10200492" y="1318033"/>
              <a:ext cx="269418" cy="381675"/>
            </a:xfrm>
            <a:custGeom>
              <a:avLst/>
              <a:gdLst/>
              <a:ahLst/>
              <a:cxnLst/>
              <a:rect l="l" t="t" r="r" b="b"/>
              <a:pathLst>
                <a:path w="269418" h="381675" extrusionOk="0">
                  <a:moveTo>
                    <a:pt x="244877" y="294410"/>
                  </a:moveTo>
                  <a:cubicBezTo>
                    <a:pt x="244877" y="294410"/>
                    <a:pt x="132619" y="408913"/>
                    <a:pt x="87716" y="386461"/>
                  </a:cubicBezTo>
                  <a:cubicBezTo>
                    <a:pt x="80981" y="381971"/>
                    <a:pt x="58529" y="343803"/>
                    <a:pt x="42813" y="314616"/>
                  </a:cubicBezTo>
                  <a:cubicBezTo>
                    <a:pt x="20362" y="271959"/>
                    <a:pt x="-2090" y="215830"/>
                    <a:pt x="155" y="173172"/>
                  </a:cubicBezTo>
                  <a:cubicBezTo>
                    <a:pt x="2400" y="103572"/>
                    <a:pt x="54039" y="-6440"/>
                    <a:pt x="121393" y="295"/>
                  </a:cubicBezTo>
                  <a:cubicBezTo>
                    <a:pt x="188748" y="7031"/>
                    <a:pt x="352644" y="56424"/>
                    <a:pt x="244877" y="29441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9" name="Google Shape;1569;gdd949ce96f_0_681"/>
            <p:cNvSpPr/>
            <p:nvPr/>
          </p:nvSpPr>
          <p:spPr>
            <a:xfrm>
              <a:off x="10191667" y="1531618"/>
              <a:ext cx="44903" cy="67354"/>
            </a:xfrm>
            <a:custGeom>
              <a:avLst/>
              <a:gdLst/>
              <a:ahLst/>
              <a:cxnLst/>
              <a:rect l="l" t="t" r="r" b="b"/>
              <a:pathLst>
                <a:path w="44903" h="67354" extrusionOk="0">
                  <a:moveTo>
                    <a:pt x="47148" y="6735"/>
                  </a:moveTo>
                  <a:cubicBezTo>
                    <a:pt x="47148" y="6735"/>
                    <a:pt x="47148" y="6735"/>
                    <a:pt x="47148" y="6735"/>
                  </a:cubicBezTo>
                  <a:lnTo>
                    <a:pt x="42658" y="0"/>
                  </a:lnTo>
                  <a:cubicBezTo>
                    <a:pt x="31432" y="22452"/>
                    <a:pt x="13471" y="42658"/>
                    <a:pt x="0" y="60619"/>
                  </a:cubicBezTo>
                  <a:cubicBezTo>
                    <a:pt x="47148" y="87561"/>
                    <a:pt x="78580" y="44903"/>
                    <a:pt x="58374" y="2245"/>
                  </a:cubicBezTo>
                  <a:cubicBezTo>
                    <a:pt x="53884" y="4490"/>
                    <a:pt x="49393" y="6735"/>
                    <a:pt x="47148" y="6735"/>
                  </a:cubicBezTo>
                  <a:cubicBezTo>
                    <a:pt x="47148" y="8980"/>
                    <a:pt x="47148" y="8980"/>
                    <a:pt x="47148" y="6735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0" name="Google Shape;1570;gdd949ce96f_0_681"/>
            <p:cNvSpPr/>
            <p:nvPr/>
          </p:nvSpPr>
          <p:spPr>
            <a:xfrm>
              <a:off x="10202770" y="1305452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190961" y="221676"/>
                  </a:moveTo>
                  <a:cubicBezTo>
                    <a:pt x="204432" y="250863"/>
                    <a:pt x="229128" y="313727"/>
                    <a:pt x="253825" y="318217"/>
                  </a:cubicBezTo>
                  <a:cubicBezTo>
                    <a:pt x="276276" y="284540"/>
                    <a:pt x="303218" y="232901"/>
                    <a:pt x="312199" y="192489"/>
                  </a:cubicBezTo>
                  <a:cubicBezTo>
                    <a:pt x="321179" y="152076"/>
                    <a:pt x="321179" y="73496"/>
                    <a:pt x="258315" y="39818"/>
                  </a:cubicBezTo>
                  <a:cubicBezTo>
                    <a:pt x="197696" y="-594"/>
                    <a:pt x="161774" y="-2839"/>
                    <a:pt x="134832" y="1651"/>
                  </a:cubicBezTo>
                  <a:cubicBezTo>
                    <a:pt x="112380" y="6141"/>
                    <a:pt x="80948" y="17367"/>
                    <a:pt x="54007" y="30838"/>
                  </a:cubicBezTo>
                  <a:cubicBezTo>
                    <a:pt x="-22329" y="69005"/>
                    <a:pt x="4613" y="145341"/>
                    <a:pt x="4613" y="145341"/>
                  </a:cubicBezTo>
                  <a:cubicBezTo>
                    <a:pt x="27065" y="154321"/>
                    <a:pt x="74213" y="107173"/>
                    <a:pt x="92174" y="127379"/>
                  </a:cubicBezTo>
                  <a:cubicBezTo>
                    <a:pt x="112380" y="147586"/>
                    <a:pt x="116871" y="176773"/>
                    <a:pt x="132587" y="199224"/>
                  </a:cubicBezTo>
                  <a:cubicBezTo>
                    <a:pt x="146058" y="217185"/>
                    <a:pt x="170754" y="196979"/>
                    <a:pt x="190961" y="221676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1" name="Google Shape;1571;gdd949ce96f_0_681"/>
            <p:cNvSpPr/>
            <p:nvPr/>
          </p:nvSpPr>
          <p:spPr>
            <a:xfrm>
              <a:off x="10339847" y="1466386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58374" y="42780"/>
                  </a:moveTo>
                  <a:cubicBezTo>
                    <a:pt x="56129" y="65231"/>
                    <a:pt x="40413" y="92173"/>
                    <a:pt x="24696" y="92173"/>
                  </a:cubicBezTo>
                  <a:cubicBezTo>
                    <a:pt x="8980" y="92173"/>
                    <a:pt x="0" y="71967"/>
                    <a:pt x="0" y="49515"/>
                  </a:cubicBezTo>
                  <a:cubicBezTo>
                    <a:pt x="2245" y="27064"/>
                    <a:pt x="11226" y="-2123"/>
                    <a:pt x="29187" y="122"/>
                  </a:cubicBezTo>
                  <a:cubicBezTo>
                    <a:pt x="47148" y="2367"/>
                    <a:pt x="60619" y="20328"/>
                    <a:pt x="58374" y="4278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2" name="Google Shape;1572;gdd949ce96f_0_681"/>
            <p:cNvSpPr/>
            <p:nvPr/>
          </p:nvSpPr>
          <p:spPr>
            <a:xfrm>
              <a:off x="10216363" y="1497940"/>
              <a:ext cx="44903" cy="22451"/>
            </a:xfrm>
            <a:custGeom>
              <a:avLst/>
              <a:gdLst/>
              <a:ahLst/>
              <a:cxnLst/>
              <a:rect l="l" t="t" r="r" b="b"/>
              <a:pathLst>
                <a:path w="44903" h="22451" extrusionOk="0">
                  <a:moveTo>
                    <a:pt x="0" y="2245"/>
                  </a:moveTo>
                  <a:cubicBezTo>
                    <a:pt x="0" y="11226"/>
                    <a:pt x="4490" y="47148"/>
                    <a:pt x="31432" y="42658"/>
                  </a:cubicBezTo>
                  <a:cubicBezTo>
                    <a:pt x="58374" y="38167"/>
                    <a:pt x="42658" y="0"/>
                    <a:pt x="42658" y="0"/>
                  </a:cubicBezTo>
                  <a:cubicBezTo>
                    <a:pt x="42658" y="0"/>
                    <a:pt x="13471" y="0"/>
                    <a:pt x="0" y="2245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3" name="Google Shape;1573;gdd949ce96f_0_681"/>
            <p:cNvSpPr/>
            <p:nvPr/>
          </p:nvSpPr>
          <p:spPr>
            <a:xfrm>
              <a:off x="10216461" y="1493273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6638" y="12945"/>
                  </a:moveTo>
                  <a:cubicBezTo>
                    <a:pt x="35825" y="-23052"/>
                    <a:pt x="58276" y="24944"/>
                    <a:pt x="33580" y="48942"/>
                  </a:cubicBezTo>
                  <a:cubicBezTo>
                    <a:pt x="4393" y="72945"/>
                    <a:pt x="-9078" y="36943"/>
                    <a:pt x="6638" y="12945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gdd949ce96f_0_681"/>
            <p:cNvSpPr/>
            <p:nvPr/>
          </p:nvSpPr>
          <p:spPr>
            <a:xfrm>
              <a:off x="10233538" y="1529444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23238" y="35617"/>
                  </a:moveTo>
                  <a:cubicBezTo>
                    <a:pt x="12012" y="-36382"/>
                    <a:pt x="-3704" y="11614"/>
                    <a:pt x="786" y="83613"/>
                  </a:cubicBezTo>
                </a:path>
              </a:pathLst>
            </a:custGeom>
            <a:noFill/>
            <a:ln w="9525" cap="flat" cmpd="sng">
              <a:solidFill>
                <a:srgbClr val="FF6F4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5" name="Google Shape;1575;gdd949ce96f_0_681"/>
            <p:cNvSpPr/>
            <p:nvPr/>
          </p:nvSpPr>
          <p:spPr>
            <a:xfrm>
              <a:off x="10285963" y="1596727"/>
              <a:ext cx="22451" cy="44903"/>
            </a:xfrm>
            <a:custGeom>
              <a:avLst/>
              <a:gdLst/>
              <a:ahLst/>
              <a:cxnLst/>
              <a:rect l="l" t="t" r="r" b="b"/>
              <a:pathLst>
                <a:path w="22451" h="44903" extrusionOk="0">
                  <a:moveTo>
                    <a:pt x="29187" y="0"/>
                  </a:moveTo>
                  <a:cubicBezTo>
                    <a:pt x="33677" y="2245"/>
                    <a:pt x="35923" y="8981"/>
                    <a:pt x="35923" y="15716"/>
                  </a:cubicBezTo>
                  <a:cubicBezTo>
                    <a:pt x="35923" y="22452"/>
                    <a:pt x="33677" y="26942"/>
                    <a:pt x="29187" y="31432"/>
                  </a:cubicBezTo>
                  <a:cubicBezTo>
                    <a:pt x="24697" y="35923"/>
                    <a:pt x="20207" y="40413"/>
                    <a:pt x="15716" y="42658"/>
                  </a:cubicBezTo>
                  <a:cubicBezTo>
                    <a:pt x="11226" y="44903"/>
                    <a:pt x="4491" y="47148"/>
                    <a:pt x="0" y="49393"/>
                  </a:cubicBezTo>
                  <a:cubicBezTo>
                    <a:pt x="11226" y="44903"/>
                    <a:pt x="20207" y="40413"/>
                    <a:pt x="26942" y="31432"/>
                  </a:cubicBezTo>
                  <a:cubicBezTo>
                    <a:pt x="31432" y="26942"/>
                    <a:pt x="33677" y="22452"/>
                    <a:pt x="33677" y="15716"/>
                  </a:cubicBezTo>
                  <a:cubicBezTo>
                    <a:pt x="35923" y="11226"/>
                    <a:pt x="33677" y="4490"/>
                    <a:pt x="29187" y="0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6" name="Google Shape;1576;gdd949ce96f_0_681"/>
            <p:cNvSpPr/>
            <p:nvPr/>
          </p:nvSpPr>
          <p:spPr>
            <a:xfrm>
              <a:off x="10137783" y="1281085"/>
              <a:ext cx="314321" cy="202063"/>
            </a:xfrm>
            <a:custGeom>
              <a:avLst/>
              <a:gdLst/>
              <a:ahLst/>
              <a:cxnLst/>
              <a:rect l="l" t="t" r="r" b="b"/>
              <a:pathLst>
                <a:path w="314321" h="202063" extrusionOk="0">
                  <a:moveTo>
                    <a:pt x="316566" y="64185"/>
                  </a:moveTo>
                  <a:cubicBezTo>
                    <a:pt x="309831" y="41734"/>
                    <a:pt x="262683" y="-18885"/>
                    <a:pt x="143689" y="5812"/>
                  </a:cubicBezTo>
                  <a:cubicBezTo>
                    <a:pt x="24696" y="30508"/>
                    <a:pt x="69599" y="165217"/>
                    <a:pt x="0" y="205630"/>
                  </a:cubicBezTo>
                  <a:cubicBezTo>
                    <a:pt x="94296" y="205630"/>
                    <a:pt x="92051" y="187669"/>
                    <a:pt x="121238" y="160727"/>
                  </a:cubicBezTo>
                  <a:cubicBezTo>
                    <a:pt x="110012" y="198894"/>
                    <a:pt x="125728" y="189914"/>
                    <a:pt x="136954" y="151746"/>
                  </a:cubicBezTo>
                  <a:cubicBezTo>
                    <a:pt x="134709" y="180933"/>
                    <a:pt x="168386" y="210120"/>
                    <a:pt x="195328" y="221346"/>
                  </a:cubicBezTo>
                  <a:cubicBezTo>
                    <a:pt x="199818" y="185424"/>
                    <a:pt x="264928" y="102353"/>
                    <a:pt x="264928" y="102353"/>
                  </a:cubicBezTo>
                  <a:cubicBezTo>
                    <a:pt x="264928" y="102353"/>
                    <a:pt x="312076" y="88882"/>
                    <a:pt x="316566" y="64185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7" name="Google Shape;1577;gdd949ce96f_0_681"/>
            <p:cNvSpPr/>
            <p:nvPr/>
          </p:nvSpPr>
          <p:spPr>
            <a:xfrm>
              <a:off x="9940210" y="2166211"/>
              <a:ext cx="157160" cy="44903"/>
            </a:xfrm>
            <a:custGeom>
              <a:avLst/>
              <a:gdLst/>
              <a:ahLst/>
              <a:cxnLst/>
              <a:rect l="l" t="t" r="r" b="b"/>
              <a:pathLst>
                <a:path w="157160" h="44903" extrusionOk="0">
                  <a:moveTo>
                    <a:pt x="157161" y="20990"/>
                  </a:moveTo>
                  <a:cubicBezTo>
                    <a:pt x="157161" y="20990"/>
                    <a:pt x="163896" y="54667"/>
                    <a:pt x="152670" y="56912"/>
                  </a:cubicBezTo>
                  <a:cubicBezTo>
                    <a:pt x="130219" y="63648"/>
                    <a:pt x="0" y="59157"/>
                    <a:pt x="0" y="47932"/>
                  </a:cubicBezTo>
                  <a:cubicBezTo>
                    <a:pt x="0" y="38951"/>
                    <a:pt x="89806" y="41196"/>
                    <a:pt x="121238" y="5274"/>
                  </a:cubicBezTo>
                  <a:cubicBezTo>
                    <a:pt x="134709" y="-12687"/>
                    <a:pt x="157161" y="20990"/>
                    <a:pt x="157161" y="2099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8" name="Google Shape;1578;gdd949ce96f_0_681"/>
            <p:cNvSpPr/>
            <p:nvPr/>
          </p:nvSpPr>
          <p:spPr>
            <a:xfrm>
              <a:off x="10047977" y="1716868"/>
              <a:ext cx="426578" cy="471481"/>
            </a:xfrm>
            <a:custGeom>
              <a:avLst/>
              <a:gdLst/>
              <a:ahLst/>
              <a:cxnLst/>
              <a:rect l="l" t="t" r="r" b="b"/>
              <a:pathLst>
                <a:path w="426578" h="471481" extrusionOk="0">
                  <a:moveTo>
                    <a:pt x="298605" y="97639"/>
                  </a:moveTo>
                  <a:cubicBezTo>
                    <a:pt x="332282" y="3342"/>
                    <a:pt x="386166" y="-10129"/>
                    <a:pt x="413108" y="5587"/>
                  </a:cubicBezTo>
                  <a:cubicBezTo>
                    <a:pt x="442295" y="21303"/>
                    <a:pt x="460256" y="79677"/>
                    <a:pt x="435559" y="142542"/>
                  </a:cubicBezTo>
                  <a:cubicBezTo>
                    <a:pt x="343508" y="376037"/>
                    <a:pt x="67355" y="483804"/>
                    <a:pt x="62864" y="483804"/>
                  </a:cubicBezTo>
                  <a:cubicBezTo>
                    <a:pt x="26942" y="474824"/>
                    <a:pt x="13471" y="456863"/>
                    <a:pt x="0" y="445637"/>
                  </a:cubicBezTo>
                  <a:cubicBezTo>
                    <a:pt x="105522" y="378282"/>
                    <a:pt x="244721" y="252554"/>
                    <a:pt x="298605" y="97639"/>
                  </a:cubicBezTo>
                  <a:close/>
                </a:path>
              </a:pathLst>
            </a:custGeom>
            <a:solidFill>
              <a:srgbClr val="FFC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9" name="Google Shape;1579;gdd949ce96f_0_681"/>
            <p:cNvSpPr/>
            <p:nvPr/>
          </p:nvSpPr>
          <p:spPr>
            <a:xfrm>
              <a:off x="10104106" y="1257070"/>
              <a:ext cx="426578" cy="202063"/>
            </a:xfrm>
            <a:custGeom>
              <a:avLst/>
              <a:gdLst/>
              <a:ahLst/>
              <a:cxnLst/>
              <a:rect l="l" t="t" r="r" b="b"/>
              <a:pathLst>
                <a:path w="426578" h="202063" extrusionOk="0">
                  <a:moveTo>
                    <a:pt x="426579" y="146574"/>
                  </a:moveTo>
                  <a:lnTo>
                    <a:pt x="2245" y="218419"/>
                  </a:lnTo>
                  <a:lnTo>
                    <a:pt x="0" y="202703"/>
                  </a:lnTo>
                  <a:lnTo>
                    <a:pt x="47148" y="180252"/>
                  </a:lnTo>
                  <a:cubicBezTo>
                    <a:pt x="47148" y="180252"/>
                    <a:pt x="56129" y="25336"/>
                    <a:pt x="211044" y="2885"/>
                  </a:cubicBezTo>
                  <a:cubicBezTo>
                    <a:pt x="381676" y="-24057"/>
                    <a:pt x="426579" y="146574"/>
                    <a:pt x="426579" y="146574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0" name="Google Shape;1580;gdd949ce96f_0_681"/>
            <p:cNvSpPr/>
            <p:nvPr/>
          </p:nvSpPr>
          <p:spPr>
            <a:xfrm>
              <a:off x="7517353" y="3435625"/>
              <a:ext cx="336772" cy="291869"/>
            </a:xfrm>
            <a:custGeom>
              <a:avLst/>
              <a:gdLst/>
              <a:ahLst/>
              <a:cxnLst/>
              <a:rect l="l" t="t" r="r" b="b"/>
              <a:pathLst>
                <a:path w="336772" h="291869" extrusionOk="0">
                  <a:moveTo>
                    <a:pt x="22791" y="262563"/>
                  </a:moveTo>
                  <a:cubicBezTo>
                    <a:pt x="56469" y="318691"/>
                    <a:pt x="184442" y="327672"/>
                    <a:pt x="249552" y="253582"/>
                  </a:cubicBezTo>
                  <a:cubicBezTo>
                    <a:pt x="301190" y="192963"/>
                    <a:pt x="357319" y="91931"/>
                    <a:pt x="341603" y="67234"/>
                  </a:cubicBezTo>
                  <a:cubicBezTo>
                    <a:pt x="303435" y="13351"/>
                    <a:pt x="184442" y="-27062"/>
                    <a:pt x="96881" y="22331"/>
                  </a:cubicBezTo>
                  <a:cubicBezTo>
                    <a:pt x="7075" y="71725"/>
                    <a:pt x="-26602" y="181737"/>
                    <a:pt x="22791" y="262563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1" name="Google Shape;1581;gdd949ce96f_0_681"/>
            <p:cNvSpPr/>
            <p:nvPr/>
          </p:nvSpPr>
          <p:spPr>
            <a:xfrm>
              <a:off x="7569331" y="3431438"/>
              <a:ext cx="134709" cy="179612"/>
            </a:xfrm>
            <a:custGeom>
              <a:avLst/>
              <a:gdLst/>
              <a:ahLst/>
              <a:cxnLst/>
              <a:rect l="l" t="t" r="r" b="b"/>
              <a:pathLst>
                <a:path w="134709" h="179612" extrusionOk="0">
                  <a:moveTo>
                    <a:pt x="0" y="197150"/>
                  </a:moveTo>
                  <a:lnTo>
                    <a:pt x="44903" y="192659"/>
                  </a:lnTo>
                  <a:cubicBezTo>
                    <a:pt x="44903" y="192659"/>
                    <a:pt x="89806" y="31009"/>
                    <a:pt x="136954" y="4067"/>
                  </a:cubicBezTo>
                  <a:cubicBezTo>
                    <a:pt x="114503" y="-2669"/>
                    <a:pt x="101032" y="-424"/>
                    <a:pt x="85316" y="6312"/>
                  </a:cubicBezTo>
                  <a:cubicBezTo>
                    <a:pt x="71845" y="13047"/>
                    <a:pt x="11226" y="84892"/>
                    <a:pt x="0" y="19715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82" name="Google Shape;1582;gdd949ce96f_0_681"/>
            <p:cNvGrpSpPr/>
            <p:nvPr/>
          </p:nvGrpSpPr>
          <p:grpSpPr>
            <a:xfrm>
              <a:off x="6544960" y="5500618"/>
              <a:ext cx="730123" cy="632203"/>
              <a:chOff x="10647162" y="5365326"/>
              <a:chExt cx="730123" cy="632203"/>
            </a:xfrm>
          </p:grpSpPr>
          <p:sp>
            <p:nvSpPr>
              <p:cNvPr id="1583" name="Google Shape;1583;gdd949ce96f_0_681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1584" name="Google Shape;1584;gdd949ce96f_0_68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85" name="Google Shape;1585;gdd949ce96f_0_6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7393" y="1079726"/>
              <a:ext cx="1188489" cy="17195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6" name="Google Shape;1586;gdd949ce96f_0_681"/>
          <p:cNvGrpSpPr/>
          <p:nvPr/>
        </p:nvGrpSpPr>
        <p:grpSpPr>
          <a:xfrm>
            <a:off x="8606591" y="-3000661"/>
            <a:ext cx="1145026" cy="2934411"/>
            <a:chOff x="8606591" y="43083"/>
            <a:chExt cx="1145026" cy="2934411"/>
          </a:xfrm>
        </p:grpSpPr>
        <p:sp>
          <p:nvSpPr>
            <p:cNvPr id="1587" name="Google Shape;1587;gdd949ce96f_0_681"/>
            <p:cNvSpPr/>
            <p:nvPr/>
          </p:nvSpPr>
          <p:spPr>
            <a:xfrm>
              <a:off x="9055621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8" name="Google Shape;1588;gdd949ce96f_0_681"/>
            <p:cNvSpPr/>
            <p:nvPr/>
          </p:nvSpPr>
          <p:spPr>
            <a:xfrm>
              <a:off x="9271155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9" name="Google Shape;1589;gdd949ce96f_0_681"/>
            <p:cNvSpPr/>
            <p:nvPr/>
          </p:nvSpPr>
          <p:spPr>
            <a:xfrm>
              <a:off x="8606591" y="1293632"/>
              <a:ext cx="1145026" cy="1683862"/>
            </a:xfrm>
            <a:custGeom>
              <a:avLst/>
              <a:gdLst/>
              <a:ahLst/>
              <a:cxnLst/>
              <a:rect l="l" t="t" r="r" b="b"/>
              <a:pathLst>
                <a:path w="1145026" h="1683862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1697334"/>
                  </a:lnTo>
                  <a:lnTo>
                    <a:pt x="0" y="169733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0" name="Google Shape;1590;gdd949ce96f_0_681"/>
            <p:cNvSpPr/>
            <p:nvPr/>
          </p:nvSpPr>
          <p:spPr>
            <a:xfrm>
              <a:off x="8644758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7881"/>
                    <a:pt x="27881" y="35922"/>
                    <a:pt x="17961" y="35922"/>
                  </a:cubicBezTo>
                  <a:cubicBezTo>
                    <a:pt x="8042" y="35922"/>
                    <a:pt x="0" y="27881"/>
                    <a:pt x="0" y="17961"/>
                  </a:cubicBezTo>
                  <a:cubicBezTo>
                    <a:pt x="0" y="8041"/>
                    <a:pt x="8041" y="0"/>
                    <a:pt x="17961" y="0"/>
                  </a:cubicBezTo>
                  <a:cubicBezTo>
                    <a:pt x="27881" y="0"/>
                    <a:pt x="35922" y="8042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1" name="Google Shape;1591;gdd949ce96f_0_681"/>
            <p:cNvSpPr/>
            <p:nvPr/>
          </p:nvSpPr>
          <p:spPr>
            <a:xfrm>
              <a:off x="9693243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6942"/>
                    <a:pt x="29187" y="35922"/>
                    <a:pt x="17961" y="35922"/>
                  </a:cubicBezTo>
                  <a:cubicBezTo>
                    <a:pt x="6736" y="35922"/>
                    <a:pt x="0" y="29187"/>
                    <a:pt x="0" y="17961"/>
                  </a:cubicBezTo>
                  <a:cubicBezTo>
                    <a:pt x="0" y="6735"/>
                    <a:pt x="6736" y="0"/>
                    <a:pt x="17961" y="0"/>
                  </a:cubicBezTo>
                  <a:cubicBezTo>
                    <a:pt x="29187" y="0"/>
                    <a:pt x="35922" y="8981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2" name="Google Shape;1592;gdd949ce96f_0_681"/>
            <p:cNvSpPr/>
            <p:nvPr/>
          </p:nvSpPr>
          <p:spPr>
            <a:xfrm>
              <a:off x="9120042" y="1033194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688" y="101032"/>
                  </a:moveTo>
                  <a:cubicBezTo>
                    <a:pt x="688" y="101032"/>
                    <a:pt x="688" y="103277"/>
                    <a:pt x="2933" y="103277"/>
                  </a:cubicBezTo>
                  <a:cubicBezTo>
                    <a:pt x="11913" y="125728"/>
                    <a:pt x="25384" y="145935"/>
                    <a:pt x="45591" y="150425"/>
                  </a:cubicBezTo>
                  <a:cubicBezTo>
                    <a:pt x="56816" y="152670"/>
                    <a:pt x="86003" y="157161"/>
                    <a:pt x="101719" y="132464"/>
                  </a:cubicBezTo>
                  <a:cubicBezTo>
                    <a:pt x="115190" y="110012"/>
                    <a:pt x="92739" y="80825"/>
                    <a:pt x="90494" y="76335"/>
                  </a:cubicBezTo>
                  <a:lnTo>
                    <a:pt x="65797" y="47148"/>
                  </a:lnTo>
                  <a:cubicBezTo>
                    <a:pt x="56816" y="35922"/>
                    <a:pt x="45591" y="24697"/>
                    <a:pt x="43346" y="0"/>
                  </a:cubicBezTo>
                  <a:lnTo>
                    <a:pt x="88249" y="0"/>
                  </a:lnTo>
                  <a:cubicBezTo>
                    <a:pt x="86003" y="2245"/>
                    <a:pt x="90494" y="13471"/>
                    <a:pt x="97229" y="24697"/>
                  </a:cubicBezTo>
                  <a:cubicBezTo>
                    <a:pt x="103965" y="35922"/>
                    <a:pt x="110700" y="44903"/>
                    <a:pt x="119681" y="58374"/>
                  </a:cubicBezTo>
                  <a:cubicBezTo>
                    <a:pt x="124171" y="65109"/>
                    <a:pt x="126416" y="71845"/>
                    <a:pt x="130906" y="78580"/>
                  </a:cubicBezTo>
                  <a:cubicBezTo>
                    <a:pt x="133152" y="85316"/>
                    <a:pt x="135397" y="94296"/>
                    <a:pt x="137642" y="103277"/>
                  </a:cubicBezTo>
                  <a:cubicBezTo>
                    <a:pt x="137642" y="118993"/>
                    <a:pt x="135397" y="134709"/>
                    <a:pt x="126416" y="150425"/>
                  </a:cubicBezTo>
                  <a:cubicBezTo>
                    <a:pt x="117435" y="163896"/>
                    <a:pt x="101719" y="175122"/>
                    <a:pt x="86003" y="177367"/>
                  </a:cubicBezTo>
                  <a:cubicBezTo>
                    <a:pt x="70287" y="179612"/>
                    <a:pt x="56816" y="179612"/>
                    <a:pt x="41100" y="172877"/>
                  </a:cubicBezTo>
                  <a:cubicBezTo>
                    <a:pt x="14159" y="161651"/>
                    <a:pt x="-3803" y="132464"/>
                    <a:pt x="688" y="107767"/>
                  </a:cubicBezTo>
                  <a:cubicBezTo>
                    <a:pt x="688" y="101032"/>
                    <a:pt x="688" y="101032"/>
                    <a:pt x="688" y="101032"/>
                  </a:cubicBez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3" name="Google Shape;1593;gdd949ce96f_0_681"/>
            <p:cNvSpPr/>
            <p:nvPr/>
          </p:nvSpPr>
          <p:spPr>
            <a:xfrm>
              <a:off x="8997247" y="882769"/>
              <a:ext cx="336772" cy="157160"/>
            </a:xfrm>
            <a:custGeom>
              <a:avLst/>
              <a:gdLst/>
              <a:ahLst/>
              <a:cxnLst/>
              <a:rect l="l" t="t" r="r" b="b"/>
              <a:pathLst>
                <a:path w="336772" h="157160" extrusionOk="0">
                  <a:moveTo>
                    <a:pt x="345753" y="67355"/>
                  </a:moveTo>
                  <a:cubicBezTo>
                    <a:pt x="345753" y="29187"/>
                    <a:pt x="316566" y="0"/>
                    <a:pt x="278399" y="0"/>
                  </a:cubicBezTo>
                  <a:cubicBezTo>
                    <a:pt x="253702" y="0"/>
                    <a:pt x="240231" y="8981"/>
                    <a:pt x="220025" y="33677"/>
                  </a:cubicBezTo>
                  <a:cubicBezTo>
                    <a:pt x="199818" y="60619"/>
                    <a:pt x="143690" y="60619"/>
                    <a:pt x="123483" y="29187"/>
                  </a:cubicBez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253702" y="177367"/>
                    <a:pt x="296360" y="143690"/>
                    <a:pt x="314321" y="130219"/>
                  </a:cubicBezTo>
                  <a:cubicBezTo>
                    <a:pt x="334527" y="114503"/>
                    <a:pt x="345753" y="92051"/>
                    <a:pt x="345753" y="67355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4" name="Google Shape;1594;gdd949ce96f_0_681"/>
            <p:cNvSpPr/>
            <p:nvPr/>
          </p:nvSpPr>
          <p:spPr>
            <a:xfrm>
              <a:off x="8997247" y="882769"/>
              <a:ext cx="157160" cy="157160"/>
            </a:xfrm>
            <a:custGeom>
              <a:avLst/>
              <a:gdLst/>
              <a:ahLst/>
              <a:cxnLst/>
              <a:rect l="l" t="t" r="r" b="b"/>
              <a:pathLst>
                <a:path w="157160" h="157160" extrusionOk="0">
                  <a:moveTo>
                    <a:pt x="123483" y="29187"/>
                  </a:move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172877" y="177367"/>
                    <a:pt x="175122" y="177367"/>
                    <a:pt x="175122" y="177367"/>
                  </a:cubicBezTo>
                  <a:lnTo>
                    <a:pt x="175122" y="53884"/>
                  </a:lnTo>
                  <a:cubicBezTo>
                    <a:pt x="157161" y="53884"/>
                    <a:pt x="134709" y="47148"/>
                    <a:pt x="123483" y="29187"/>
                  </a:cubicBezTo>
                  <a:close/>
                </a:path>
              </a:pathLst>
            </a:custGeom>
            <a:solidFill>
              <a:srgbClr val="FF7E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5" name="Google Shape;1595;gdd949ce96f_0_681"/>
            <p:cNvSpPr/>
            <p:nvPr/>
          </p:nvSpPr>
          <p:spPr>
            <a:xfrm>
              <a:off x="9255093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1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40759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6" name="Google Shape;1596;gdd949ce96f_0_681"/>
            <p:cNvSpPr/>
            <p:nvPr/>
          </p:nvSpPr>
          <p:spPr>
            <a:xfrm>
              <a:off x="9242972" y="913921"/>
              <a:ext cx="67354" cy="44903"/>
            </a:xfrm>
            <a:custGeom>
              <a:avLst/>
              <a:gdLst/>
              <a:ahLst/>
              <a:cxnLst/>
              <a:rect l="l" t="t" r="r" b="b"/>
              <a:pathLst>
                <a:path w="67354" h="44903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5" y="7016"/>
                  </a:cubicBezTo>
                  <a:cubicBezTo>
                    <a:pt x="70841" y="18242"/>
                    <a:pt x="73086" y="40693"/>
                    <a:pt x="61860" y="54164"/>
                  </a:cubicBezTo>
                  <a:cubicBezTo>
                    <a:pt x="50634" y="67635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7" name="Google Shape;1597;gdd949ce96f_0_681"/>
            <p:cNvSpPr/>
            <p:nvPr/>
          </p:nvSpPr>
          <p:spPr>
            <a:xfrm>
              <a:off x="9031928" y="913921"/>
              <a:ext cx="67354" cy="67354"/>
            </a:xfrm>
            <a:custGeom>
              <a:avLst/>
              <a:gdLst/>
              <a:ahLst/>
              <a:cxnLst/>
              <a:rect l="l" t="t" r="r" b="b"/>
              <a:pathLst>
                <a:path w="67354" h="67354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4" y="7016"/>
                  </a:cubicBezTo>
                  <a:cubicBezTo>
                    <a:pt x="70840" y="18242"/>
                    <a:pt x="73086" y="40693"/>
                    <a:pt x="61860" y="54164"/>
                  </a:cubicBezTo>
                  <a:cubicBezTo>
                    <a:pt x="50634" y="69880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8" name="Google Shape;1598;gdd949ce96f_0_681"/>
            <p:cNvSpPr/>
            <p:nvPr/>
          </p:nvSpPr>
          <p:spPr>
            <a:xfrm>
              <a:off x="9046294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2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38514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9" name="Google Shape;1599;gdd949ce96f_0_681"/>
            <p:cNvSpPr/>
            <p:nvPr/>
          </p:nvSpPr>
          <p:spPr>
            <a:xfrm>
              <a:off x="8669840" y="1176884"/>
              <a:ext cx="1032769" cy="179612"/>
            </a:xfrm>
            <a:custGeom>
              <a:avLst/>
              <a:gdLst/>
              <a:ahLst/>
              <a:cxnLst/>
              <a:rect l="l" t="t" r="r" b="b"/>
              <a:pathLst>
                <a:path w="1032769" h="179612" extrusionOk="0">
                  <a:moveTo>
                    <a:pt x="6350" y="181857"/>
                  </a:moveTo>
                  <a:cubicBezTo>
                    <a:pt x="1860" y="184102"/>
                    <a:pt x="-2630" y="172877"/>
                    <a:pt x="1860" y="170631"/>
                  </a:cubicBezTo>
                  <a:cubicBezTo>
                    <a:pt x="4105" y="170631"/>
                    <a:pt x="480077" y="0"/>
                    <a:pt x="518244" y="0"/>
                  </a:cubicBezTo>
                  <a:cubicBezTo>
                    <a:pt x="554167" y="0"/>
                    <a:pt x="1025648" y="168386"/>
                    <a:pt x="1032384" y="170631"/>
                  </a:cubicBezTo>
                  <a:cubicBezTo>
                    <a:pt x="1039119" y="172877"/>
                    <a:pt x="1034629" y="184102"/>
                    <a:pt x="1027894" y="181857"/>
                  </a:cubicBezTo>
                  <a:cubicBezTo>
                    <a:pt x="1021158" y="179612"/>
                    <a:pt x="547432" y="11226"/>
                    <a:pt x="518244" y="11226"/>
                  </a:cubicBezTo>
                  <a:cubicBezTo>
                    <a:pt x="489057" y="11226"/>
                    <a:pt x="10841" y="179612"/>
                    <a:pt x="6350" y="181857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600" name="Google Shape;1600;gdd949ce96f_0_681"/>
          <p:cNvSpPr txBox="1"/>
          <p:nvPr/>
        </p:nvSpPr>
        <p:spPr>
          <a:xfrm>
            <a:off x="11630024" y="6232558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15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dd949ce96f_0_96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19"/>
          <p:cNvSpPr/>
          <p:nvPr/>
        </p:nvSpPr>
        <p:spPr>
          <a:xfrm>
            <a:off x="4518642" y="263646"/>
            <a:ext cx="3154714" cy="249211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Modelisation Conceptuelle</a:t>
            </a:r>
            <a:endParaRPr/>
          </a:p>
        </p:txBody>
      </p:sp>
      <p:sp>
        <p:nvSpPr>
          <p:cNvPr id="1614" name="Google Shape;1614;p19"/>
          <p:cNvSpPr txBox="1"/>
          <p:nvPr/>
        </p:nvSpPr>
        <p:spPr>
          <a:xfrm>
            <a:off x="3581178" y="591725"/>
            <a:ext cx="7233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Diagramme de séquence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S’authentifier</a:t>
            </a:r>
            <a:endParaRPr/>
          </a:p>
        </p:txBody>
      </p:sp>
      <p:sp>
        <p:nvSpPr>
          <p:cNvPr id="1615" name="Google Shape;1615;p19"/>
          <p:cNvSpPr txBox="1"/>
          <p:nvPr/>
        </p:nvSpPr>
        <p:spPr>
          <a:xfrm>
            <a:off x="11588354" y="6253343"/>
            <a:ext cx="561976" cy="58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17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16" name="Google Shape;1616;p19"/>
          <p:cNvSpPr/>
          <p:nvPr/>
        </p:nvSpPr>
        <p:spPr>
          <a:xfrm>
            <a:off x="2810764" y="2597020"/>
            <a:ext cx="378350" cy="30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19"/>
          <p:cNvSpPr/>
          <p:nvPr/>
        </p:nvSpPr>
        <p:spPr>
          <a:xfrm>
            <a:off x="860282" y="3749465"/>
            <a:ext cx="550697" cy="30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8" name="Google Shape;16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975" y="1624900"/>
            <a:ext cx="8166499" cy="49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dd949ce96f_0_374"/>
          <p:cNvSpPr/>
          <p:nvPr/>
        </p:nvSpPr>
        <p:spPr>
          <a:xfrm>
            <a:off x="4518642" y="263646"/>
            <a:ext cx="31548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Modelisation Conceptuelle</a:t>
            </a:r>
            <a:endParaRPr/>
          </a:p>
        </p:txBody>
      </p:sp>
      <p:sp>
        <p:nvSpPr>
          <p:cNvPr id="1625" name="Google Shape;1625;gdd949ce96f_0_374"/>
          <p:cNvSpPr txBox="1"/>
          <p:nvPr/>
        </p:nvSpPr>
        <p:spPr>
          <a:xfrm>
            <a:off x="3581178" y="591725"/>
            <a:ext cx="740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Diagramme de classes Général</a:t>
            </a:r>
            <a:endParaRPr/>
          </a:p>
        </p:txBody>
      </p:sp>
      <p:sp>
        <p:nvSpPr>
          <p:cNvPr id="1626" name="Google Shape;1626;gdd949ce96f_0_374"/>
          <p:cNvSpPr txBox="1"/>
          <p:nvPr/>
        </p:nvSpPr>
        <p:spPr>
          <a:xfrm>
            <a:off x="11588354" y="6253343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18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27" name="Google Shape;1627;gdd949ce96f_0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675" y="1280029"/>
            <a:ext cx="7400749" cy="543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dd949ce96f_0_774"/>
          <p:cNvSpPr/>
          <p:nvPr/>
        </p:nvSpPr>
        <p:spPr>
          <a:xfrm>
            <a:off x="5730227" y="5346412"/>
            <a:ext cx="7041900" cy="2539200"/>
          </a:xfrm>
          <a:prstGeom prst="ellipse">
            <a:avLst/>
          </a:prstGeom>
          <a:solidFill>
            <a:srgbClr val="FFBDA9">
              <a:alpha val="1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34" name="Google Shape;1634;gdd949ce96f_0_774"/>
          <p:cNvSpPr/>
          <p:nvPr/>
        </p:nvSpPr>
        <p:spPr>
          <a:xfrm>
            <a:off x="-504825" y="2793000"/>
            <a:ext cx="5137500" cy="9534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Réalisation</a:t>
            </a:r>
            <a:endParaRPr/>
          </a:p>
        </p:txBody>
      </p:sp>
      <p:grpSp>
        <p:nvGrpSpPr>
          <p:cNvPr id="1635" name="Google Shape;1635;gdd949ce96f_0_774"/>
          <p:cNvGrpSpPr/>
          <p:nvPr/>
        </p:nvGrpSpPr>
        <p:grpSpPr>
          <a:xfrm>
            <a:off x="6544960" y="1079726"/>
            <a:ext cx="4832325" cy="5053095"/>
            <a:chOff x="6544960" y="1079726"/>
            <a:chExt cx="4832325" cy="5053095"/>
          </a:xfrm>
        </p:grpSpPr>
        <p:grpSp>
          <p:nvGrpSpPr>
            <p:cNvPr id="1636" name="Google Shape;1636;gdd949ce96f_0_774"/>
            <p:cNvGrpSpPr/>
            <p:nvPr/>
          </p:nvGrpSpPr>
          <p:grpSpPr>
            <a:xfrm>
              <a:off x="10647162" y="5365326"/>
              <a:ext cx="730123" cy="632203"/>
              <a:chOff x="10647162" y="5365326"/>
              <a:chExt cx="730123" cy="632203"/>
            </a:xfrm>
          </p:grpSpPr>
          <p:sp>
            <p:nvSpPr>
              <p:cNvPr id="1637" name="Google Shape;1637;gdd949ce96f_0_774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1638" name="Google Shape;1638;gdd949ce96f_0_77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39" name="Google Shape;1639;gdd949ce96f_0_774"/>
            <p:cNvSpPr/>
            <p:nvPr/>
          </p:nvSpPr>
          <p:spPr>
            <a:xfrm>
              <a:off x="7151733" y="5882719"/>
              <a:ext cx="1077672" cy="89806"/>
            </a:xfrm>
            <a:custGeom>
              <a:avLst/>
              <a:gdLst/>
              <a:ahLst/>
              <a:cxnLst/>
              <a:rect l="l" t="t" r="r" b="b"/>
              <a:pathLst>
                <a:path w="1077672" h="89806" extrusionOk="0">
                  <a:moveTo>
                    <a:pt x="1095633" y="49393"/>
                  </a:moveTo>
                  <a:cubicBezTo>
                    <a:pt x="1095633" y="76672"/>
                    <a:pt x="850367" y="98787"/>
                    <a:pt x="547817" y="98787"/>
                  </a:cubicBezTo>
                  <a:cubicBezTo>
                    <a:pt x="245266" y="98787"/>
                    <a:pt x="0" y="76672"/>
                    <a:pt x="0" y="49393"/>
                  </a:cubicBezTo>
                  <a:cubicBezTo>
                    <a:pt x="0" y="22114"/>
                    <a:pt x="245266" y="-1"/>
                    <a:pt x="547817" y="-1"/>
                  </a:cubicBezTo>
                  <a:cubicBezTo>
                    <a:pt x="850367" y="-1"/>
                    <a:pt x="1095633" y="22114"/>
                    <a:pt x="1095633" y="4939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0" name="Google Shape;1640;gdd949ce96f_0_774"/>
            <p:cNvSpPr/>
            <p:nvPr/>
          </p:nvSpPr>
          <p:spPr>
            <a:xfrm>
              <a:off x="7600763" y="5611055"/>
              <a:ext cx="3277919" cy="89806"/>
            </a:xfrm>
            <a:custGeom>
              <a:avLst/>
              <a:gdLst/>
              <a:ahLst/>
              <a:cxnLst/>
              <a:rect l="l" t="t" r="r" b="b"/>
              <a:pathLst>
                <a:path w="3277919" h="89806" extrusionOk="0">
                  <a:moveTo>
                    <a:pt x="3291390" y="53883"/>
                  </a:moveTo>
                  <a:cubicBezTo>
                    <a:pt x="3291390" y="83643"/>
                    <a:pt x="2554587" y="107767"/>
                    <a:pt x="1645695" y="107767"/>
                  </a:cubicBezTo>
                  <a:cubicBezTo>
                    <a:pt x="736803" y="107767"/>
                    <a:pt x="0" y="83642"/>
                    <a:pt x="0" y="53883"/>
                  </a:cubicBezTo>
                  <a:cubicBezTo>
                    <a:pt x="0" y="24124"/>
                    <a:pt x="736803" y="0"/>
                    <a:pt x="1645695" y="0"/>
                  </a:cubicBezTo>
                  <a:cubicBezTo>
                    <a:pt x="2554587" y="0"/>
                    <a:pt x="3291390" y="24125"/>
                    <a:pt x="3291390" y="5388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1" name="Google Shape;1641;gdd949ce96f_0_774"/>
            <p:cNvSpPr/>
            <p:nvPr/>
          </p:nvSpPr>
          <p:spPr>
            <a:xfrm>
              <a:off x="8799673" y="5139574"/>
              <a:ext cx="898060" cy="404127"/>
            </a:xfrm>
            <a:custGeom>
              <a:avLst/>
              <a:gdLst/>
              <a:ahLst/>
              <a:cxnLst/>
              <a:rect l="l" t="t" r="r" b="b"/>
              <a:pathLst>
                <a:path w="898060" h="404127" extrusionOk="0">
                  <a:moveTo>
                    <a:pt x="909286" y="424333"/>
                  </a:moveTo>
                  <a:lnTo>
                    <a:pt x="0" y="424333"/>
                  </a:lnTo>
                  <a:lnTo>
                    <a:pt x="40413" y="0"/>
                  </a:lnTo>
                  <a:lnTo>
                    <a:pt x="868873" y="0"/>
                  </a:ln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2" name="Google Shape;1642;gdd949ce96f_0_774"/>
            <p:cNvSpPr/>
            <p:nvPr/>
          </p:nvSpPr>
          <p:spPr>
            <a:xfrm>
              <a:off x="8391056" y="5543701"/>
              <a:ext cx="1683862" cy="112257"/>
            </a:xfrm>
            <a:custGeom>
              <a:avLst/>
              <a:gdLst/>
              <a:ahLst/>
              <a:cxnLst/>
              <a:rect l="l" t="t" r="r" b="b"/>
              <a:pathLst>
                <a:path w="1683862" h="112257" extrusionOk="0">
                  <a:moveTo>
                    <a:pt x="1591812" y="0"/>
                  </a:moveTo>
                  <a:lnTo>
                    <a:pt x="98787" y="0"/>
                  </a:lnTo>
                  <a:cubicBezTo>
                    <a:pt x="44903" y="0"/>
                    <a:pt x="0" y="44903"/>
                    <a:pt x="0" y="98786"/>
                  </a:cubicBezTo>
                  <a:lnTo>
                    <a:pt x="0" y="114503"/>
                  </a:lnTo>
                  <a:lnTo>
                    <a:pt x="1690598" y="114503"/>
                  </a:lnTo>
                  <a:lnTo>
                    <a:pt x="1690598" y="98786"/>
                  </a:lnTo>
                  <a:cubicBezTo>
                    <a:pt x="1690598" y="44903"/>
                    <a:pt x="1645695" y="0"/>
                    <a:pt x="1591812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3" name="Google Shape;1643;gdd949ce96f_0_774"/>
            <p:cNvSpPr/>
            <p:nvPr/>
          </p:nvSpPr>
          <p:spPr>
            <a:xfrm>
              <a:off x="7133772" y="2225369"/>
              <a:ext cx="4220882" cy="2941146"/>
            </a:xfrm>
            <a:custGeom>
              <a:avLst/>
              <a:gdLst/>
              <a:ahLst/>
              <a:cxnLst/>
              <a:rect l="l" t="t" r="r" b="b"/>
              <a:pathLst>
                <a:path w="4220882" h="2941146" extrusionOk="0">
                  <a:moveTo>
                    <a:pt x="154915" y="2954618"/>
                  </a:moveTo>
                  <a:lnTo>
                    <a:pt x="4081683" y="2954618"/>
                  </a:lnTo>
                  <a:cubicBezTo>
                    <a:pt x="4166999" y="2954618"/>
                    <a:pt x="4236599" y="2885018"/>
                    <a:pt x="4236599" y="2799702"/>
                  </a:cubicBezTo>
                  <a:lnTo>
                    <a:pt x="4236599" y="154915"/>
                  </a:lnTo>
                  <a:cubicBezTo>
                    <a:pt x="4236599" y="69600"/>
                    <a:pt x="4166999" y="0"/>
                    <a:pt x="4081683" y="0"/>
                  </a:cubicBezTo>
                  <a:lnTo>
                    <a:pt x="154915" y="0"/>
                  </a:lnTo>
                  <a:cubicBezTo>
                    <a:pt x="69600" y="0"/>
                    <a:pt x="0" y="69600"/>
                    <a:pt x="0" y="154915"/>
                  </a:cubicBezTo>
                  <a:lnTo>
                    <a:pt x="0" y="2799702"/>
                  </a:lnTo>
                  <a:cubicBezTo>
                    <a:pt x="0" y="2885018"/>
                    <a:pt x="69600" y="2954618"/>
                    <a:pt x="154915" y="2954618"/>
                  </a:cubicBezTo>
                  <a:close/>
                </a:path>
              </a:pathLst>
            </a:custGeom>
            <a:solidFill>
              <a:srgbClr val="FFE6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4" name="Google Shape;1644;gdd949ce96f_0_774"/>
            <p:cNvSpPr/>
            <p:nvPr/>
          </p:nvSpPr>
          <p:spPr>
            <a:xfrm>
              <a:off x="7259500" y="2369059"/>
              <a:ext cx="3929012" cy="2200247"/>
            </a:xfrm>
            <a:custGeom>
              <a:avLst/>
              <a:gdLst/>
              <a:ahLst/>
              <a:cxnLst/>
              <a:rect l="l" t="t" r="r" b="b"/>
              <a:pathLst>
                <a:path w="3929012" h="2200247" extrusionOk="0">
                  <a:moveTo>
                    <a:pt x="0" y="0"/>
                  </a:moveTo>
                  <a:lnTo>
                    <a:pt x="3949219" y="0"/>
                  </a:lnTo>
                  <a:lnTo>
                    <a:pt x="3949219" y="2206983"/>
                  </a:lnTo>
                  <a:lnTo>
                    <a:pt x="0" y="2206983"/>
                  </a:lnTo>
                  <a:close/>
                </a:path>
              </a:pathLst>
            </a:custGeom>
            <a:solidFill>
              <a:srgbClr val="FFF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5" name="Google Shape;1645;gdd949ce96f_0_774"/>
            <p:cNvSpPr/>
            <p:nvPr/>
          </p:nvSpPr>
          <p:spPr>
            <a:xfrm>
              <a:off x="7331345" y="250825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6" name="Google Shape;1646;gdd949ce96f_0_774"/>
            <p:cNvSpPr/>
            <p:nvPr/>
          </p:nvSpPr>
          <p:spPr>
            <a:xfrm>
              <a:off x="7331345" y="318404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7" name="Google Shape;1647;gdd949ce96f_0_774"/>
            <p:cNvSpPr/>
            <p:nvPr/>
          </p:nvSpPr>
          <p:spPr>
            <a:xfrm>
              <a:off x="7331345" y="385983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8" name="Google Shape;1648;gdd949ce96f_0_774"/>
            <p:cNvSpPr/>
            <p:nvPr/>
          </p:nvSpPr>
          <p:spPr>
            <a:xfrm>
              <a:off x="9866120" y="2508258"/>
              <a:ext cx="314321" cy="1257284"/>
            </a:xfrm>
            <a:custGeom>
              <a:avLst/>
              <a:gdLst/>
              <a:ahLst/>
              <a:cxnLst/>
              <a:rect l="l" t="t" r="r" b="b"/>
              <a:pathLst>
                <a:path w="314321" h="1257284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1257284"/>
                  </a:lnTo>
                  <a:lnTo>
                    <a:pt x="0" y="125728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9" name="Google Shape;1649;gdd949ce96f_0_774"/>
            <p:cNvSpPr/>
            <p:nvPr/>
          </p:nvSpPr>
          <p:spPr>
            <a:xfrm>
              <a:off x="10306169" y="2508258"/>
              <a:ext cx="785802" cy="291869"/>
            </a:xfrm>
            <a:custGeom>
              <a:avLst/>
              <a:gdLst/>
              <a:ahLst/>
              <a:cxnLst/>
              <a:rect l="l" t="t" r="r" b="b"/>
              <a:pathLst>
                <a:path w="785802" h="291869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300850"/>
                  </a:lnTo>
                  <a:lnTo>
                    <a:pt x="0" y="30085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0" name="Google Shape;1650;gdd949ce96f_0_774"/>
            <p:cNvSpPr/>
            <p:nvPr/>
          </p:nvSpPr>
          <p:spPr>
            <a:xfrm>
              <a:off x="10306169" y="2898914"/>
              <a:ext cx="785802" cy="1549153"/>
            </a:xfrm>
            <a:custGeom>
              <a:avLst/>
              <a:gdLst/>
              <a:ahLst/>
              <a:cxnLst/>
              <a:rect l="l" t="t" r="r" b="b"/>
              <a:pathLst>
                <a:path w="785802" h="1549153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1564870"/>
                  </a:lnTo>
                  <a:lnTo>
                    <a:pt x="0" y="156487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1" name="Google Shape;1651;gdd949ce96f_0_774"/>
            <p:cNvSpPr/>
            <p:nvPr/>
          </p:nvSpPr>
          <p:spPr>
            <a:xfrm>
              <a:off x="9866120" y="3859838"/>
              <a:ext cx="314321" cy="606190"/>
            </a:xfrm>
            <a:custGeom>
              <a:avLst/>
              <a:gdLst/>
              <a:ahLst/>
              <a:cxnLst/>
              <a:rect l="l" t="t" r="r" b="b"/>
              <a:pathLst>
                <a:path w="314321" h="606190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2" name="Google Shape;1652;gdd949ce96f_0_774"/>
            <p:cNvSpPr/>
            <p:nvPr/>
          </p:nvSpPr>
          <p:spPr>
            <a:xfrm>
              <a:off x="7133772" y="4735447"/>
              <a:ext cx="4220882" cy="426578"/>
            </a:xfrm>
            <a:custGeom>
              <a:avLst/>
              <a:gdLst/>
              <a:ahLst/>
              <a:cxnLst/>
              <a:rect l="l" t="t" r="r" b="b"/>
              <a:pathLst>
                <a:path w="4220882" h="426578" extrusionOk="0">
                  <a:moveTo>
                    <a:pt x="0" y="0"/>
                  </a:moveTo>
                  <a:lnTo>
                    <a:pt x="0" y="323302"/>
                  </a:lnTo>
                  <a:cubicBezTo>
                    <a:pt x="0" y="390656"/>
                    <a:pt x="53884" y="444540"/>
                    <a:pt x="121238" y="444540"/>
                  </a:cubicBezTo>
                  <a:lnTo>
                    <a:pt x="4115361" y="444540"/>
                  </a:lnTo>
                  <a:cubicBezTo>
                    <a:pt x="4182715" y="444540"/>
                    <a:pt x="4236599" y="390656"/>
                    <a:pt x="4236599" y="323302"/>
                  </a:cubicBezTo>
                  <a:lnTo>
                    <a:pt x="4236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3" name="Google Shape;1653;gdd949ce96f_0_774"/>
            <p:cNvSpPr/>
            <p:nvPr/>
          </p:nvSpPr>
          <p:spPr>
            <a:xfrm>
              <a:off x="7497486" y="4957717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4" name="Google Shape;1654;gdd949ce96f_0_774"/>
            <p:cNvSpPr/>
            <p:nvPr/>
          </p:nvSpPr>
          <p:spPr>
            <a:xfrm>
              <a:off x="7546880" y="4515422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5" name="Google Shape;1655;gdd949ce96f_0_774"/>
            <p:cNvSpPr/>
            <p:nvPr/>
          </p:nvSpPr>
          <p:spPr>
            <a:xfrm>
              <a:off x="7596273" y="4075373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6" name="Google Shape;1656;gdd949ce96f_0_774"/>
            <p:cNvSpPr/>
            <p:nvPr/>
          </p:nvSpPr>
          <p:spPr>
            <a:xfrm>
              <a:off x="7643421" y="3633078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7" name="Google Shape;1657;gdd949ce96f_0_774"/>
            <p:cNvSpPr/>
            <p:nvPr/>
          </p:nvSpPr>
          <p:spPr>
            <a:xfrm>
              <a:off x="7977703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8" name="Google Shape;1658;gdd949ce96f_0_774"/>
            <p:cNvSpPr/>
            <p:nvPr/>
          </p:nvSpPr>
          <p:spPr>
            <a:xfrm>
              <a:off x="7364777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9" name="Google Shape;1659;gdd949ce96f_0_774"/>
            <p:cNvSpPr/>
            <p:nvPr/>
          </p:nvSpPr>
          <p:spPr>
            <a:xfrm>
              <a:off x="7450338" y="5397766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0" name="Google Shape;1660;gdd949ce96f_0_774"/>
            <p:cNvSpPr/>
            <p:nvPr/>
          </p:nvSpPr>
          <p:spPr>
            <a:xfrm>
              <a:off x="7553615" y="3794729"/>
              <a:ext cx="112257" cy="157160"/>
            </a:xfrm>
            <a:custGeom>
              <a:avLst/>
              <a:gdLst/>
              <a:ahLst/>
              <a:cxnLst/>
              <a:rect l="l" t="t" r="r" b="b"/>
              <a:pathLst>
                <a:path w="112257" h="157160" extrusionOk="0">
                  <a:moveTo>
                    <a:pt x="89806" y="74090"/>
                  </a:moveTo>
                  <a:cubicBezTo>
                    <a:pt x="76335" y="65109"/>
                    <a:pt x="60619" y="56129"/>
                    <a:pt x="49393" y="42658"/>
                  </a:cubicBezTo>
                  <a:cubicBezTo>
                    <a:pt x="38168" y="31432"/>
                    <a:pt x="31432" y="15716"/>
                    <a:pt x="31432" y="0"/>
                  </a:cubicBezTo>
                  <a:cubicBezTo>
                    <a:pt x="26942" y="0"/>
                    <a:pt x="24697" y="2245"/>
                    <a:pt x="22452" y="6735"/>
                  </a:cubicBezTo>
                  <a:cubicBezTo>
                    <a:pt x="20206" y="11226"/>
                    <a:pt x="20206" y="15716"/>
                    <a:pt x="20206" y="22452"/>
                  </a:cubicBezTo>
                  <a:cubicBezTo>
                    <a:pt x="20206" y="26942"/>
                    <a:pt x="20206" y="29187"/>
                    <a:pt x="22452" y="33677"/>
                  </a:cubicBezTo>
                  <a:cubicBezTo>
                    <a:pt x="17961" y="35922"/>
                    <a:pt x="17961" y="40412"/>
                    <a:pt x="17961" y="47148"/>
                  </a:cubicBezTo>
                  <a:cubicBezTo>
                    <a:pt x="17961" y="53883"/>
                    <a:pt x="17961" y="58374"/>
                    <a:pt x="17961" y="65109"/>
                  </a:cubicBezTo>
                  <a:cubicBezTo>
                    <a:pt x="15716" y="71845"/>
                    <a:pt x="13471" y="76335"/>
                    <a:pt x="11226" y="83070"/>
                  </a:cubicBezTo>
                  <a:cubicBezTo>
                    <a:pt x="6735" y="96541"/>
                    <a:pt x="13471" y="112258"/>
                    <a:pt x="8981" y="127973"/>
                  </a:cubicBezTo>
                  <a:lnTo>
                    <a:pt x="8981" y="127973"/>
                  </a:lnTo>
                  <a:cubicBezTo>
                    <a:pt x="6735" y="139199"/>
                    <a:pt x="2245" y="148180"/>
                    <a:pt x="0" y="157161"/>
                  </a:cubicBezTo>
                  <a:cubicBezTo>
                    <a:pt x="13471" y="159405"/>
                    <a:pt x="26942" y="161651"/>
                    <a:pt x="38168" y="166141"/>
                  </a:cubicBezTo>
                  <a:cubicBezTo>
                    <a:pt x="44903" y="157161"/>
                    <a:pt x="53884" y="148180"/>
                    <a:pt x="60619" y="139199"/>
                  </a:cubicBezTo>
                  <a:cubicBezTo>
                    <a:pt x="69600" y="127973"/>
                    <a:pt x="83071" y="116748"/>
                    <a:pt x="96541" y="110012"/>
                  </a:cubicBezTo>
                  <a:cubicBezTo>
                    <a:pt x="98787" y="110012"/>
                    <a:pt x="98787" y="107767"/>
                    <a:pt x="101032" y="107767"/>
                  </a:cubicBezTo>
                  <a:lnTo>
                    <a:pt x="101032" y="107767"/>
                  </a:lnTo>
                  <a:cubicBezTo>
                    <a:pt x="112258" y="87561"/>
                    <a:pt x="116748" y="62864"/>
                    <a:pt x="118993" y="40412"/>
                  </a:cubicBezTo>
                  <a:cubicBezTo>
                    <a:pt x="118993" y="38167"/>
                    <a:pt x="118993" y="35922"/>
                    <a:pt x="118993" y="35922"/>
                  </a:cubicBezTo>
                  <a:cubicBezTo>
                    <a:pt x="116748" y="33677"/>
                    <a:pt x="114503" y="33677"/>
                    <a:pt x="112258" y="35922"/>
                  </a:cubicBezTo>
                  <a:cubicBezTo>
                    <a:pt x="103277" y="40412"/>
                    <a:pt x="101032" y="51638"/>
                    <a:pt x="98787" y="60619"/>
                  </a:cubicBezTo>
                  <a:cubicBezTo>
                    <a:pt x="94296" y="60619"/>
                    <a:pt x="92051" y="67355"/>
                    <a:pt x="89806" y="7409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1" name="Google Shape;1661;gdd949ce96f_0_774"/>
            <p:cNvSpPr/>
            <p:nvPr/>
          </p:nvSpPr>
          <p:spPr>
            <a:xfrm>
              <a:off x="7529707" y="3926546"/>
              <a:ext cx="67354" cy="224515"/>
            </a:xfrm>
            <a:custGeom>
              <a:avLst/>
              <a:gdLst/>
              <a:ahLst/>
              <a:cxnLst/>
              <a:rect l="l" t="t" r="r" b="b"/>
              <a:pathLst>
                <a:path w="67354" h="224515" extrusionOk="0">
                  <a:moveTo>
                    <a:pt x="26154" y="7382"/>
                  </a:moveTo>
                  <a:cubicBezTo>
                    <a:pt x="-3033" y="59021"/>
                    <a:pt x="-16504" y="209446"/>
                    <a:pt x="32889" y="245368"/>
                  </a:cubicBezTo>
                  <a:cubicBezTo>
                    <a:pt x="89018" y="200465"/>
                    <a:pt x="86773" y="20853"/>
                    <a:pt x="86773" y="20853"/>
                  </a:cubicBezTo>
                  <a:cubicBezTo>
                    <a:pt x="86773" y="20853"/>
                    <a:pt x="48605" y="-15069"/>
                    <a:pt x="26154" y="7382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2" name="Google Shape;1662;gdd949ce96f_0_774"/>
            <p:cNvSpPr/>
            <p:nvPr/>
          </p:nvSpPr>
          <p:spPr>
            <a:xfrm>
              <a:off x="7679344" y="3709422"/>
              <a:ext cx="89806" cy="179612"/>
            </a:xfrm>
            <a:custGeom>
              <a:avLst/>
              <a:gdLst/>
              <a:ahLst/>
              <a:cxnLst/>
              <a:rect l="l" t="t" r="r" b="b"/>
              <a:pathLst>
                <a:path w="89806" h="179612" extrusionOk="0">
                  <a:moveTo>
                    <a:pt x="38150" y="0"/>
                  </a:moveTo>
                  <a:lnTo>
                    <a:pt x="69591" y="0"/>
                  </a:lnTo>
                  <a:cubicBezTo>
                    <a:pt x="89806" y="0"/>
                    <a:pt x="107785" y="17957"/>
                    <a:pt x="107785" y="38150"/>
                  </a:cubicBezTo>
                  <a:lnTo>
                    <a:pt x="107785" y="143676"/>
                  </a:lnTo>
                  <a:cubicBezTo>
                    <a:pt x="107785" y="163892"/>
                    <a:pt x="89806" y="181848"/>
                    <a:pt x="69591" y="181848"/>
                  </a:cubicBezTo>
                  <a:lnTo>
                    <a:pt x="38150" y="181848"/>
                  </a:lnTo>
                  <a:cubicBezTo>
                    <a:pt x="17979" y="181848"/>
                    <a:pt x="0" y="163892"/>
                    <a:pt x="0" y="143676"/>
                  </a:cubicBezTo>
                  <a:lnTo>
                    <a:pt x="0" y="38150"/>
                  </a:lnTo>
                  <a:cubicBezTo>
                    <a:pt x="0" y="15699"/>
                    <a:pt x="17979" y="0"/>
                    <a:pt x="38150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3" name="Google Shape;1663;gdd949ce96f_0_774"/>
            <p:cNvSpPr/>
            <p:nvPr/>
          </p:nvSpPr>
          <p:spPr>
            <a:xfrm>
              <a:off x="7849966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74" y="65118"/>
                  </a:lnTo>
                  <a:lnTo>
                    <a:pt x="38194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4" name="Google Shape;1664;gdd949ce96f_0_774"/>
            <p:cNvSpPr/>
            <p:nvPr/>
          </p:nvSpPr>
          <p:spPr>
            <a:xfrm>
              <a:off x="7707987" y="4342537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624" y="103290"/>
                  </a:moveTo>
                  <a:cubicBezTo>
                    <a:pt x="202624" y="103290"/>
                    <a:pt x="198108" y="0"/>
                    <a:pt x="92603" y="0"/>
                  </a:cubicBezTo>
                  <a:cubicBezTo>
                    <a:pt x="-12945" y="0"/>
                    <a:pt x="561" y="103290"/>
                    <a:pt x="561" y="103290"/>
                  </a:cubicBezTo>
                  <a:lnTo>
                    <a:pt x="141979" y="1003587"/>
                  </a:lnTo>
                  <a:lnTo>
                    <a:pt x="195871" y="1003587"/>
                  </a:lnTo>
                  <a:lnTo>
                    <a:pt x="202624" y="10329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5" name="Google Shape;1665;gdd949ce96f_0_774"/>
            <p:cNvSpPr/>
            <p:nvPr/>
          </p:nvSpPr>
          <p:spPr>
            <a:xfrm>
              <a:off x="7553624" y="3484907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314321" y="143676"/>
                  </a:moveTo>
                  <a:cubicBezTo>
                    <a:pt x="314321" y="226751"/>
                    <a:pt x="242450" y="323288"/>
                    <a:pt x="157161" y="323288"/>
                  </a:cubicBezTo>
                  <a:cubicBezTo>
                    <a:pt x="71827" y="323288"/>
                    <a:pt x="0" y="226751"/>
                    <a:pt x="0" y="143676"/>
                  </a:cubicBezTo>
                  <a:cubicBezTo>
                    <a:pt x="0" y="60602"/>
                    <a:pt x="11226" y="0"/>
                    <a:pt x="157161" y="0"/>
                  </a:cubicBezTo>
                  <a:cubicBezTo>
                    <a:pt x="303095" y="0"/>
                    <a:pt x="314321" y="60602"/>
                    <a:pt x="314321" y="143676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6" name="Google Shape;1666;gdd949ce96f_0_774"/>
            <p:cNvSpPr/>
            <p:nvPr/>
          </p:nvSpPr>
          <p:spPr>
            <a:xfrm>
              <a:off x="7578312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30" y="65118"/>
                  </a:lnTo>
                  <a:lnTo>
                    <a:pt x="38150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7" name="Google Shape;1667;gdd949ce96f_0_774"/>
            <p:cNvSpPr/>
            <p:nvPr/>
          </p:nvSpPr>
          <p:spPr>
            <a:xfrm>
              <a:off x="7549104" y="4353763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067" y="103290"/>
                  </a:moveTo>
                  <a:cubicBezTo>
                    <a:pt x="202067" y="103290"/>
                    <a:pt x="208820" y="0"/>
                    <a:pt x="103316" y="0"/>
                  </a:cubicBezTo>
                  <a:cubicBezTo>
                    <a:pt x="-2233" y="0"/>
                    <a:pt x="4" y="103290"/>
                    <a:pt x="4" y="103290"/>
                  </a:cubicBezTo>
                  <a:lnTo>
                    <a:pt x="31445" y="992361"/>
                  </a:lnTo>
                  <a:lnTo>
                    <a:pt x="85337" y="992361"/>
                  </a:lnTo>
                  <a:lnTo>
                    <a:pt x="202067" y="103290"/>
                  </a:ln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8" name="Google Shape;1668;gdd949ce96f_0_774"/>
            <p:cNvSpPr/>
            <p:nvPr/>
          </p:nvSpPr>
          <p:spPr>
            <a:xfrm>
              <a:off x="7549107" y="4351526"/>
              <a:ext cx="359224" cy="246966"/>
            </a:xfrm>
            <a:custGeom>
              <a:avLst/>
              <a:gdLst/>
              <a:ahLst/>
              <a:cxnLst/>
              <a:rect l="l" t="t" r="r" b="b"/>
              <a:pathLst>
                <a:path w="359224" h="246966" extrusionOk="0">
                  <a:moveTo>
                    <a:pt x="0" y="0"/>
                  </a:moveTo>
                  <a:lnTo>
                    <a:pt x="0" y="103268"/>
                  </a:lnTo>
                  <a:cubicBezTo>
                    <a:pt x="0" y="103268"/>
                    <a:pt x="35957" y="249203"/>
                    <a:pt x="177376" y="251461"/>
                  </a:cubicBezTo>
                  <a:cubicBezTo>
                    <a:pt x="181892" y="251461"/>
                    <a:pt x="188601" y="251461"/>
                    <a:pt x="193118" y="251461"/>
                  </a:cubicBezTo>
                  <a:cubicBezTo>
                    <a:pt x="327827" y="242472"/>
                    <a:pt x="361504" y="105526"/>
                    <a:pt x="361504" y="105526"/>
                  </a:cubicBezTo>
                  <a:lnTo>
                    <a:pt x="361504" y="2236"/>
                  </a:lnTo>
                  <a:lnTo>
                    <a:pt x="0" y="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9" name="Google Shape;1669;gdd949ce96f_0_774"/>
            <p:cNvSpPr/>
            <p:nvPr/>
          </p:nvSpPr>
          <p:spPr>
            <a:xfrm>
              <a:off x="7600701" y="3529810"/>
              <a:ext cx="269418" cy="291869"/>
            </a:xfrm>
            <a:custGeom>
              <a:avLst/>
              <a:gdLst/>
              <a:ahLst/>
              <a:cxnLst/>
              <a:rect l="l" t="t" r="r" b="b"/>
              <a:pathLst>
                <a:path w="269418" h="291869" extrusionOk="0">
                  <a:moveTo>
                    <a:pt x="132535" y="0"/>
                  </a:moveTo>
                  <a:cubicBezTo>
                    <a:pt x="208879" y="0"/>
                    <a:pt x="276233" y="65096"/>
                    <a:pt x="278470" y="145935"/>
                  </a:cubicBezTo>
                  <a:cubicBezTo>
                    <a:pt x="282942" y="226751"/>
                    <a:pt x="224577" y="291870"/>
                    <a:pt x="145997" y="291870"/>
                  </a:cubicBezTo>
                  <a:cubicBezTo>
                    <a:pt x="69653" y="291870"/>
                    <a:pt x="2299" y="226751"/>
                    <a:pt x="62" y="145935"/>
                  </a:cubicBezTo>
                  <a:cubicBezTo>
                    <a:pt x="-2174" y="67355"/>
                    <a:pt x="56191" y="0"/>
                    <a:pt x="132535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0" name="Google Shape;1670;gdd949ce96f_0_774"/>
            <p:cNvSpPr/>
            <p:nvPr/>
          </p:nvSpPr>
          <p:spPr>
            <a:xfrm>
              <a:off x="7582785" y="3514090"/>
              <a:ext cx="291869" cy="291869"/>
            </a:xfrm>
            <a:custGeom>
              <a:avLst/>
              <a:gdLst/>
              <a:ahLst/>
              <a:cxnLst/>
              <a:rect l="l" t="t" r="r" b="b"/>
              <a:pathLst>
                <a:path w="291869" h="291869" extrusionOk="0">
                  <a:moveTo>
                    <a:pt x="217806" y="0"/>
                  </a:moveTo>
                  <a:cubicBezTo>
                    <a:pt x="98795" y="0"/>
                    <a:pt x="49420" y="42645"/>
                    <a:pt x="49420" y="42645"/>
                  </a:cubicBezTo>
                  <a:lnTo>
                    <a:pt x="0" y="139204"/>
                  </a:lnTo>
                  <a:lnTo>
                    <a:pt x="17979" y="231246"/>
                  </a:lnTo>
                  <a:cubicBezTo>
                    <a:pt x="17979" y="231246"/>
                    <a:pt x="47183" y="278385"/>
                    <a:pt x="67355" y="287375"/>
                  </a:cubicBezTo>
                  <a:cubicBezTo>
                    <a:pt x="89806" y="298601"/>
                    <a:pt x="136989" y="305332"/>
                    <a:pt x="172903" y="287375"/>
                  </a:cubicBezTo>
                  <a:cubicBezTo>
                    <a:pt x="208817" y="269418"/>
                    <a:pt x="246967" y="188579"/>
                    <a:pt x="246967" y="188579"/>
                  </a:cubicBezTo>
                  <a:lnTo>
                    <a:pt x="260473" y="103268"/>
                  </a:lnTo>
                  <a:cubicBezTo>
                    <a:pt x="260473" y="103268"/>
                    <a:pt x="341289" y="101032"/>
                    <a:pt x="298623" y="78580"/>
                  </a:cubicBezTo>
                  <a:cubicBezTo>
                    <a:pt x="273935" y="65096"/>
                    <a:pt x="280644" y="24688"/>
                    <a:pt x="253720" y="0"/>
                  </a:cubicBezTo>
                  <a:cubicBezTo>
                    <a:pt x="242494" y="2236"/>
                    <a:pt x="229032" y="0"/>
                    <a:pt x="217806" y="0"/>
                  </a:cubicBezTo>
                  <a:lnTo>
                    <a:pt x="217806" y="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1" name="Google Shape;1671;gdd949ce96f_0_774"/>
            <p:cNvSpPr/>
            <p:nvPr/>
          </p:nvSpPr>
          <p:spPr>
            <a:xfrm>
              <a:off x="7804779" y="3644304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24972" y="0"/>
                  </a:moveTo>
                  <a:cubicBezTo>
                    <a:pt x="40714" y="0"/>
                    <a:pt x="54176" y="20215"/>
                    <a:pt x="54176" y="44903"/>
                  </a:cubicBezTo>
                  <a:cubicBezTo>
                    <a:pt x="54176" y="69591"/>
                    <a:pt x="42951" y="89806"/>
                    <a:pt x="29489" y="89806"/>
                  </a:cubicBezTo>
                  <a:cubicBezTo>
                    <a:pt x="16026" y="89806"/>
                    <a:pt x="284" y="69591"/>
                    <a:pt x="284" y="44903"/>
                  </a:cubicBezTo>
                  <a:cubicBezTo>
                    <a:pt x="-1952" y="20215"/>
                    <a:pt x="9273" y="0"/>
                    <a:pt x="24972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2" name="Google Shape;1672;gdd949ce96f_0_774"/>
            <p:cNvSpPr/>
            <p:nvPr/>
          </p:nvSpPr>
          <p:spPr>
            <a:xfrm>
              <a:off x="7546871" y="3496133"/>
              <a:ext cx="67354" cy="179612"/>
            </a:xfrm>
            <a:custGeom>
              <a:avLst/>
              <a:gdLst/>
              <a:ahLst/>
              <a:cxnLst/>
              <a:rect l="l" t="t" r="r" b="b"/>
              <a:pathLst>
                <a:path w="67354" h="179612" extrusionOk="0">
                  <a:moveTo>
                    <a:pt x="80817" y="33677"/>
                  </a:moveTo>
                  <a:cubicBezTo>
                    <a:pt x="80817" y="65096"/>
                    <a:pt x="26968" y="186343"/>
                    <a:pt x="17979" y="186343"/>
                  </a:cubicBezTo>
                  <a:cubicBezTo>
                    <a:pt x="8989" y="186343"/>
                    <a:pt x="0" y="89806"/>
                    <a:pt x="0" y="58365"/>
                  </a:cubicBezTo>
                  <a:cubicBezTo>
                    <a:pt x="0" y="26924"/>
                    <a:pt x="20215" y="0"/>
                    <a:pt x="42667" y="0"/>
                  </a:cubicBezTo>
                  <a:cubicBezTo>
                    <a:pt x="80817" y="0"/>
                    <a:pt x="80817" y="2236"/>
                    <a:pt x="80817" y="33677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3" name="Google Shape;1673;gdd949ce96f_0_774"/>
            <p:cNvSpPr/>
            <p:nvPr/>
          </p:nvSpPr>
          <p:spPr>
            <a:xfrm>
              <a:off x="7611989" y="3462402"/>
              <a:ext cx="224515" cy="89806"/>
            </a:xfrm>
            <a:custGeom>
              <a:avLst/>
              <a:gdLst/>
              <a:ahLst/>
              <a:cxnLst/>
              <a:rect l="l" t="t" r="r" b="b"/>
              <a:pathLst>
                <a:path w="224515" h="89806" extrusionOk="0">
                  <a:moveTo>
                    <a:pt x="242494" y="78634"/>
                  </a:moveTo>
                  <a:cubicBezTo>
                    <a:pt x="242494" y="87601"/>
                    <a:pt x="157161" y="89860"/>
                    <a:pt x="101032" y="89860"/>
                  </a:cubicBezTo>
                  <a:cubicBezTo>
                    <a:pt x="44903" y="89860"/>
                    <a:pt x="0" y="85365"/>
                    <a:pt x="0" y="44957"/>
                  </a:cubicBezTo>
                  <a:cubicBezTo>
                    <a:pt x="0" y="4526"/>
                    <a:pt x="44903" y="54"/>
                    <a:pt x="101032" y="54"/>
                  </a:cubicBezTo>
                  <a:cubicBezTo>
                    <a:pt x="204300" y="-2205"/>
                    <a:pt x="242494" y="67408"/>
                    <a:pt x="242494" y="78634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4" name="Google Shape;1674;gdd949ce96f_0_774"/>
            <p:cNvSpPr/>
            <p:nvPr/>
          </p:nvSpPr>
          <p:spPr>
            <a:xfrm>
              <a:off x="8224576" y="3859446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97607" y="98897"/>
                  </a:moveTo>
                  <a:cubicBezTo>
                    <a:pt x="63418" y="115884"/>
                    <a:pt x="39711" y="137582"/>
                    <a:pt x="20125" y="126380"/>
                  </a:cubicBezTo>
                  <a:cubicBezTo>
                    <a:pt x="2360" y="116476"/>
                    <a:pt x="56058" y="33441"/>
                    <a:pt x="67792" y="16980"/>
                  </a:cubicBezTo>
                  <a:cubicBezTo>
                    <a:pt x="79520" y="528"/>
                    <a:pt x="109781" y="8314"/>
                    <a:pt x="126545" y="50596"/>
                  </a:cubicBezTo>
                  <a:cubicBezTo>
                    <a:pt x="132812" y="68849"/>
                    <a:pt x="124210" y="84769"/>
                    <a:pt x="97607" y="98897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5" name="Google Shape;1675;gdd949ce96f_0_774"/>
            <p:cNvSpPr/>
            <p:nvPr/>
          </p:nvSpPr>
          <p:spPr>
            <a:xfrm>
              <a:off x="8277244" y="3822879"/>
              <a:ext cx="67354" cy="89806"/>
            </a:xfrm>
            <a:custGeom>
              <a:avLst/>
              <a:gdLst/>
              <a:ahLst/>
              <a:cxnLst/>
              <a:rect l="l" t="t" r="r" b="b"/>
              <a:pathLst>
                <a:path w="67354" h="89806" extrusionOk="0">
                  <a:moveTo>
                    <a:pt x="15909" y="87198"/>
                  </a:moveTo>
                  <a:cubicBezTo>
                    <a:pt x="12783" y="87730"/>
                    <a:pt x="10962" y="86432"/>
                    <a:pt x="9141" y="85134"/>
                  </a:cubicBezTo>
                  <a:cubicBezTo>
                    <a:pt x="3642" y="81214"/>
                    <a:pt x="2609" y="74958"/>
                    <a:pt x="6516" y="69477"/>
                  </a:cubicBezTo>
                  <a:lnTo>
                    <a:pt x="49527" y="9141"/>
                  </a:lnTo>
                  <a:cubicBezTo>
                    <a:pt x="53434" y="3660"/>
                    <a:pt x="59685" y="2596"/>
                    <a:pt x="65184" y="6516"/>
                  </a:cubicBezTo>
                  <a:cubicBezTo>
                    <a:pt x="70647" y="10411"/>
                    <a:pt x="71716" y="16692"/>
                    <a:pt x="67808" y="22173"/>
                  </a:cubicBezTo>
                  <a:lnTo>
                    <a:pt x="24798" y="82509"/>
                  </a:lnTo>
                  <a:cubicBezTo>
                    <a:pt x="23494" y="84339"/>
                    <a:pt x="19070" y="86692"/>
                    <a:pt x="15909" y="87198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6" name="Google Shape;1676;gdd949ce96f_0_774"/>
            <p:cNvSpPr/>
            <p:nvPr/>
          </p:nvSpPr>
          <p:spPr>
            <a:xfrm>
              <a:off x="7699595" y="3885801"/>
              <a:ext cx="426578" cy="359224"/>
            </a:xfrm>
            <a:custGeom>
              <a:avLst/>
              <a:gdLst/>
              <a:ahLst/>
              <a:cxnLst/>
              <a:rect l="l" t="t" r="r" b="b"/>
              <a:pathLst>
                <a:path w="426578" h="359224" extrusionOk="0">
                  <a:moveTo>
                    <a:pt x="169760" y="69582"/>
                  </a:moveTo>
                  <a:lnTo>
                    <a:pt x="378720" y="240591"/>
                  </a:lnTo>
                  <a:cubicBezTo>
                    <a:pt x="406660" y="263268"/>
                    <a:pt x="409823" y="301361"/>
                    <a:pt x="387931" y="324367"/>
                  </a:cubicBezTo>
                  <a:cubicBezTo>
                    <a:pt x="366045" y="347363"/>
                    <a:pt x="331841" y="345033"/>
                    <a:pt x="303901" y="322357"/>
                  </a:cubicBezTo>
                  <a:lnTo>
                    <a:pt x="49252" y="138084"/>
                  </a:lnTo>
                  <a:cubicBezTo>
                    <a:pt x="1174" y="101051"/>
                    <a:pt x="24901" y="60061"/>
                    <a:pt x="53590" y="39154"/>
                  </a:cubicBezTo>
                  <a:cubicBezTo>
                    <a:pt x="97650" y="4392"/>
                    <a:pt x="141821" y="46905"/>
                    <a:pt x="169760" y="69582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7" name="Google Shape;1677;gdd949ce96f_0_774"/>
            <p:cNvSpPr/>
            <p:nvPr/>
          </p:nvSpPr>
          <p:spPr>
            <a:xfrm>
              <a:off x="7989909" y="3885852"/>
              <a:ext cx="314321" cy="359224"/>
            </a:xfrm>
            <a:custGeom>
              <a:avLst/>
              <a:gdLst/>
              <a:ahLst/>
              <a:cxnLst/>
              <a:rect l="l" t="t" r="r" b="b"/>
              <a:pathLst>
                <a:path w="314321" h="359224" extrusionOk="0">
                  <a:moveTo>
                    <a:pt x="42544" y="331921"/>
                  </a:moveTo>
                  <a:cubicBezTo>
                    <a:pt x="66842" y="352001"/>
                    <a:pt x="103138" y="347543"/>
                    <a:pt x="125812" y="319589"/>
                  </a:cubicBezTo>
                  <a:lnTo>
                    <a:pt x="317650" y="81372"/>
                  </a:lnTo>
                  <a:lnTo>
                    <a:pt x="266718" y="36785"/>
                  </a:lnTo>
                  <a:lnTo>
                    <a:pt x="39614" y="247116"/>
                  </a:lnTo>
                  <a:cubicBezTo>
                    <a:pt x="16388" y="271917"/>
                    <a:pt x="19581" y="310045"/>
                    <a:pt x="42544" y="331921"/>
                  </a:cubicBezTo>
                  <a:lnTo>
                    <a:pt x="42544" y="331921"/>
                  </a:ln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8" name="Google Shape;1678;gdd949ce96f_0_774"/>
            <p:cNvSpPr/>
            <p:nvPr/>
          </p:nvSpPr>
          <p:spPr>
            <a:xfrm>
              <a:off x="7531172" y="3844131"/>
              <a:ext cx="404127" cy="561287"/>
            </a:xfrm>
            <a:custGeom>
              <a:avLst/>
              <a:gdLst/>
              <a:ahLst/>
              <a:cxnLst/>
              <a:rect l="l" t="t" r="r" b="b"/>
              <a:pathLst>
                <a:path w="404127" h="561287" extrusionOk="0">
                  <a:moveTo>
                    <a:pt x="199827" y="0"/>
                  </a:moveTo>
                  <a:cubicBezTo>
                    <a:pt x="65118" y="0"/>
                    <a:pt x="17935" y="96537"/>
                    <a:pt x="17935" y="276149"/>
                  </a:cubicBezTo>
                  <a:lnTo>
                    <a:pt x="0" y="552298"/>
                  </a:lnTo>
                  <a:cubicBezTo>
                    <a:pt x="0" y="552298"/>
                    <a:pt x="49376" y="570255"/>
                    <a:pt x="193074" y="570255"/>
                  </a:cubicBezTo>
                  <a:cubicBezTo>
                    <a:pt x="336773" y="570255"/>
                    <a:pt x="422062" y="529847"/>
                    <a:pt x="422062" y="529847"/>
                  </a:cubicBezTo>
                  <a:cubicBezTo>
                    <a:pt x="422062" y="529847"/>
                    <a:pt x="417589" y="455761"/>
                    <a:pt x="379439" y="276149"/>
                  </a:cubicBezTo>
                  <a:cubicBezTo>
                    <a:pt x="341245" y="96537"/>
                    <a:pt x="334536" y="0"/>
                    <a:pt x="199827" y="0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9" name="Google Shape;1679;gdd949ce96f_0_774"/>
            <p:cNvSpPr/>
            <p:nvPr/>
          </p:nvSpPr>
          <p:spPr>
            <a:xfrm>
              <a:off x="7771395" y="3464692"/>
              <a:ext cx="89806" cy="44903"/>
            </a:xfrm>
            <a:custGeom>
              <a:avLst/>
              <a:gdLst/>
              <a:ahLst/>
              <a:cxnLst/>
              <a:rect l="l" t="t" r="r" b="b"/>
              <a:pathLst>
                <a:path w="89806" h="44903" extrusionOk="0">
                  <a:moveTo>
                    <a:pt x="0" y="0"/>
                  </a:moveTo>
                  <a:cubicBezTo>
                    <a:pt x="0" y="0"/>
                    <a:pt x="71845" y="2245"/>
                    <a:pt x="89806" y="4491"/>
                  </a:cubicBezTo>
                  <a:cubicBezTo>
                    <a:pt x="107767" y="6736"/>
                    <a:pt x="87561" y="65110"/>
                    <a:pt x="87561" y="65110"/>
                  </a:cubicBezTo>
                  <a:cubicBezTo>
                    <a:pt x="85316" y="67355"/>
                    <a:pt x="24697" y="24697"/>
                    <a:pt x="0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0" name="Google Shape;1680;gdd949ce96f_0_774"/>
            <p:cNvSpPr/>
            <p:nvPr/>
          </p:nvSpPr>
          <p:spPr>
            <a:xfrm>
              <a:off x="9892220" y="1571669"/>
              <a:ext cx="67354" cy="112257"/>
            </a:xfrm>
            <a:custGeom>
              <a:avLst/>
              <a:gdLst/>
              <a:ahLst/>
              <a:cxnLst/>
              <a:rect l="l" t="t" r="r" b="b"/>
              <a:pathLst>
                <a:path w="67354" h="112257" extrusionOk="0">
                  <a:moveTo>
                    <a:pt x="74931" y="114863"/>
                  </a:moveTo>
                  <a:cubicBezTo>
                    <a:pt x="74931" y="114863"/>
                    <a:pt x="5331" y="121599"/>
                    <a:pt x="3086" y="112618"/>
                  </a:cubicBezTo>
                  <a:cubicBezTo>
                    <a:pt x="-1404" y="103638"/>
                    <a:pt x="30028" y="96902"/>
                    <a:pt x="30028" y="96902"/>
                  </a:cubicBezTo>
                  <a:cubicBezTo>
                    <a:pt x="30028" y="96902"/>
                    <a:pt x="-5894" y="7096"/>
                    <a:pt x="841" y="361"/>
                  </a:cubicBezTo>
                  <a:cubicBezTo>
                    <a:pt x="7577" y="-6375"/>
                    <a:pt x="88402" y="83431"/>
                    <a:pt x="88402" y="83431"/>
                  </a:cubicBezTo>
                  <a:lnTo>
                    <a:pt x="74931" y="11486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1" name="Google Shape;1681;gdd949ce96f_0_774"/>
            <p:cNvSpPr/>
            <p:nvPr/>
          </p:nvSpPr>
          <p:spPr>
            <a:xfrm>
              <a:off x="9955336" y="1646120"/>
              <a:ext cx="538836" cy="246966"/>
            </a:xfrm>
            <a:custGeom>
              <a:avLst/>
              <a:gdLst/>
              <a:ahLst/>
              <a:cxnLst/>
              <a:rect l="l" t="t" r="r" b="b"/>
              <a:pathLst>
                <a:path w="538836" h="246966" extrusionOk="0">
                  <a:moveTo>
                    <a:pt x="418188" y="121238"/>
                  </a:moveTo>
                  <a:cubicBezTo>
                    <a:pt x="510239" y="83070"/>
                    <a:pt x="543916" y="136954"/>
                    <a:pt x="541671" y="168386"/>
                  </a:cubicBezTo>
                  <a:cubicBezTo>
                    <a:pt x="539426" y="202064"/>
                    <a:pt x="494523" y="242476"/>
                    <a:pt x="427169" y="246967"/>
                  </a:cubicBezTo>
                  <a:cubicBezTo>
                    <a:pt x="175712" y="262683"/>
                    <a:pt x="2835" y="53884"/>
                    <a:pt x="2835" y="49393"/>
                  </a:cubicBezTo>
                  <a:cubicBezTo>
                    <a:pt x="-6145" y="20206"/>
                    <a:pt x="7326" y="11226"/>
                    <a:pt x="27532" y="0"/>
                  </a:cubicBezTo>
                  <a:cubicBezTo>
                    <a:pt x="159996" y="125728"/>
                    <a:pt x="283479" y="175122"/>
                    <a:pt x="418188" y="121238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2" name="Google Shape;1682;gdd949ce96f_0_774"/>
            <p:cNvSpPr/>
            <p:nvPr/>
          </p:nvSpPr>
          <p:spPr>
            <a:xfrm>
              <a:off x="10245009" y="2728283"/>
              <a:ext cx="112257" cy="89806"/>
            </a:xfrm>
            <a:custGeom>
              <a:avLst/>
              <a:gdLst/>
              <a:ahLst/>
              <a:cxnLst/>
              <a:rect l="l" t="t" r="r" b="b"/>
              <a:pathLst>
                <a:path w="112257" h="89806" extrusionOk="0">
                  <a:moveTo>
                    <a:pt x="40954" y="22452"/>
                  </a:moveTo>
                  <a:cubicBezTo>
                    <a:pt x="40954" y="22452"/>
                    <a:pt x="29728" y="80825"/>
                    <a:pt x="541" y="103277"/>
                  </a:cubicBezTo>
                  <a:cubicBezTo>
                    <a:pt x="-8440" y="125728"/>
                    <a:pt x="97082" y="69600"/>
                    <a:pt x="115044" y="40413"/>
                  </a:cubicBezTo>
                  <a:cubicBezTo>
                    <a:pt x="124024" y="22452"/>
                    <a:pt x="92592" y="0"/>
                    <a:pt x="92592" y="0"/>
                  </a:cubicBezTo>
                  <a:lnTo>
                    <a:pt x="40954" y="22452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3" name="Google Shape;1683;gdd949ce96f_0_774"/>
            <p:cNvSpPr/>
            <p:nvPr/>
          </p:nvSpPr>
          <p:spPr>
            <a:xfrm>
              <a:off x="10256776" y="2169240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0" y="53884"/>
                  </a:moveTo>
                  <a:cubicBezTo>
                    <a:pt x="0" y="53884"/>
                    <a:pt x="0" y="53884"/>
                    <a:pt x="0" y="53884"/>
                  </a:cubicBezTo>
                  <a:cubicBezTo>
                    <a:pt x="8980" y="35923"/>
                    <a:pt x="13471" y="17961"/>
                    <a:pt x="17961" y="0"/>
                  </a:cubicBezTo>
                  <a:lnTo>
                    <a:pt x="49393" y="4490"/>
                  </a:lnTo>
                  <a:cubicBezTo>
                    <a:pt x="71845" y="11226"/>
                    <a:pt x="96541" y="15716"/>
                    <a:pt x="121238" y="20206"/>
                  </a:cubicBezTo>
                  <a:cubicBezTo>
                    <a:pt x="123483" y="31432"/>
                    <a:pt x="121238" y="44903"/>
                    <a:pt x="116748" y="56129"/>
                  </a:cubicBezTo>
                  <a:lnTo>
                    <a:pt x="0" y="5612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4" name="Google Shape;1684;gdd949ce96f_0_774"/>
            <p:cNvSpPr/>
            <p:nvPr/>
          </p:nvSpPr>
          <p:spPr>
            <a:xfrm>
              <a:off x="10181828" y="2131073"/>
              <a:ext cx="426578" cy="606190"/>
            </a:xfrm>
            <a:custGeom>
              <a:avLst/>
              <a:gdLst/>
              <a:ahLst/>
              <a:cxnLst/>
              <a:rect l="l" t="t" r="r" b="b"/>
              <a:pathLst>
                <a:path w="426578" h="606190" extrusionOk="0">
                  <a:moveTo>
                    <a:pt x="14329" y="249212"/>
                  </a:moveTo>
                  <a:cubicBezTo>
                    <a:pt x="36780" y="222270"/>
                    <a:pt x="187206" y="76335"/>
                    <a:pt x="175980" y="58374"/>
                  </a:cubicBezTo>
                  <a:cubicBezTo>
                    <a:pt x="243334" y="60619"/>
                    <a:pt x="431927" y="0"/>
                    <a:pt x="431927" y="0"/>
                  </a:cubicBezTo>
                  <a:cubicBezTo>
                    <a:pt x="447643" y="49393"/>
                    <a:pt x="431927" y="89806"/>
                    <a:pt x="416211" y="103277"/>
                  </a:cubicBezTo>
                  <a:cubicBezTo>
                    <a:pt x="360082" y="150425"/>
                    <a:pt x="200676" y="269418"/>
                    <a:pt x="146793" y="300850"/>
                  </a:cubicBezTo>
                  <a:cubicBezTo>
                    <a:pt x="164754" y="455766"/>
                    <a:pt x="173735" y="496178"/>
                    <a:pt x="169244" y="599455"/>
                  </a:cubicBezTo>
                  <a:cubicBezTo>
                    <a:pt x="144547" y="615171"/>
                    <a:pt x="117606" y="621907"/>
                    <a:pt x="101890" y="624152"/>
                  </a:cubicBezTo>
                  <a:cubicBezTo>
                    <a:pt x="83928" y="523120"/>
                    <a:pt x="39025" y="428824"/>
                    <a:pt x="7594" y="330037"/>
                  </a:cubicBezTo>
                  <a:cubicBezTo>
                    <a:pt x="858" y="305340"/>
                    <a:pt x="-8123" y="276154"/>
                    <a:pt x="14329" y="249212"/>
                  </a:cubicBezTo>
                  <a:close/>
                </a:path>
              </a:pathLst>
            </a:custGeom>
            <a:solidFill>
              <a:srgbClr val="FF77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5" name="Google Shape;1685;gdd949ce96f_0_774"/>
            <p:cNvSpPr/>
            <p:nvPr/>
          </p:nvSpPr>
          <p:spPr>
            <a:xfrm>
              <a:off x="10344337" y="1614688"/>
              <a:ext cx="89806" cy="89806"/>
            </a:xfrm>
            <a:custGeom>
              <a:avLst/>
              <a:gdLst/>
              <a:ahLst/>
              <a:cxnLst/>
              <a:rect l="l" t="t" r="r" b="b"/>
              <a:pathLst>
                <a:path w="89806" h="89806" extrusionOk="0">
                  <a:moveTo>
                    <a:pt x="4490" y="40413"/>
                  </a:moveTo>
                  <a:lnTo>
                    <a:pt x="0" y="103277"/>
                  </a:lnTo>
                  <a:cubicBezTo>
                    <a:pt x="0" y="103277"/>
                    <a:pt x="74090" y="89806"/>
                    <a:pt x="96542" y="60619"/>
                  </a:cubicBezTo>
                  <a:lnTo>
                    <a:pt x="94296" y="0"/>
                  </a:lnTo>
                  <a:lnTo>
                    <a:pt x="4490" y="4041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6" name="Google Shape;1686;gdd949ce96f_0_774"/>
            <p:cNvSpPr/>
            <p:nvPr/>
          </p:nvSpPr>
          <p:spPr>
            <a:xfrm>
              <a:off x="10346582" y="1616933"/>
              <a:ext cx="89806" cy="67354"/>
            </a:xfrm>
            <a:custGeom>
              <a:avLst/>
              <a:gdLst/>
              <a:ahLst/>
              <a:cxnLst/>
              <a:rect l="l" t="t" r="r" b="b"/>
              <a:pathLst>
                <a:path w="89806" h="67354" extrusionOk="0">
                  <a:moveTo>
                    <a:pt x="92051" y="0"/>
                  </a:moveTo>
                  <a:lnTo>
                    <a:pt x="2245" y="33677"/>
                  </a:lnTo>
                  <a:lnTo>
                    <a:pt x="0" y="80825"/>
                  </a:lnTo>
                  <a:cubicBezTo>
                    <a:pt x="33677" y="69600"/>
                    <a:pt x="67355" y="35922"/>
                    <a:pt x="92051" y="20206"/>
                  </a:cubicBezTo>
                  <a:lnTo>
                    <a:pt x="92051" y="0"/>
                  </a:lnTo>
                  <a:close/>
                </a:path>
              </a:pathLst>
            </a:custGeom>
            <a:solidFill>
              <a:srgbClr val="FFBF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7" name="Google Shape;1687;gdd949ce96f_0_774"/>
            <p:cNvSpPr/>
            <p:nvPr/>
          </p:nvSpPr>
          <p:spPr>
            <a:xfrm>
              <a:off x="10265757" y="1655101"/>
              <a:ext cx="336772" cy="538836"/>
            </a:xfrm>
            <a:custGeom>
              <a:avLst/>
              <a:gdLst/>
              <a:ahLst/>
              <a:cxnLst/>
              <a:rect l="l" t="t" r="r" b="b"/>
              <a:pathLst>
                <a:path w="336772" h="538836" extrusionOk="0">
                  <a:moveTo>
                    <a:pt x="74090" y="53883"/>
                  </a:moveTo>
                  <a:cubicBezTo>
                    <a:pt x="74090" y="53883"/>
                    <a:pt x="74090" y="141444"/>
                    <a:pt x="0" y="509649"/>
                  </a:cubicBezTo>
                  <a:cubicBezTo>
                    <a:pt x="0" y="509649"/>
                    <a:pt x="226760" y="612926"/>
                    <a:pt x="356979" y="471482"/>
                  </a:cubicBezTo>
                  <a:cubicBezTo>
                    <a:pt x="356979" y="471482"/>
                    <a:pt x="323302" y="110012"/>
                    <a:pt x="179612" y="0"/>
                  </a:cubicBezTo>
                  <a:cubicBezTo>
                    <a:pt x="177367" y="2245"/>
                    <a:pt x="107767" y="26942"/>
                    <a:pt x="74090" y="53883"/>
                  </a:cubicBez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8" name="Google Shape;1688;gdd949ce96f_0_774"/>
            <p:cNvSpPr/>
            <p:nvPr/>
          </p:nvSpPr>
          <p:spPr>
            <a:xfrm>
              <a:off x="10200492" y="1318033"/>
              <a:ext cx="269418" cy="381675"/>
            </a:xfrm>
            <a:custGeom>
              <a:avLst/>
              <a:gdLst/>
              <a:ahLst/>
              <a:cxnLst/>
              <a:rect l="l" t="t" r="r" b="b"/>
              <a:pathLst>
                <a:path w="269418" h="381675" extrusionOk="0">
                  <a:moveTo>
                    <a:pt x="244877" y="294410"/>
                  </a:moveTo>
                  <a:cubicBezTo>
                    <a:pt x="244877" y="294410"/>
                    <a:pt x="132619" y="408913"/>
                    <a:pt x="87716" y="386461"/>
                  </a:cubicBezTo>
                  <a:cubicBezTo>
                    <a:pt x="80981" y="381971"/>
                    <a:pt x="58529" y="343803"/>
                    <a:pt x="42813" y="314616"/>
                  </a:cubicBezTo>
                  <a:cubicBezTo>
                    <a:pt x="20362" y="271959"/>
                    <a:pt x="-2090" y="215830"/>
                    <a:pt x="155" y="173172"/>
                  </a:cubicBezTo>
                  <a:cubicBezTo>
                    <a:pt x="2400" y="103572"/>
                    <a:pt x="54039" y="-6440"/>
                    <a:pt x="121393" y="295"/>
                  </a:cubicBezTo>
                  <a:cubicBezTo>
                    <a:pt x="188748" y="7031"/>
                    <a:pt x="352644" y="56424"/>
                    <a:pt x="244877" y="29441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9" name="Google Shape;1689;gdd949ce96f_0_774"/>
            <p:cNvSpPr/>
            <p:nvPr/>
          </p:nvSpPr>
          <p:spPr>
            <a:xfrm>
              <a:off x="10191667" y="1531618"/>
              <a:ext cx="44903" cy="67354"/>
            </a:xfrm>
            <a:custGeom>
              <a:avLst/>
              <a:gdLst/>
              <a:ahLst/>
              <a:cxnLst/>
              <a:rect l="l" t="t" r="r" b="b"/>
              <a:pathLst>
                <a:path w="44903" h="67354" extrusionOk="0">
                  <a:moveTo>
                    <a:pt x="47148" y="6735"/>
                  </a:moveTo>
                  <a:cubicBezTo>
                    <a:pt x="47148" y="6735"/>
                    <a:pt x="47148" y="6735"/>
                    <a:pt x="47148" y="6735"/>
                  </a:cubicBezTo>
                  <a:lnTo>
                    <a:pt x="42658" y="0"/>
                  </a:lnTo>
                  <a:cubicBezTo>
                    <a:pt x="31432" y="22452"/>
                    <a:pt x="13471" y="42658"/>
                    <a:pt x="0" y="60619"/>
                  </a:cubicBezTo>
                  <a:cubicBezTo>
                    <a:pt x="47148" y="87561"/>
                    <a:pt x="78580" y="44903"/>
                    <a:pt x="58374" y="2245"/>
                  </a:cubicBezTo>
                  <a:cubicBezTo>
                    <a:pt x="53884" y="4490"/>
                    <a:pt x="49393" y="6735"/>
                    <a:pt x="47148" y="6735"/>
                  </a:cubicBezTo>
                  <a:cubicBezTo>
                    <a:pt x="47148" y="8980"/>
                    <a:pt x="47148" y="8980"/>
                    <a:pt x="47148" y="6735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0" name="Google Shape;1690;gdd949ce96f_0_774"/>
            <p:cNvSpPr/>
            <p:nvPr/>
          </p:nvSpPr>
          <p:spPr>
            <a:xfrm>
              <a:off x="10202770" y="1305452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190961" y="221676"/>
                  </a:moveTo>
                  <a:cubicBezTo>
                    <a:pt x="204432" y="250863"/>
                    <a:pt x="229128" y="313727"/>
                    <a:pt x="253825" y="318217"/>
                  </a:cubicBezTo>
                  <a:cubicBezTo>
                    <a:pt x="276276" y="284540"/>
                    <a:pt x="303218" y="232901"/>
                    <a:pt x="312199" y="192489"/>
                  </a:cubicBezTo>
                  <a:cubicBezTo>
                    <a:pt x="321179" y="152076"/>
                    <a:pt x="321179" y="73496"/>
                    <a:pt x="258315" y="39818"/>
                  </a:cubicBezTo>
                  <a:cubicBezTo>
                    <a:pt x="197696" y="-594"/>
                    <a:pt x="161774" y="-2839"/>
                    <a:pt x="134832" y="1651"/>
                  </a:cubicBezTo>
                  <a:cubicBezTo>
                    <a:pt x="112380" y="6141"/>
                    <a:pt x="80948" y="17367"/>
                    <a:pt x="54007" y="30838"/>
                  </a:cubicBezTo>
                  <a:cubicBezTo>
                    <a:pt x="-22329" y="69005"/>
                    <a:pt x="4613" y="145341"/>
                    <a:pt x="4613" y="145341"/>
                  </a:cubicBezTo>
                  <a:cubicBezTo>
                    <a:pt x="27065" y="154321"/>
                    <a:pt x="74213" y="107173"/>
                    <a:pt x="92174" y="127379"/>
                  </a:cubicBezTo>
                  <a:cubicBezTo>
                    <a:pt x="112380" y="147586"/>
                    <a:pt x="116871" y="176773"/>
                    <a:pt x="132587" y="199224"/>
                  </a:cubicBezTo>
                  <a:cubicBezTo>
                    <a:pt x="146058" y="217185"/>
                    <a:pt x="170754" y="196979"/>
                    <a:pt x="190961" y="221676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1" name="Google Shape;1691;gdd949ce96f_0_774"/>
            <p:cNvSpPr/>
            <p:nvPr/>
          </p:nvSpPr>
          <p:spPr>
            <a:xfrm>
              <a:off x="10339847" y="1466386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58374" y="42780"/>
                  </a:moveTo>
                  <a:cubicBezTo>
                    <a:pt x="56129" y="65231"/>
                    <a:pt x="40413" y="92173"/>
                    <a:pt x="24696" y="92173"/>
                  </a:cubicBezTo>
                  <a:cubicBezTo>
                    <a:pt x="8980" y="92173"/>
                    <a:pt x="0" y="71967"/>
                    <a:pt x="0" y="49515"/>
                  </a:cubicBezTo>
                  <a:cubicBezTo>
                    <a:pt x="2245" y="27064"/>
                    <a:pt x="11226" y="-2123"/>
                    <a:pt x="29187" y="122"/>
                  </a:cubicBezTo>
                  <a:cubicBezTo>
                    <a:pt x="47148" y="2367"/>
                    <a:pt x="60619" y="20328"/>
                    <a:pt x="58374" y="4278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2" name="Google Shape;1692;gdd949ce96f_0_774"/>
            <p:cNvSpPr/>
            <p:nvPr/>
          </p:nvSpPr>
          <p:spPr>
            <a:xfrm>
              <a:off x="10216363" y="1497940"/>
              <a:ext cx="44903" cy="22451"/>
            </a:xfrm>
            <a:custGeom>
              <a:avLst/>
              <a:gdLst/>
              <a:ahLst/>
              <a:cxnLst/>
              <a:rect l="l" t="t" r="r" b="b"/>
              <a:pathLst>
                <a:path w="44903" h="22451" extrusionOk="0">
                  <a:moveTo>
                    <a:pt x="0" y="2245"/>
                  </a:moveTo>
                  <a:cubicBezTo>
                    <a:pt x="0" y="11226"/>
                    <a:pt x="4490" y="47148"/>
                    <a:pt x="31432" y="42658"/>
                  </a:cubicBezTo>
                  <a:cubicBezTo>
                    <a:pt x="58374" y="38167"/>
                    <a:pt x="42658" y="0"/>
                    <a:pt x="42658" y="0"/>
                  </a:cubicBezTo>
                  <a:cubicBezTo>
                    <a:pt x="42658" y="0"/>
                    <a:pt x="13471" y="0"/>
                    <a:pt x="0" y="2245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3" name="Google Shape;1693;gdd949ce96f_0_774"/>
            <p:cNvSpPr/>
            <p:nvPr/>
          </p:nvSpPr>
          <p:spPr>
            <a:xfrm>
              <a:off x="10216461" y="1493273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6638" y="12945"/>
                  </a:moveTo>
                  <a:cubicBezTo>
                    <a:pt x="35825" y="-23052"/>
                    <a:pt x="58276" y="24944"/>
                    <a:pt x="33580" y="48942"/>
                  </a:cubicBezTo>
                  <a:cubicBezTo>
                    <a:pt x="4393" y="72945"/>
                    <a:pt x="-9078" y="36943"/>
                    <a:pt x="6638" y="12945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4" name="Google Shape;1694;gdd949ce96f_0_774"/>
            <p:cNvSpPr/>
            <p:nvPr/>
          </p:nvSpPr>
          <p:spPr>
            <a:xfrm>
              <a:off x="10233538" y="1529444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23238" y="35617"/>
                  </a:moveTo>
                  <a:cubicBezTo>
                    <a:pt x="12012" y="-36382"/>
                    <a:pt x="-3704" y="11614"/>
                    <a:pt x="786" y="83613"/>
                  </a:cubicBezTo>
                </a:path>
              </a:pathLst>
            </a:custGeom>
            <a:noFill/>
            <a:ln w="9525" cap="flat" cmpd="sng">
              <a:solidFill>
                <a:srgbClr val="FF6F4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5" name="Google Shape;1695;gdd949ce96f_0_774"/>
            <p:cNvSpPr/>
            <p:nvPr/>
          </p:nvSpPr>
          <p:spPr>
            <a:xfrm>
              <a:off x="10285963" y="1596727"/>
              <a:ext cx="22451" cy="44903"/>
            </a:xfrm>
            <a:custGeom>
              <a:avLst/>
              <a:gdLst/>
              <a:ahLst/>
              <a:cxnLst/>
              <a:rect l="l" t="t" r="r" b="b"/>
              <a:pathLst>
                <a:path w="22451" h="44903" extrusionOk="0">
                  <a:moveTo>
                    <a:pt x="29187" y="0"/>
                  </a:moveTo>
                  <a:cubicBezTo>
                    <a:pt x="33677" y="2245"/>
                    <a:pt x="35923" y="8981"/>
                    <a:pt x="35923" y="15716"/>
                  </a:cubicBezTo>
                  <a:cubicBezTo>
                    <a:pt x="35923" y="22452"/>
                    <a:pt x="33677" y="26942"/>
                    <a:pt x="29187" y="31432"/>
                  </a:cubicBezTo>
                  <a:cubicBezTo>
                    <a:pt x="24697" y="35923"/>
                    <a:pt x="20207" y="40413"/>
                    <a:pt x="15716" y="42658"/>
                  </a:cubicBezTo>
                  <a:cubicBezTo>
                    <a:pt x="11226" y="44903"/>
                    <a:pt x="4491" y="47148"/>
                    <a:pt x="0" y="49393"/>
                  </a:cubicBezTo>
                  <a:cubicBezTo>
                    <a:pt x="11226" y="44903"/>
                    <a:pt x="20207" y="40413"/>
                    <a:pt x="26942" y="31432"/>
                  </a:cubicBezTo>
                  <a:cubicBezTo>
                    <a:pt x="31432" y="26942"/>
                    <a:pt x="33677" y="22452"/>
                    <a:pt x="33677" y="15716"/>
                  </a:cubicBezTo>
                  <a:cubicBezTo>
                    <a:pt x="35923" y="11226"/>
                    <a:pt x="33677" y="4490"/>
                    <a:pt x="29187" y="0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6" name="Google Shape;1696;gdd949ce96f_0_774"/>
            <p:cNvSpPr/>
            <p:nvPr/>
          </p:nvSpPr>
          <p:spPr>
            <a:xfrm>
              <a:off x="10137783" y="1281085"/>
              <a:ext cx="314321" cy="202063"/>
            </a:xfrm>
            <a:custGeom>
              <a:avLst/>
              <a:gdLst/>
              <a:ahLst/>
              <a:cxnLst/>
              <a:rect l="l" t="t" r="r" b="b"/>
              <a:pathLst>
                <a:path w="314321" h="202063" extrusionOk="0">
                  <a:moveTo>
                    <a:pt x="316566" y="64185"/>
                  </a:moveTo>
                  <a:cubicBezTo>
                    <a:pt x="309831" y="41734"/>
                    <a:pt x="262683" y="-18885"/>
                    <a:pt x="143689" y="5812"/>
                  </a:cubicBezTo>
                  <a:cubicBezTo>
                    <a:pt x="24696" y="30508"/>
                    <a:pt x="69599" y="165217"/>
                    <a:pt x="0" y="205630"/>
                  </a:cubicBezTo>
                  <a:cubicBezTo>
                    <a:pt x="94296" y="205630"/>
                    <a:pt x="92051" y="187669"/>
                    <a:pt x="121238" y="160727"/>
                  </a:cubicBezTo>
                  <a:cubicBezTo>
                    <a:pt x="110012" y="198894"/>
                    <a:pt x="125728" y="189914"/>
                    <a:pt x="136954" y="151746"/>
                  </a:cubicBezTo>
                  <a:cubicBezTo>
                    <a:pt x="134709" y="180933"/>
                    <a:pt x="168386" y="210120"/>
                    <a:pt x="195328" y="221346"/>
                  </a:cubicBezTo>
                  <a:cubicBezTo>
                    <a:pt x="199818" y="185424"/>
                    <a:pt x="264928" y="102353"/>
                    <a:pt x="264928" y="102353"/>
                  </a:cubicBezTo>
                  <a:cubicBezTo>
                    <a:pt x="264928" y="102353"/>
                    <a:pt x="312076" y="88882"/>
                    <a:pt x="316566" y="64185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7" name="Google Shape;1697;gdd949ce96f_0_774"/>
            <p:cNvSpPr/>
            <p:nvPr/>
          </p:nvSpPr>
          <p:spPr>
            <a:xfrm>
              <a:off x="9940210" y="2166211"/>
              <a:ext cx="157160" cy="44903"/>
            </a:xfrm>
            <a:custGeom>
              <a:avLst/>
              <a:gdLst/>
              <a:ahLst/>
              <a:cxnLst/>
              <a:rect l="l" t="t" r="r" b="b"/>
              <a:pathLst>
                <a:path w="157160" h="44903" extrusionOk="0">
                  <a:moveTo>
                    <a:pt x="157161" y="20990"/>
                  </a:moveTo>
                  <a:cubicBezTo>
                    <a:pt x="157161" y="20990"/>
                    <a:pt x="163896" y="54667"/>
                    <a:pt x="152670" y="56912"/>
                  </a:cubicBezTo>
                  <a:cubicBezTo>
                    <a:pt x="130219" y="63648"/>
                    <a:pt x="0" y="59157"/>
                    <a:pt x="0" y="47932"/>
                  </a:cubicBezTo>
                  <a:cubicBezTo>
                    <a:pt x="0" y="38951"/>
                    <a:pt x="89806" y="41196"/>
                    <a:pt x="121238" y="5274"/>
                  </a:cubicBezTo>
                  <a:cubicBezTo>
                    <a:pt x="134709" y="-12687"/>
                    <a:pt x="157161" y="20990"/>
                    <a:pt x="157161" y="2099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8" name="Google Shape;1698;gdd949ce96f_0_774"/>
            <p:cNvSpPr/>
            <p:nvPr/>
          </p:nvSpPr>
          <p:spPr>
            <a:xfrm>
              <a:off x="10047977" y="1716868"/>
              <a:ext cx="426578" cy="471481"/>
            </a:xfrm>
            <a:custGeom>
              <a:avLst/>
              <a:gdLst/>
              <a:ahLst/>
              <a:cxnLst/>
              <a:rect l="l" t="t" r="r" b="b"/>
              <a:pathLst>
                <a:path w="426578" h="471481" extrusionOk="0">
                  <a:moveTo>
                    <a:pt x="298605" y="97639"/>
                  </a:moveTo>
                  <a:cubicBezTo>
                    <a:pt x="332282" y="3342"/>
                    <a:pt x="386166" y="-10129"/>
                    <a:pt x="413108" y="5587"/>
                  </a:cubicBezTo>
                  <a:cubicBezTo>
                    <a:pt x="442295" y="21303"/>
                    <a:pt x="460256" y="79677"/>
                    <a:pt x="435559" y="142542"/>
                  </a:cubicBezTo>
                  <a:cubicBezTo>
                    <a:pt x="343508" y="376037"/>
                    <a:pt x="67355" y="483804"/>
                    <a:pt x="62864" y="483804"/>
                  </a:cubicBezTo>
                  <a:cubicBezTo>
                    <a:pt x="26942" y="474824"/>
                    <a:pt x="13471" y="456863"/>
                    <a:pt x="0" y="445637"/>
                  </a:cubicBezTo>
                  <a:cubicBezTo>
                    <a:pt x="105522" y="378282"/>
                    <a:pt x="244721" y="252554"/>
                    <a:pt x="298605" y="97639"/>
                  </a:cubicBezTo>
                  <a:close/>
                </a:path>
              </a:pathLst>
            </a:custGeom>
            <a:solidFill>
              <a:srgbClr val="FFC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9" name="Google Shape;1699;gdd949ce96f_0_774"/>
            <p:cNvSpPr/>
            <p:nvPr/>
          </p:nvSpPr>
          <p:spPr>
            <a:xfrm>
              <a:off x="10104106" y="1257070"/>
              <a:ext cx="426578" cy="202063"/>
            </a:xfrm>
            <a:custGeom>
              <a:avLst/>
              <a:gdLst/>
              <a:ahLst/>
              <a:cxnLst/>
              <a:rect l="l" t="t" r="r" b="b"/>
              <a:pathLst>
                <a:path w="426578" h="202063" extrusionOk="0">
                  <a:moveTo>
                    <a:pt x="426579" y="146574"/>
                  </a:moveTo>
                  <a:lnTo>
                    <a:pt x="2245" y="218419"/>
                  </a:lnTo>
                  <a:lnTo>
                    <a:pt x="0" y="202703"/>
                  </a:lnTo>
                  <a:lnTo>
                    <a:pt x="47148" y="180252"/>
                  </a:lnTo>
                  <a:cubicBezTo>
                    <a:pt x="47148" y="180252"/>
                    <a:pt x="56129" y="25336"/>
                    <a:pt x="211044" y="2885"/>
                  </a:cubicBezTo>
                  <a:cubicBezTo>
                    <a:pt x="381676" y="-24057"/>
                    <a:pt x="426579" y="146574"/>
                    <a:pt x="426579" y="146574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0" name="Google Shape;1700;gdd949ce96f_0_774"/>
            <p:cNvSpPr/>
            <p:nvPr/>
          </p:nvSpPr>
          <p:spPr>
            <a:xfrm>
              <a:off x="7517353" y="3435625"/>
              <a:ext cx="336772" cy="291869"/>
            </a:xfrm>
            <a:custGeom>
              <a:avLst/>
              <a:gdLst/>
              <a:ahLst/>
              <a:cxnLst/>
              <a:rect l="l" t="t" r="r" b="b"/>
              <a:pathLst>
                <a:path w="336772" h="291869" extrusionOk="0">
                  <a:moveTo>
                    <a:pt x="22791" y="262563"/>
                  </a:moveTo>
                  <a:cubicBezTo>
                    <a:pt x="56469" y="318691"/>
                    <a:pt x="184442" y="327672"/>
                    <a:pt x="249552" y="253582"/>
                  </a:cubicBezTo>
                  <a:cubicBezTo>
                    <a:pt x="301190" y="192963"/>
                    <a:pt x="357319" y="91931"/>
                    <a:pt x="341603" y="67234"/>
                  </a:cubicBezTo>
                  <a:cubicBezTo>
                    <a:pt x="303435" y="13351"/>
                    <a:pt x="184442" y="-27062"/>
                    <a:pt x="96881" y="22331"/>
                  </a:cubicBezTo>
                  <a:cubicBezTo>
                    <a:pt x="7075" y="71725"/>
                    <a:pt x="-26602" y="181737"/>
                    <a:pt x="22791" y="262563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1" name="Google Shape;1701;gdd949ce96f_0_774"/>
            <p:cNvSpPr/>
            <p:nvPr/>
          </p:nvSpPr>
          <p:spPr>
            <a:xfrm>
              <a:off x="7569331" y="3431438"/>
              <a:ext cx="134709" cy="179612"/>
            </a:xfrm>
            <a:custGeom>
              <a:avLst/>
              <a:gdLst/>
              <a:ahLst/>
              <a:cxnLst/>
              <a:rect l="l" t="t" r="r" b="b"/>
              <a:pathLst>
                <a:path w="134709" h="179612" extrusionOk="0">
                  <a:moveTo>
                    <a:pt x="0" y="197150"/>
                  </a:moveTo>
                  <a:lnTo>
                    <a:pt x="44903" y="192659"/>
                  </a:lnTo>
                  <a:cubicBezTo>
                    <a:pt x="44903" y="192659"/>
                    <a:pt x="89806" y="31009"/>
                    <a:pt x="136954" y="4067"/>
                  </a:cubicBezTo>
                  <a:cubicBezTo>
                    <a:pt x="114503" y="-2669"/>
                    <a:pt x="101032" y="-424"/>
                    <a:pt x="85316" y="6312"/>
                  </a:cubicBezTo>
                  <a:cubicBezTo>
                    <a:pt x="71845" y="13047"/>
                    <a:pt x="11226" y="84892"/>
                    <a:pt x="0" y="19715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702" name="Google Shape;1702;gdd949ce96f_0_774"/>
            <p:cNvGrpSpPr/>
            <p:nvPr/>
          </p:nvGrpSpPr>
          <p:grpSpPr>
            <a:xfrm>
              <a:off x="6544960" y="5500618"/>
              <a:ext cx="730123" cy="632203"/>
              <a:chOff x="10647162" y="5365326"/>
              <a:chExt cx="730123" cy="632203"/>
            </a:xfrm>
          </p:grpSpPr>
          <p:sp>
            <p:nvSpPr>
              <p:cNvPr id="1703" name="Google Shape;1703;gdd949ce96f_0_774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1704" name="Google Shape;1704;gdd949ce96f_0_77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05" name="Google Shape;1705;gdd949ce96f_0_77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7393" y="1079726"/>
              <a:ext cx="1188489" cy="17195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6" name="Google Shape;1706;gdd949ce96f_0_774"/>
          <p:cNvGrpSpPr/>
          <p:nvPr/>
        </p:nvGrpSpPr>
        <p:grpSpPr>
          <a:xfrm>
            <a:off x="8606591" y="-3000661"/>
            <a:ext cx="1145026" cy="2934411"/>
            <a:chOff x="8606591" y="43083"/>
            <a:chExt cx="1145026" cy="2934411"/>
          </a:xfrm>
        </p:grpSpPr>
        <p:sp>
          <p:nvSpPr>
            <p:cNvPr id="1707" name="Google Shape;1707;gdd949ce96f_0_774"/>
            <p:cNvSpPr/>
            <p:nvPr/>
          </p:nvSpPr>
          <p:spPr>
            <a:xfrm>
              <a:off x="9055621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8" name="Google Shape;1708;gdd949ce96f_0_774"/>
            <p:cNvSpPr/>
            <p:nvPr/>
          </p:nvSpPr>
          <p:spPr>
            <a:xfrm>
              <a:off x="9271155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9" name="Google Shape;1709;gdd949ce96f_0_774"/>
            <p:cNvSpPr/>
            <p:nvPr/>
          </p:nvSpPr>
          <p:spPr>
            <a:xfrm>
              <a:off x="8606591" y="1293632"/>
              <a:ext cx="1145026" cy="1683862"/>
            </a:xfrm>
            <a:custGeom>
              <a:avLst/>
              <a:gdLst/>
              <a:ahLst/>
              <a:cxnLst/>
              <a:rect l="l" t="t" r="r" b="b"/>
              <a:pathLst>
                <a:path w="1145026" h="1683862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1697334"/>
                  </a:lnTo>
                  <a:lnTo>
                    <a:pt x="0" y="169733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0" name="Google Shape;1710;gdd949ce96f_0_774"/>
            <p:cNvSpPr/>
            <p:nvPr/>
          </p:nvSpPr>
          <p:spPr>
            <a:xfrm>
              <a:off x="8644758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7881"/>
                    <a:pt x="27881" y="35922"/>
                    <a:pt x="17961" y="35922"/>
                  </a:cubicBezTo>
                  <a:cubicBezTo>
                    <a:pt x="8042" y="35922"/>
                    <a:pt x="0" y="27881"/>
                    <a:pt x="0" y="17961"/>
                  </a:cubicBezTo>
                  <a:cubicBezTo>
                    <a:pt x="0" y="8041"/>
                    <a:pt x="8041" y="0"/>
                    <a:pt x="17961" y="0"/>
                  </a:cubicBezTo>
                  <a:cubicBezTo>
                    <a:pt x="27881" y="0"/>
                    <a:pt x="35922" y="8042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1" name="Google Shape;1711;gdd949ce96f_0_774"/>
            <p:cNvSpPr/>
            <p:nvPr/>
          </p:nvSpPr>
          <p:spPr>
            <a:xfrm>
              <a:off x="9693243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6942"/>
                    <a:pt x="29187" y="35922"/>
                    <a:pt x="17961" y="35922"/>
                  </a:cubicBezTo>
                  <a:cubicBezTo>
                    <a:pt x="6736" y="35922"/>
                    <a:pt x="0" y="29187"/>
                    <a:pt x="0" y="17961"/>
                  </a:cubicBezTo>
                  <a:cubicBezTo>
                    <a:pt x="0" y="6735"/>
                    <a:pt x="6736" y="0"/>
                    <a:pt x="17961" y="0"/>
                  </a:cubicBezTo>
                  <a:cubicBezTo>
                    <a:pt x="29187" y="0"/>
                    <a:pt x="35922" y="8981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2" name="Google Shape;1712;gdd949ce96f_0_774"/>
            <p:cNvSpPr/>
            <p:nvPr/>
          </p:nvSpPr>
          <p:spPr>
            <a:xfrm>
              <a:off x="9120042" y="1033194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688" y="101032"/>
                  </a:moveTo>
                  <a:cubicBezTo>
                    <a:pt x="688" y="101032"/>
                    <a:pt x="688" y="103277"/>
                    <a:pt x="2933" y="103277"/>
                  </a:cubicBezTo>
                  <a:cubicBezTo>
                    <a:pt x="11913" y="125728"/>
                    <a:pt x="25384" y="145935"/>
                    <a:pt x="45591" y="150425"/>
                  </a:cubicBezTo>
                  <a:cubicBezTo>
                    <a:pt x="56816" y="152670"/>
                    <a:pt x="86003" y="157161"/>
                    <a:pt x="101719" y="132464"/>
                  </a:cubicBezTo>
                  <a:cubicBezTo>
                    <a:pt x="115190" y="110012"/>
                    <a:pt x="92739" y="80825"/>
                    <a:pt x="90494" y="76335"/>
                  </a:cubicBezTo>
                  <a:lnTo>
                    <a:pt x="65797" y="47148"/>
                  </a:lnTo>
                  <a:cubicBezTo>
                    <a:pt x="56816" y="35922"/>
                    <a:pt x="45591" y="24697"/>
                    <a:pt x="43346" y="0"/>
                  </a:cubicBezTo>
                  <a:lnTo>
                    <a:pt x="88249" y="0"/>
                  </a:lnTo>
                  <a:cubicBezTo>
                    <a:pt x="86003" y="2245"/>
                    <a:pt x="90494" y="13471"/>
                    <a:pt x="97229" y="24697"/>
                  </a:cubicBezTo>
                  <a:cubicBezTo>
                    <a:pt x="103965" y="35922"/>
                    <a:pt x="110700" y="44903"/>
                    <a:pt x="119681" y="58374"/>
                  </a:cubicBezTo>
                  <a:cubicBezTo>
                    <a:pt x="124171" y="65109"/>
                    <a:pt x="126416" y="71845"/>
                    <a:pt x="130906" y="78580"/>
                  </a:cubicBezTo>
                  <a:cubicBezTo>
                    <a:pt x="133152" y="85316"/>
                    <a:pt x="135397" y="94296"/>
                    <a:pt x="137642" y="103277"/>
                  </a:cubicBezTo>
                  <a:cubicBezTo>
                    <a:pt x="137642" y="118993"/>
                    <a:pt x="135397" y="134709"/>
                    <a:pt x="126416" y="150425"/>
                  </a:cubicBezTo>
                  <a:cubicBezTo>
                    <a:pt x="117435" y="163896"/>
                    <a:pt x="101719" y="175122"/>
                    <a:pt x="86003" y="177367"/>
                  </a:cubicBezTo>
                  <a:cubicBezTo>
                    <a:pt x="70287" y="179612"/>
                    <a:pt x="56816" y="179612"/>
                    <a:pt x="41100" y="172877"/>
                  </a:cubicBezTo>
                  <a:cubicBezTo>
                    <a:pt x="14159" y="161651"/>
                    <a:pt x="-3803" y="132464"/>
                    <a:pt x="688" y="107767"/>
                  </a:cubicBezTo>
                  <a:cubicBezTo>
                    <a:pt x="688" y="101032"/>
                    <a:pt x="688" y="101032"/>
                    <a:pt x="688" y="101032"/>
                  </a:cubicBez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3" name="Google Shape;1713;gdd949ce96f_0_774"/>
            <p:cNvSpPr/>
            <p:nvPr/>
          </p:nvSpPr>
          <p:spPr>
            <a:xfrm>
              <a:off x="8997247" y="882769"/>
              <a:ext cx="336772" cy="157160"/>
            </a:xfrm>
            <a:custGeom>
              <a:avLst/>
              <a:gdLst/>
              <a:ahLst/>
              <a:cxnLst/>
              <a:rect l="l" t="t" r="r" b="b"/>
              <a:pathLst>
                <a:path w="336772" h="157160" extrusionOk="0">
                  <a:moveTo>
                    <a:pt x="345753" y="67355"/>
                  </a:moveTo>
                  <a:cubicBezTo>
                    <a:pt x="345753" y="29187"/>
                    <a:pt x="316566" y="0"/>
                    <a:pt x="278399" y="0"/>
                  </a:cubicBezTo>
                  <a:cubicBezTo>
                    <a:pt x="253702" y="0"/>
                    <a:pt x="240231" y="8981"/>
                    <a:pt x="220025" y="33677"/>
                  </a:cubicBezTo>
                  <a:cubicBezTo>
                    <a:pt x="199818" y="60619"/>
                    <a:pt x="143690" y="60619"/>
                    <a:pt x="123483" y="29187"/>
                  </a:cubicBez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253702" y="177367"/>
                    <a:pt x="296360" y="143690"/>
                    <a:pt x="314321" y="130219"/>
                  </a:cubicBezTo>
                  <a:cubicBezTo>
                    <a:pt x="334527" y="114503"/>
                    <a:pt x="345753" y="92051"/>
                    <a:pt x="345753" y="67355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4" name="Google Shape;1714;gdd949ce96f_0_774"/>
            <p:cNvSpPr/>
            <p:nvPr/>
          </p:nvSpPr>
          <p:spPr>
            <a:xfrm>
              <a:off x="8997247" y="882769"/>
              <a:ext cx="157160" cy="157160"/>
            </a:xfrm>
            <a:custGeom>
              <a:avLst/>
              <a:gdLst/>
              <a:ahLst/>
              <a:cxnLst/>
              <a:rect l="l" t="t" r="r" b="b"/>
              <a:pathLst>
                <a:path w="157160" h="157160" extrusionOk="0">
                  <a:moveTo>
                    <a:pt x="123483" y="29187"/>
                  </a:move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172877" y="177367"/>
                    <a:pt x="175122" y="177367"/>
                    <a:pt x="175122" y="177367"/>
                  </a:cubicBezTo>
                  <a:lnTo>
                    <a:pt x="175122" y="53884"/>
                  </a:lnTo>
                  <a:cubicBezTo>
                    <a:pt x="157161" y="53884"/>
                    <a:pt x="134709" y="47148"/>
                    <a:pt x="123483" y="29187"/>
                  </a:cubicBezTo>
                  <a:close/>
                </a:path>
              </a:pathLst>
            </a:custGeom>
            <a:solidFill>
              <a:srgbClr val="FF7E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5" name="Google Shape;1715;gdd949ce96f_0_774"/>
            <p:cNvSpPr/>
            <p:nvPr/>
          </p:nvSpPr>
          <p:spPr>
            <a:xfrm>
              <a:off x="9255093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1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40759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6" name="Google Shape;1716;gdd949ce96f_0_774"/>
            <p:cNvSpPr/>
            <p:nvPr/>
          </p:nvSpPr>
          <p:spPr>
            <a:xfrm>
              <a:off x="9242972" y="913921"/>
              <a:ext cx="67354" cy="44903"/>
            </a:xfrm>
            <a:custGeom>
              <a:avLst/>
              <a:gdLst/>
              <a:ahLst/>
              <a:cxnLst/>
              <a:rect l="l" t="t" r="r" b="b"/>
              <a:pathLst>
                <a:path w="67354" h="44903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5" y="7016"/>
                  </a:cubicBezTo>
                  <a:cubicBezTo>
                    <a:pt x="70841" y="18242"/>
                    <a:pt x="73086" y="40693"/>
                    <a:pt x="61860" y="54164"/>
                  </a:cubicBezTo>
                  <a:cubicBezTo>
                    <a:pt x="50634" y="67635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7" name="Google Shape;1717;gdd949ce96f_0_774"/>
            <p:cNvSpPr/>
            <p:nvPr/>
          </p:nvSpPr>
          <p:spPr>
            <a:xfrm>
              <a:off x="9031928" y="913921"/>
              <a:ext cx="67354" cy="67354"/>
            </a:xfrm>
            <a:custGeom>
              <a:avLst/>
              <a:gdLst/>
              <a:ahLst/>
              <a:cxnLst/>
              <a:rect l="l" t="t" r="r" b="b"/>
              <a:pathLst>
                <a:path w="67354" h="67354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4" y="7016"/>
                  </a:cubicBezTo>
                  <a:cubicBezTo>
                    <a:pt x="70840" y="18242"/>
                    <a:pt x="73086" y="40693"/>
                    <a:pt x="61860" y="54164"/>
                  </a:cubicBezTo>
                  <a:cubicBezTo>
                    <a:pt x="50634" y="69880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8" name="Google Shape;1718;gdd949ce96f_0_774"/>
            <p:cNvSpPr/>
            <p:nvPr/>
          </p:nvSpPr>
          <p:spPr>
            <a:xfrm>
              <a:off x="9046294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2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38514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9" name="Google Shape;1719;gdd949ce96f_0_774"/>
            <p:cNvSpPr/>
            <p:nvPr/>
          </p:nvSpPr>
          <p:spPr>
            <a:xfrm>
              <a:off x="8669840" y="1176884"/>
              <a:ext cx="1032769" cy="179612"/>
            </a:xfrm>
            <a:custGeom>
              <a:avLst/>
              <a:gdLst/>
              <a:ahLst/>
              <a:cxnLst/>
              <a:rect l="l" t="t" r="r" b="b"/>
              <a:pathLst>
                <a:path w="1032769" h="179612" extrusionOk="0">
                  <a:moveTo>
                    <a:pt x="6350" y="181857"/>
                  </a:moveTo>
                  <a:cubicBezTo>
                    <a:pt x="1860" y="184102"/>
                    <a:pt x="-2630" y="172877"/>
                    <a:pt x="1860" y="170631"/>
                  </a:cubicBezTo>
                  <a:cubicBezTo>
                    <a:pt x="4105" y="170631"/>
                    <a:pt x="480077" y="0"/>
                    <a:pt x="518244" y="0"/>
                  </a:cubicBezTo>
                  <a:cubicBezTo>
                    <a:pt x="554167" y="0"/>
                    <a:pt x="1025648" y="168386"/>
                    <a:pt x="1032384" y="170631"/>
                  </a:cubicBezTo>
                  <a:cubicBezTo>
                    <a:pt x="1039119" y="172877"/>
                    <a:pt x="1034629" y="184102"/>
                    <a:pt x="1027894" y="181857"/>
                  </a:cubicBezTo>
                  <a:cubicBezTo>
                    <a:pt x="1021158" y="179612"/>
                    <a:pt x="547432" y="11226"/>
                    <a:pt x="518244" y="11226"/>
                  </a:cubicBezTo>
                  <a:cubicBezTo>
                    <a:pt x="489057" y="11226"/>
                    <a:pt x="10841" y="179612"/>
                    <a:pt x="6350" y="181857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720" name="Google Shape;1720;gdd949ce96f_0_774"/>
          <p:cNvSpPr txBox="1"/>
          <p:nvPr/>
        </p:nvSpPr>
        <p:spPr>
          <a:xfrm>
            <a:off x="11630024" y="6232558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19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"/>
          <p:cNvGrpSpPr/>
          <p:nvPr/>
        </p:nvGrpSpPr>
        <p:grpSpPr>
          <a:xfrm>
            <a:off x="-1744892" y="-996345"/>
            <a:ext cx="14382751" cy="9596639"/>
            <a:chOff x="-2334246" y="-1906459"/>
            <a:chExt cx="16858544" cy="11248578"/>
          </a:xfrm>
        </p:grpSpPr>
        <p:sp>
          <p:nvSpPr>
            <p:cNvPr id="116" name="Google Shape;116;p2"/>
            <p:cNvSpPr/>
            <p:nvPr/>
          </p:nvSpPr>
          <p:spPr>
            <a:xfrm>
              <a:off x="-2331999" y="-1899717"/>
              <a:ext cx="16855995" cy="11237341"/>
            </a:xfrm>
            <a:custGeom>
              <a:avLst/>
              <a:gdLst/>
              <a:ahLst/>
              <a:cxnLst/>
              <a:rect l="l" t="t" r="r" b="b"/>
              <a:pathLst>
                <a:path w="16855999" h="11237333" extrusionOk="0">
                  <a:moveTo>
                    <a:pt x="0" y="0"/>
                  </a:moveTo>
                  <a:lnTo>
                    <a:pt x="16856000" y="0"/>
                  </a:lnTo>
                  <a:lnTo>
                    <a:pt x="16856000" y="11237333"/>
                  </a:lnTo>
                  <a:lnTo>
                    <a:pt x="0" y="11237333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1127021" y="-1034363"/>
              <a:ext cx="14395021" cy="9933809"/>
            </a:xfrm>
            <a:custGeom>
              <a:avLst/>
              <a:gdLst/>
              <a:ahLst/>
              <a:cxnLst/>
              <a:rect l="l" t="t" r="r" b="b"/>
              <a:pathLst>
                <a:path w="14395023" h="9933802" extrusionOk="0">
                  <a:moveTo>
                    <a:pt x="0" y="157686"/>
                  </a:moveTo>
                  <a:lnTo>
                    <a:pt x="14292458" y="0"/>
                  </a:lnTo>
                  <a:lnTo>
                    <a:pt x="14400433" y="9786739"/>
                  </a:lnTo>
                  <a:lnTo>
                    <a:pt x="107975" y="9944424"/>
                  </a:lnTo>
                  <a:close/>
                </a:path>
              </a:pathLst>
            </a:custGeom>
            <a:solidFill>
              <a:srgbClr val="FF90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059598" y="-1101783"/>
              <a:ext cx="14395021" cy="9933809"/>
            </a:xfrm>
            <a:custGeom>
              <a:avLst/>
              <a:gdLst/>
              <a:ahLst/>
              <a:cxnLst/>
              <a:rect l="l" t="t" r="r" b="b"/>
              <a:pathLst>
                <a:path w="14395023" h="9933802" extrusionOk="0">
                  <a:moveTo>
                    <a:pt x="0" y="157686"/>
                  </a:moveTo>
                  <a:lnTo>
                    <a:pt x="14292458" y="0"/>
                  </a:lnTo>
                  <a:lnTo>
                    <a:pt x="14400433" y="9786739"/>
                  </a:lnTo>
                  <a:lnTo>
                    <a:pt x="107975" y="9944424"/>
                  </a:lnTo>
                  <a:close/>
                </a:path>
              </a:pathLst>
            </a:custGeom>
            <a:solidFill>
              <a:srgbClr val="FFE6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2102757" y="-1906459"/>
              <a:ext cx="16035673" cy="11248578"/>
            </a:xfrm>
            <a:custGeom>
              <a:avLst/>
              <a:gdLst/>
              <a:ahLst/>
              <a:cxnLst/>
              <a:rect l="l" t="t" r="r" b="b"/>
              <a:pathLst>
                <a:path w="16035673" h="11248571" extrusionOk="0">
                  <a:moveTo>
                    <a:pt x="16037921" y="8905587"/>
                  </a:moveTo>
                  <a:lnTo>
                    <a:pt x="5179287" y="11250819"/>
                  </a:lnTo>
                  <a:lnTo>
                    <a:pt x="2245219" y="11244076"/>
                  </a:lnTo>
                  <a:lnTo>
                    <a:pt x="1919336" y="11244076"/>
                  </a:lnTo>
                  <a:lnTo>
                    <a:pt x="0" y="2356469"/>
                  </a:lnTo>
                  <a:lnTo>
                    <a:pt x="10909203" y="0"/>
                  </a:lnTo>
                  <a:lnTo>
                    <a:pt x="13581440" y="6742"/>
                  </a:lnTo>
                  <a:lnTo>
                    <a:pt x="14116337" y="6742"/>
                  </a:lnTo>
                  <a:close/>
                </a:path>
              </a:pathLst>
            </a:custGeom>
            <a:solidFill>
              <a:srgbClr val="FF906D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2163439" y="-1899717"/>
              <a:ext cx="16159281" cy="11226104"/>
            </a:xfrm>
            <a:custGeom>
              <a:avLst/>
              <a:gdLst/>
              <a:ahLst/>
              <a:cxnLst/>
              <a:rect l="l" t="t" r="r" b="b"/>
              <a:pathLst>
                <a:path w="16159284" h="11226096" extrusionOk="0">
                  <a:moveTo>
                    <a:pt x="16159284" y="8520146"/>
                  </a:moveTo>
                  <a:lnTo>
                    <a:pt x="4651132" y="11237333"/>
                  </a:lnTo>
                  <a:lnTo>
                    <a:pt x="2248590" y="11237333"/>
                  </a:lnTo>
                  <a:lnTo>
                    <a:pt x="2114866" y="11237333"/>
                  </a:lnTo>
                  <a:lnTo>
                    <a:pt x="0" y="2278931"/>
                  </a:lnTo>
                  <a:lnTo>
                    <a:pt x="9651745" y="0"/>
                  </a:lnTo>
                  <a:lnTo>
                    <a:pt x="13566832" y="0"/>
                  </a:lnTo>
                  <a:lnTo>
                    <a:pt x="14148925" y="33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638533" y="-1889603"/>
              <a:ext cx="3292538" cy="4202766"/>
            </a:xfrm>
            <a:custGeom>
              <a:avLst/>
              <a:gdLst/>
              <a:ahLst/>
              <a:cxnLst/>
              <a:rect l="l" t="t" r="r" b="b"/>
              <a:pathLst>
                <a:path w="3292538" h="4202762" extrusionOk="0">
                  <a:moveTo>
                    <a:pt x="1875511" y="1566484"/>
                  </a:moveTo>
                  <a:cubicBezTo>
                    <a:pt x="1902481" y="1650764"/>
                    <a:pt x="1928326" y="1728302"/>
                    <a:pt x="1953049" y="1796850"/>
                  </a:cubicBezTo>
                  <a:lnTo>
                    <a:pt x="68548" y="2709321"/>
                  </a:lnTo>
                  <a:cubicBezTo>
                    <a:pt x="46073" y="2720559"/>
                    <a:pt x="37083" y="2746404"/>
                    <a:pt x="48321" y="2768879"/>
                  </a:cubicBezTo>
                  <a:lnTo>
                    <a:pt x="734922" y="4184783"/>
                  </a:lnTo>
                  <a:cubicBezTo>
                    <a:pt x="746159" y="4207258"/>
                    <a:pt x="772005" y="4216248"/>
                    <a:pt x="794479" y="4205011"/>
                  </a:cubicBezTo>
                  <a:lnTo>
                    <a:pt x="2619422" y="3320632"/>
                  </a:lnTo>
                  <a:cubicBezTo>
                    <a:pt x="2629536" y="3324003"/>
                    <a:pt x="2643021" y="3328498"/>
                    <a:pt x="2663248" y="3332993"/>
                  </a:cubicBezTo>
                  <a:cubicBezTo>
                    <a:pt x="2627289" y="3367829"/>
                    <a:pt x="2596948" y="3407160"/>
                    <a:pt x="2594700" y="3446490"/>
                  </a:cubicBezTo>
                  <a:cubicBezTo>
                    <a:pt x="2594700" y="3446490"/>
                    <a:pt x="2594700" y="3446490"/>
                    <a:pt x="2594700" y="3447614"/>
                  </a:cubicBezTo>
                  <a:cubicBezTo>
                    <a:pt x="2592453" y="3449862"/>
                    <a:pt x="2587958" y="3455480"/>
                    <a:pt x="2583463" y="3457728"/>
                  </a:cubicBezTo>
                  <a:cubicBezTo>
                    <a:pt x="2582339" y="3458851"/>
                    <a:pt x="2581215" y="3458851"/>
                    <a:pt x="2578968" y="3458851"/>
                  </a:cubicBezTo>
                  <a:cubicBezTo>
                    <a:pt x="2578968" y="3458851"/>
                    <a:pt x="2577844" y="3458851"/>
                    <a:pt x="2577844" y="3458851"/>
                  </a:cubicBezTo>
                  <a:cubicBezTo>
                    <a:pt x="2577844" y="3458851"/>
                    <a:pt x="2577844" y="3458851"/>
                    <a:pt x="2577844" y="3458851"/>
                  </a:cubicBezTo>
                  <a:cubicBezTo>
                    <a:pt x="2529524" y="3484697"/>
                    <a:pt x="2507049" y="3510543"/>
                    <a:pt x="2496935" y="3535265"/>
                  </a:cubicBezTo>
                  <a:cubicBezTo>
                    <a:pt x="2494688" y="3542008"/>
                    <a:pt x="2492441" y="3548750"/>
                    <a:pt x="2491317" y="3554369"/>
                  </a:cubicBezTo>
                  <a:cubicBezTo>
                    <a:pt x="2486822" y="3579091"/>
                    <a:pt x="2494688" y="3602689"/>
                    <a:pt x="2499183" y="3622916"/>
                  </a:cubicBezTo>
                  <a:cubicBezTo>
                    <a:pt x="2499183" y="3622916"/>
                    <a:pt x="2499183" y="3622916"/>
                    <a:pt x="2500307" y="3622916"/>
                  </a:cubicBezTo>
                  <a:cubicBezTo>
                    <a:pt x="2507049" y="3626288"/>
                    <a:pt x="2526153" y="3619545"/>
                    <a:pt x="2550875" y="3609432"/>
                  </a:cubicBezTo>
                  <a:cubicBezTo>
                    <a:pt x="2550875" y="3609432"/>
                    <a:pt x="2550875" y="3609432"/>
                    <a:pt x="2551998" y="3609432"/>
                  </a:cubicBezTo>
                  <a:cubicBezTo>
                    <a:pt x="2556493" y="3607184"/>
                    <a:pt x="2560988" y="3606060"/>
                    <a:pt x="2565483" y="3603813"/>
                  </a:cubicBezTo>
                  <a:cubicBezTo>
                    <a:pt x="2576721" y="3599318"/>
                    <a:pt x="2585710" y="3594823"/>
                    <a:pt x="2587958" y="3593699"/>
                  </a:cubicBezTo>
                  <a:cubicBezTo>
                    <a:pt x="2589082" y="3592576"/>
                    <a:pt x="2591329" y="3592576"/>
                    <a:pt x="2592453" y="3591452"/>
                  </a:cubicBezTo>
                  <a:cubicBezTo>
                    <a:pt x="2594700" y="3590328"/>
                    <a:pt x="2598071" y="3589204"/>
                    <a:pt x="2601443" y="3586957"/>
                  </a:cubicBezTo>
                  <a:cubicBezTo>
                    <a:pt x="2620546" y="3577967"/>
                    <a:pt x="2657629" y="3561111"/>
                    <a:pt x="2687970" y="3547627"/>
                  </a:cubicBezTo>
                  <a:cubicBezTo>
                    <a:pt x="2700331" y="3542008"/>
                    <a:pt x="2710445" y="3537513"/>
                    <a:pt x="2718311" y="3534142"/>
                  </a:cubicBezTo>
                  <a:cubicBezTo>
                    <a:pt x="2727301" y="3530771"/>
                    <a:pt x="2731796" y="3527399"/>
                    <a:pt x="2731796" y="3527399"/>
                  </a:cubicBezTo>
                  <a:lnTo>
                    <a:pt x="2731796" y="3527399"/>
                  </a:lnTo>
                  <a:lnTo>
                    <a:pt x="2731796" y="3527399"/>
                  </a:lnTo>
                  <a:cubicBezTo>
                    <a:pt x="2731796" y="3527399"/>
                    <a:pt x="2731796" y="3527399"/>
                    <a:pt x="2731796" y="3527399"/>
                  </a:cubicBezTo>
                  <a:cubicBezTo>
                    <a:pt x="2735167" y="3525152"/>
                    <a:pt x="2753147" y="3512791"/>
                    <a:pt x="2773374" y="3498182"/>
                  </a:cubicBezTo>
                  <a:cubicBezTo>
                    <a:pt x="2780116" y="3492563"/>
                    <a:pt x="2787982" y="3486945"/>
                    <a:pt x="2794725" y="3480202"/>
                  </a:cubicBezTo>
                  <a:cubicBezTo>
                    <a:pt x="2794725" y="3480202"/>
                    <a:pt x="2794725" y="3480202"/>
                    <a:pt x="2794725" y="3480202"/>
                  </a:cubicBezTo>
                  <a:cubicBezTo>
                    <a:pt x="2794725" y="3480202"/>
                    <a:pt x="2794725" y="3482450"/>
                    <a:pt x="2794725" y="3482450"/>
                  </a:cubicBezTo>
                  <a:cubicBezTo>
                    <a:pt x="2805962" y="3472336"/>
                    <a:pt x="2817199" y="3459975"/>
                    <a:pt x="2827313" y="3448738"/>
                  </a:cubicBezTo>
                  <a:lnTo>
                    <a:pt x="2828437" y="3448738"/>
                  </a:lnTo>
                  <a:cubicBezTo>
                    <a:pt x="2828437" y="3448738"/>
                    <a:pt x="2828437" y="3448738"/>
                    <a:pt x="2829561" y="3447614"/>
                  </a:cubicBezTo>
                  <a:cubicBezTo>
                    <a:pt x="2831808" y="3445367"/>
                    <a:pt x="2838550" y="3435253"/>
                    <a:pt x="2848664" y="3424016"/>
                  </a:cubicBezTo>
                  <a:cubicBezTo>
                    <a:pt x="2852035" y="3419521"/>
                    <a:pt x="2856530" y="3413902"/>
                    <a:pt x="2861025" y="3409407"/>
                  </a:cubicBezTo>
                  <a:cubicBezTo>
                    <a:pt x="2861025" y="3409407"/>
                    <a:pt x="2861025" y="3409407"/>
                    <a:pt x="2861025" y="3409407"/>
                  </a:cubicBezTo>
                  <a:cubicBezTo>
                    <a:pt x="2862149" y="3407160"/>
                    <a:pt x="2864396" y="3406036"/>
                    <a:pt x="2865520" y="3403788"/>
                  </a:cubicBezTo>
                  <a:cubicBezTo>
                    <a:pt x="2876757" y="3393675"/>
                    <a:pt x="2884623" y="3382438"/>
                    <a:pt x="2898108" y="3366705"/>
                  </a:cubicBezTo>
                  <a:cubicBezTo>
                    <a:pt x="2903727" y="3361087"/>
                    <a:pt x="2908222" y="3354344"/>
                    <a:pt x="2912717" y="3349849"/>
                  </a:cubicBezTo>
                  <a:cubicBezTo>
                    <a:pt x="2913841" y="3348726"/>
                    <a:pt x="2914964" y="3346478"/>
                    <a:pt x="2916088" y="3345354"/>
                  </a:cubicBezTo>
                  <a:cubicBezTo>
                    <a:pt x="2920583" y="3339736"/>
                    <a:pt x="2923954" y="3336364"/>
                    <a:pt x="2925078" y="3335241"/>
                  </a:cubicBezTo>
                  <a:cubicBezTo>
                    <a:pt x="2925078" y="3335241"/>
                    <a:pt x="2926202" y="3335241"/>
                    <a:pt x="2926202" y="3335241"/>
                  </a:cubicBezTo>
                  <a:lnTo>
                    <a:pt x="2926202" y="3337488"/>
                  </a:lnTo>
                  <a:lnTo>
                    <a:pt x="2932944" y="3337488"/>
                  </a:lnTo>
                  <a:cubicBezTo>
                    <a:pt x="2932944" y="3337488"/>
                    <a:pt x="2937439" y="3335241"/>
                    <a:pt x="2937439" y="3335241"/>
                  </a:cubicBezTo>
                  <a:lnTo>
                    <a:pt x="2937439" y="3335241"/>
                  </a:lnTo>
                  <a:cubicBezTo>
                    <a:pt x="2959914" y="3335241"/>
                    <a:pt x="2981265" y="3337488"/>
                    <a:pt x="3003739" y="3329622"/>
                  </a:cubicBezTo>
                  <a:cubicBezTo>
                    <a:pt x="3023966" y="3324003"/>
                    <a:pt x="3045317" y="3312766"/>
                    <a:pt x="3083524" y="3295910"/>
                  </a:cubicBezTo>
                  <a:cubicBezTo>
                    <a:pt x="3100380" y="3289168"/>
                    <a:pt x="3114989" y="3282425"/>
                    <a:pt x="3126226" y="3276807"/>
                  </a:cubicBezTo>
                  <a:cubicBezTo>
                    <a:pt x="3126226" y="3276807"/>
                    <a:pt x="3126226" y="3276807"/>
                    <a:pt x="3126226" y="3276807"/>
                  </a:cubicBezTo>
                  <a:cubicBezTo>
                    <a:pt x="3126226" y="3276807"/>
                    <a:pt x="3127350" y="3276807"/>
                    <a:pt x="3128474" y="3275683"/>
                  </a:cubicBezTo>
                  <a:cubicBezTo>
                    <a:pt x="3145330" y="3267817"/>
                    <a:pt x="3155443" y="3262198"/>
                    <a:pt x="3161062" y="3255456"/>
                  </a:cubicBezTo>
                  <a:cubicBezTo>
                    <a:pt x="3161062" y="3255456"/>
                    <a:pt x="3161062" y="3255456"/>
                    <a:pt x="3161062" y="3255456"/>
                  </a:cubicBezTo>
                  <a:cubicBezTo>
                    <a:pt x="3161062" y="3255456"/>
                    <a:pt x="3161062" y="3255456"/>
                    <a:pt x="3161062" y="3254332"/>
                  </a:cubicBezTo>
                  <a:cubicBezTo>
                    <a:pt x="3162186" y="3253208"/>
                    <a:pt x="3162186" y="3253208"/>
                    <a:pt x="3162186" y="3252084"/>
                  </a:cubicBezTo>
                  <a:cubicBezTo>
                    <a:pt x="3164433" y="3249837"/>
                    <a:pt x="3162186" y="3248713"/>
                    <a:pt x="3162186" y="3246466"/>
                  </a:cubicBezTo>
                  <a:cubicBezTo>
                    <a:pt x="3166681" y="3234105"/>
                    <a:pt x="3173423" y="3219496"/>
                    <a:pt x="3162186" y="3195898"/>
                  </a:cubicBezTo>
                  <a:cubicBezTo>
                    <a:pt x="3162186" y="3195898"/>
                    <a:pt x="3162186" y="3195898"/>
                    <a:pt x="3162186" y="3195898"/>
                  </a:cubicBezTo>
                  <a:cubicBezTo>
                    <a:pt x="3162186" y="3195898"/>
                    <a:pt x="3164433" y="3194774"/>
                    <a:pt x="3164433" y="3194774"/>
                  </a:cubicBezTo>
                  <a:cubicBezTo>
                    <a:pt x="3209382" y="3139711"/>
                    <a:pt x="3293662" y="3088019"/>
                    <a:pt x="3300405" y="3048689"/>
                  </a:cubicBezTo>
                  <a:cubicBezTo>
                    <a:pt x="3300405" y="3047565"/>
                    <a:pt x="3301528" y="3047565"/>
                    <a:pt x="3301528" y="3046441"/>
                  </a:cubicBezTo>
                  <a:cubicBezTo>
                    <a:pt x="3301528" y="3045318"/>
                    <a:pt x="3301528" y="3045318"/>
                    <a:pt x="3301528" y="3044194"/>
                  </a:cubicBezTo>
                  <a:cubicBezTo>
                    <a:pt x="3301528" y="3041946"/>
                    <a:pt x="3301528" y="3038575"/>
                    <a:pt x="3300405" y="3036328"/>
                  </a:cubicBezTo>
                  <a:lnTo>
                    <a:pt x="3300405" y="3036328"/>
                  </a:lnTo>
                  <a:cubicBezTo>
                    <a:pt x="3299281" y="3029585"/>
                    <a:pt x="3299281" y="3029585"/>
                    <a:pt x="3297034" y="3021719"/>
                  </a:cubicBezTo>
                  <a:cubicBezTo>
                    <a:pt x="3266693" y="2896985"/>
                    <a:pt x="3227362" y="2775622"/>
                    <a:pt x="3197021" y="2713816"/>
                  </a:cubicBezTo>
                  <a:cubicBezTo>
                    <a:pt x="3131845" y="2629536"/>
                    <a:pt x="3062173" y="2490193"/>
                    <a:pt x="2980141" y="2307025"/>
                  </a:cubicBezTo>
                  <a:cubicBezTo>
                    <a:pt x="2980141" y="2307025"/>
                    <a:pt x="2980141" y="2307025"/>
                    <a:pt x="2980141" y="2307025"/>
                  </a:cubicBezTo>
                  <a:cubicBezTo>
                    <a:pt x="2980141" y="2307025"/>
                    <a:pt x="2980141" y="2307025"/>
                    <a:pt x="2980141" y="2307025"/>
                  </a:cubicBezTo>
                  <a:cubicBezTo>
                    <a:pt x="2980141" y="2307025"/>
                    <a:pt x="2980141" y="2307025"/>
                    <a:pt x="2980141" y="2307025"/>
                  </a:cubicBezTo>
                  <a:cubicBezTo>
                    <a:pt x="2939686" y="2208136"/>
                    <a:pt x="2902603" y="2126104"/>
                    <a:pt x="2874510" y="2065422"/>
                  </a:cubicBezTo>
                  <a:cubicBezTo>
                    <a:pt x="2971151" y="1973276"/>
                    <a:pt x="3127350" y="1840675"/>
                    <a:pt x="3170052" y="1751900"/>
                  </a:cubicBezTo>
                  <a:cubicBezTo>
                    <a:pt x="3036327" y="1544010"/>
                    <a:pt x="2773374" y="1129352"/>
                    <a:pt x="2773374" y="1129352"/>
                  </a:cubicBezTo>
                  <a:lnTo>
                    <a:pt x="2583463" y="661879"/>
                  </a:lnTo>
                  <a:lnTo>
                    <a:pt x="2464347" y="382069"/>
                  </a:lnTo>
                  <a:lnTo>
                    <a:pt x="2462100" y="382069"/>
                  </a:lnTo>
                  <a:cubicBezTo>
                    <a:pt x="2391305" y="247221"/>
                    <a:pt x="2205889" y="112373"/>
                    <a:pt x="1985637" y="0"/>
                  </a:cubicBezTo>
                  <a:lnTo>
                    <a:pt x="0" y="0"/>
                  </a:lnTo>
                  <a:lnTo>
                    <a:pt x="1301283" y="576475"/>
                  </a:lnTo>
                  <a:cubicBezTo>
                    <a:pt x="1301283" y="577599"/>
                    <a:pt x="1557494" y="1152950"/>
                    <a:pt x="1875511" y="1566484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2330875" y="6149310"/>
              <a:ext cx="3786980" cy="3168931"/>
            </a:xfrm>
            <a:custGeom>
              <a:avLst/>
              <a:gdLst/>
              <a:ahLst/>
              <a:cxnLst/>
              <a:rect l="l" t="t" r="r" b="b"/>
              <a:pathLst>
                <a:path w="3786981" h="3168928" extrusionOk="0">
                  <a:moveTo>
                    <a:pt x="3774620" y="1024002"/>
                  </a:moveTo>
                  <a:lnTo>
                    <a:pt x="3667866" y="944217"/>
                  </a:lnTo>
                  <a:lnTo>
                    <a:pt x="3716186" y="880164"/>
                  </a:lnTo>
                  <a:cubicBezTo>
                    <a:pt x="3721805" y="872298"/>
                    <a:pt x="3722928" y="863308"/>
                    <a:pt x="3719557" y="861061"/>
                  </a:cubicBezTo>
                  <a:lnTo>
                    <a:pt x="3694835" y="841957"/>
                  </a:lnTo>
                  <a:cubicBezTo>
                    <a:pt x="3690340" y="838586"/>
                    <a:pt x="3682474" y="843081"/>
                    <a:pt x="3676855" y="850947"/>
                  </a:cubicBezTo>
                  <a:lnTo>
                    <a:pt x="3628535" y="915000"/>
                  </a:lnTo>
                  <a:lnTo>
                    <a:pt x="3565606" y="868927"/>
                  </a:lnTo>
                  <a:lnTo>
                    <a:pt x="3613926" y="804874"/>
                  </a:lnTo>
                  <a:cubicBezTo>
                    <a:pt x="3619545" y="797008"/>
                    <a:pt x="3620669" y="788018"/>
                    <a:pt x="3617298" y="785770"/>
                  </a:cubicBezTo>
                  <a:lnTo>
                    <a:pt x="3592575" y="766667"/>
                  </a:lnTo>
                  <a:cubicBezTo>
                    <a:pt x="3588080" y="763296"/>
                    <a:pt x="3580214" y="767791"/>
                    <a:pt x="3574596" y="775657"/>
                  </a:cubicBezTo>
                  <a:lnTo>
                    <a:pt x="3526275" y="839709"/>
                  </a:lnTo>
                  <a:lnTo>
                    <a:pt x="3463346" y="793637"/>
                  </a:lnTo>
                  <a:lnTo>
                    <a:pt x="3511667" y="729584"/>
                  </a:lnTo>
                  <a:cubicBezTo>
                    <a:pt x="3517285" y="721717"/>
                    <a:pt x="3518409" y="712728"/>
                    <a:pt x="3515038" y="710480"/>
                  </a:cubicBezTo>
                  <a:lnTo>
                    <a:pt x="3490316" y="691377"/>
                  </a:lnTo>
                  <a:cubicBezTo>
                    <a:pt x="3485821" y="688005"/>
                    <a:pt x="3477955" y="692501"/>
                    <a:pt x="3472336" y="700367"/>
                  </a:cubicBezTo>
                  <a:lnTo>
                    <a:pt x="3424015" y="764420"/>
                  </a:lnTo>
                  <a:lnTo>
                    <a:pt x="3361086" y="718346"/>
                  </a:lnTo>
                  <a:lnTo>
                    <a:pt x="3409407" y="654293"/>
                  </a:lnTo>
                  <a:cubicBezTo>
                    <a:pt x="3415026" y="646428"/>
                    <a:pt x="3416149" y="637437"/>
                    <a:pt x="3412778" y="635191"/>
                  </a:cubicBezTo>
                  <a:lnTo>
                    <a:pt x="3388056" y="616087"/>
                  </a:lnTo>
                  <a:cubicBezTo>
                    <a:pt x="3383561" y="612716"/>
                    <a:pt x="3375695" y="617210"/>
                    <a:pt x="3370076" y="625077"/>
                  </a:cubicBezTo>
                  <a:lnTo>
                    <a:pt x="3321756" y="689130"/>
                  </a:lnTo>
                  <a:lnTo>
                    <a:pt x="3258827" y="643056"/>
                  </a:lnTo>
                  <a:lnTo>
                    <a:pt x="3307147" y="579004"/>
                  </a:lnTo>
                  <a:cubicBezTo>
                    <a:pt x="3312766" y="571138"/>
                    <a:pt x="3313890" y="562148"/>
                    <a:pt x="3310518" y="559900"/>
                  </a:cubicBezTo>
                  <a:lnTo>
                    <a:pt x="3285796" y="540797"/>
                  </a:lnTo>
                  <a:cubicBezTo>
                    <a:pt x="3281301" y="537426"/>
                    <a:pt x="3273435" y="541920"/>
                    <a:pt x="3267816" y="549786"/>
                  </a:cubicBezTo>
                  <a:lnTo>
                    <a:pt x="3219496" y="613839"/>
                  </a:lnTo>
                  <a:lnTo>
                    <a:pt x="3156567" y="567767"/>
                  </a:lnTo>
                  <a:lnTo>
                    <a:pt x="3204887" y="503714"/>
                  </a:lnTo>
                  <a:cubicBezTo>
                    <a:pt x="3210506" y="495847"/>
                    <a:pt x="3211630" y="486858"/>
                    <a:pt x="3208259" y="484610"/>
                  </a:cubicBezTo>
                  <a:lnTo>
                    <a:pt x="3183536" y="465506"/>
                  </a:lnTo>
                  <a:cubicBezTo>
                    <a:pt x="3179042" y="462135"/>
                    <a:pt x="3171175" y="466631"/>
                    <a:pt x="3165557" y="474496"/>
                  </a:cubicBezTo>
                  <a:lnTo>
                    <a:pt x="3117236" y="538549"/>
                  </a:lnTo>
                  <a:lnTo>
                    <a:pt x="3054307" y="492476"/>
                  </a:lnTo>
                  <a:lnTo>
                    <a:pt x="3102628" y="428423"/>
                  </a:lnTo>
                  <a:cubicBezTo>
                    <a:pt x="3108246" y="420557"/>
                    <a:pt x="3109370" y="412691"/>
                    <a:pt x="3105999" y="409320"/>
                  </a:cubicBezTo>
                  <a:lnTo>
                    <a:pt x="3081277" y="390216"/>
                  </a:lnTo>
                  <a:cubicBezTo>
                    <a:pt x="3076782" y="386845"/>
                    <a:pt x="3068916" y="391340"/>
                    <a:pt x="3063297" y="399207"/>
                  </a:cubicBezTo>
                  <a:lnTo>
                    <a:pt x="3014976" y="463259"/>
                  </a:lnTo>
                  <a:lnTo>
                    <a:pt x="2952047" y="417186"/>
                  </a:lnTo>
                  <a:lnTo>
                    <a:pt x="3000368" y="353133"/>
                  </a:lnTo>
                  <a:cubicBezTo>
                    <a:pt x="3005987" y="345267"/>
                    <a:pt x="3007110" y="336277"/>
                    <a:pt x="3003739" y="334029"/>
                  </a:cubicBezTo>
                  <a:lnTo>
                    <a:pt x="2979017" y="314927"/>
                  </a:lnTo>
                  <a:cubicBezTo>
                    <a:pt x="2974522" y="311555"/>
                    <a:pt x="2966656" y="316050"/>
                    <a:pt x="2961037" y="323916"/>
                  </a:cubicBezTo>
                  <a:lnTo>
                    <a:pt x="2912717" y="387969"/>
                  </a:lnTo>
                  <a:lnTo>
                    <a:pt x="2849788" y="341896"/>
                  </a:lnTo>
                  <a:lnTo>
                    <a:pt x="2898108" y="277843"/>
                  </a:lnTo>
                  <a:cubicBezTo>
                    <a:pt x="2903727" y="269977"/>
                    <a:pt x="2904851" y="260987"/>
                    <a:pt x="2901479" y="258740"/>
                  </a:cubicBezTo>
                  <a:lnTo>
                    <a:pt x="2876757" y="239636"/>
                  </a:lnTo>
                  <a:cubicBezTo>
                    <a:pt x="2872262" y="236265"/>
                    <a:pt x="2864396" y="240760"/>
                    <a:pt x="2858778" y="248626"/>
                  </a:cubicBezTo>
                  <a:lnTo>
                    <a:pt x="2810457" y="312679"/>
                  </a:lnTo>
                  <a:lnTo>
                    <a:pt x="2747528" y="266605"/>
                  </a:lnTo>
                  <a:lnTo>
                    <a:pt x="2795848" y="202553"/>
                  </a:lnTo>
                  <a:cubicBezTo>
                    <a:pt x="2801467" y="194687"/>
                    <a:pt x="2802591" y="185697"/>
                    <a:pt x="2799220" y="183450"/>
                  </a:cubicBezTo>
                  <a:lnTo>
                    <a:pt x="2774498" y="164346"/>
                  </a:lnTo>
                  <a:cubicBezTo>
                    <a:pt x="2770003" y="160975"/>
                    <a:pt x="2762136" y="165469"/>
                    <a:pt x="2756518" y="173336"/>
                  </a:cubicBezTo>
                  <a:lnTo>
                    <a:pt x="2708197" y="237389"/>
                  </a:lnTo>
                  <a:lnTo>
                    <a:pt x="2645268" y="191316"/>
                  </a:lnTo>
                  <a:lnTo>
                    <a:pt x="2693589" y="127263"/>
                  </a:lnTo>
                  <a:cubicBezTo>
                    <a:pt x="2699207" y="119397"/>
                    <a:pt x="2700331" y="110407"/>
                    <a:pt x="2696960" y="108159"/>
                  </a:cubicBezTo>
                  <a:lnTo>
                    <a:pt x="2672238" y="89056"/>
                  </a:lnTo>
                  <a:cubicBezTo>
                    <a:pt x="2667743" y="85685"/>
                    <a:pt x="2659877" y="90180"/>
                    <a:pt x="2654258" y="98045"/>
                  </a:cubicBezTo>
                  <a:lnTo>
                    <a:pt x="2605938" y="162098"/>
                  </a:lnTo>
                  <a:lnTo>
                    <a:pt x="2543008" y="116026"/>
                  </a:lnTo>
                  <a:lnTo>
                    <a:pt x="2591329" y="51973"/>
                  </a:lnTo>
                  <a:cubicBezTo>
                    <a:pt x="2596948" y="44106"/>
                    <a:pt x="2598071" y="35117"/>
                    <a:pt x="2594700" y="32869"/>
                  </a:cubicBezTo>
                  <a:lnTo>
                    <a:pt x="2569978" y="13765"/>
                  </a:lnTo>
                  <a:cubicBezTo>
                    <a:pt x="2565483" y="10394"/>
                    <a:pt x="2557617" y="14890"/>
                    <a:pt x="2551998" y="22756"/>
                  </a:cubicBezTo>
                  <a:lnTo>
                    <a:pt x="2503678" y="86808"/>
                  </a:lnTo>
                  <a:lnTo>
                    <a:pt x="2396923" y="7023"/>
                  </a:lnTo>
                  <a:cubicBezTo>
                    <a:pt x="2381191" y="-4214"/>
                    <a:pt x="2358716" y="-1966"/>
                    <a:pt x="2347479" y="13765"/>
                  </a:cubicBezTo>
                  <a:lnTo>
                    <a:pt x="1156322" y="1598230"/>
                  </a:lnTo>
                  <a:cubicBezTo>
                    <a:pt x="818078" y="1653293"/>
                    <a:pt x="279810" y="1766790"/>
                    <a:pt x="67424" y="1811739"/>
                  </a:cubicBezTo>
                  <a:lnTo>
                    <a:pt x="0" y="2541042"/>
                  </a:lnTo>
                  <a:cubicBezTo>
                    <a:pt x="168560" y="2462381"/>
                    <a:pt x="528155" y="2282584"/>
                    <a:pt x="847295" y="2191561"/>
                  </a:cubicBezTo>
                  <a:lnTo>
                    <a:pt x="2166558" y="3170333"/>
                  </a:lnTo>
                  <a:cubicBezTo>
                    <a:pt x="2169929" y="3172580"/>
                    <a:pt x="2173300" y="3173704"/>
                    <a:pt x="2176671" y="3173704"/>
                  </a:cubicBezTo>
                  <a:lnTo>
                    <a:pt x="2199146" y="3173704"/>
                  </a:lnTo>
                  <a:cubicBezTo>
                    <a:pt x="2205888" y="3173704"/>
                    <a:pt x="2211507" y="3169209"/>
                    <a:pt x="2216002" y="3162467"/>
                  </a:cubicBezTo>
                  <a:lnTo>
                    <a:pt x="3782486" y="1080189"/>
                  </a:lnTo>
                  <a:cubicBezTo>
                    <a:pt x="3793724" y="1056591"/>
                    <a:pt x="3790352" y="1035239"/>
                    <a:pt x="3774620" y="1024002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328939" y="-665704"/>
              <a:ext cx="1303530" cy="1168684"/>
            </a:xfrm>
            <a:custGeom>
              <a:avLst/>
              <a:gdLst/>
              <a:ahLst/>
              <a:cxnLst/>
              <a:rect l="l" t="t" r="r" b="b"/>
              <a:pathLst>
                <a:path w="1303530" h="1168682" extrusionOk="0">
                  <a:moveTo>
                    <a:pt x="987678" y="1110095"/>
                  </a:moveTo>
                  <a:cubicBezTo>
                    <a:pt x="967452" y="1099981"/>
                    <a:pt x="948348" y="1088744"/>
                    <a:pt x="929245" y="1076383"/>
                  </a:cubicBezTo>
                  <a:cubicBezTo>
                    <a:pt x="929245" y="1076383"/>
                    <a:pt x="929245" y="1076383"/>
                    <a:pt x="929245" y="1076383"/>
                  </a:cubicBezTo>
                  <a:cubicBezTo>
                    <a:pt x="948348" y="1087620"/>
                    <a:pt x="968576" y="1098857"/>
                    <a:pt x="987678" y="1110095"/>
                  </a:cubicBezTo>
                  <a:cubicBezTo>
                    <a:pt x="1110166" y="1049413"/>
                    <a:pt x="1213549" y="946030"/>
                    <a:pt x="1269735" y="808934"/>
                  </a:cubicBezTo>
                  <a:cubicBezTo>
                    <a:pt x="1393346" y="511145"/>
                    <a:pt x="1251756" y="168406"/>
                    <a:pt x="953966" y="44796"/>
                  </a:cubicBezTo>
                  <a:cubicBezTo>
                    <a:pt x="822490" y="-10267"/>
                    <a:pt x="682024" y="-12515"/>
                    <a:pt x="555041" y="26816"/>
                  </a:cubicBezTo>
                  <a:cubicBezTo>
                    <a:pt x="555041" y="26816"/>
                    <a:pt x="555041" y="26816"/>
                    <a:pt x="555041" y="25692"/>
                  </a:cubicBezTo>
                  <a:cubicBezTo>
                    <a:pt x="430307" y="65023"/>
                    <a:pt x="317934" y="148179"/>
                    <a:pt x="243768" y="258305"/>
                  </a:cubicBezTo>
                  <a:lnTo>
                    <a:pt x="84197" y="172901"/>
                  </a:lnTo>
                  <a:cubicBezTo>
                    <a:pt x="77454" y="169530"/>
                    <a:pt x="69589" y="167283"/>
                    <a:pt x="61723" y="167283"/>
                  </a:cubicBezTo>
                  <a:cubicBezTo>
                    <a:pt x="107795" y="253810"/>
                    <a:pt x="178590" y="329100"/>
                    <a:pt x="270737" y="379668"/>
                  </a:cubicBezTo>
                  <a:cubicBezTo>
                    <a:pt x="270737" y="379668"/>
                    <a:pt x="270737" y="379668"/>
                    <a:pt x="270737" y="379668"/>
                  </a:cubicBezTo>
                  <a:cubicBezTo>
                    <a:pt x="178590" y="329100"/>
                    <a:pt x="107795" y="254934"/>
                    <a:pt x="61723" y="168406"/>
                  </a:cubicBezTo>
                  <a:cubicBezTo>
                    <a:pt x="40371" y="166159"/>
                    <a:pt x="17897" y="177396"/>
                    <a:pt x="6659" y="197623"/>
                  </a:cubicBezTo>
                  <a:cubicBezTo>
                    <a:pt x="-7949" y="224593"/>
                    <a:pt x="2165" y="259429"/>
                    <a:pt x="30258" y="274037"/>
                  </a:cubicBezTo>
                  <a:lnTo>
                    <a:pt x="189828" y="359441"/>
                  </a:lnTo>
                  <a:cubicBezTo>
                    <a:pt x="189828" y="359441"/>
                    <a:pt x="189828" y="360565"/>
                    <a:pt x="189828" y="360565"/>
                  </a:cubicBezTo>
                  <a:cubicBezTo>
                    <a:pt x="66217" y="658354"/>
                    <a:pt x="207808" y="999969"/>
                    <a:pt x="506721" y="1123580"/>
                  </a:cubicBezTo>
                  <a:cubicBezTo>
                    <a:pt x="668539" y="1192127"/>
                    <a:pt x="842717" y="1180890"/>
                    <a:pt x="987678" y="1110095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879078" y="2473664"/>
              <a:ext cx="1393429" cy="1157446"/>
            </a:xfrm>
            <a:custGeom>
              <a:avLst/>
              <a:gdLst/>
              <a:ahLst/>
              <a:cxnLst/>
              <a:rect l="l" t="t" r="r" b="b"/>
              <a:pathLst>
                <a:path w="1393429" h="1157445" extrusionOk="0">
                  <a:moveTo>
                    <a:pt x="1302472" y="911540"/>
                  </a:moveTo>
                  <a:cubicBezTo>
                    <a:pt x="1378886" y="798042"/>
                    <a:pt x="1417093" y="657576"/>
                    <a:pt x="1397989" y="510367"/>
                  </a:cubicBezTo>
                  <a:cubicBezTo>
                    <a:pt x="1357535" y="190103"/>
                    <a:pt x="1064241" y="-35767"/>
                    <a:pt x="743977" y="4687"/>
                  </a:cubicBezTo>
                  <a:cubicBezTo>
                    <a:pt x="602386" y="22666"/>
                    <a:pt x="478776" y="90090"/>
                    <a:pt x="388877" y="187855"/>
                  </a:cubicBezTo>
                  <a:cubicBezTo>
                    <a:pt x="388877" y="187855"/>
                    <a:pt x="388877" y="187855"/>
                    <a:pt x="388877" y="186732"/>
                  </a:cubicBezTo>
                  <a:cubicBezTo>
                    <a:pt x="300102" y="283373"/>
                    <a:pt x="243915" y="410354"/>
                    <a:pt x="234925" y="542955"/>
                  </a:cubicBezTo>
                  <a:lnTo>
                    <a:pt x="249534" y="542955"/>
                  </a:lnTo>
                  <a:lnTo>
                    <a:pt x="236049" y="542955"/>
                  </a:lnTo>
                  <a:lnTo>
                    <a:pt x="55128" y="547450"/>
                  </a:lnTo>
                  <a:cubicBezTo>
                    <a:pt x="47262" y="547450"/>
                    <a:pt x="39396" y="550821"/>
                    <a:pt x="32653" y="553069"/>
                  </a:cubicBezTo>
                  <a:cubicBezTo>
                    <a:pt x="96706" y="593523"/>
                    <a:pt x="169749" y="620493"/>
                    <a:pt x="248410" y="629482"/>
                  </a:cubicBezTo>
                  <a:cubicBezTo>
                    <a:pt x="248410" y="629482"/>
                    <a:pt x="248410" y="629482"/>
                    <a:pt x="248410" y="629482"/>
                  </a:cubicBezTo>
                  <a:cubicBezTo>
                    <a:pt x="169749" y="620493"/>
                    <a:pt x="96706" y="593523"/>
                    <a:pt x="32653" y="553069"/>
                  </a:cubicBezTo>
                  <a:cubicBezTo>
                    <a:pt x="12426" y="562058"/>
                    <a:pt x="-1059" y="583410"/>
                    <a:pt x="65" y="605884"/>
                  </a:cubicBezTo>
                  <a:cubicBezTo>
                    <a:pt x="1189" y="637349"/>
                    <a:pt x="27035" y="662071"/>
                    <a:pt x="58499" y="660947"/>
                  </a:cubicBezTo>
                  <a:lnTo>
                    <a:pt x="239421" y="656452"/>
                  </a:lnTo>
                  <a:cubicBezTo>
                    <a:pt x="239421" y="656452"/>
                    <a:pt x="239421" y="657576"/>
                    <a:pt x="239421" y="657576"/>
                  </a:cubicBezTo>
                  <a:cubicBezTo>
                    <a:pt x="279875" y="977840"/>
                    <a:pt x="573169" y="1203710"/>
                    <a:pt x="893433" y="1162132"/>
                  </a:cubicBezTo>
                  <a:cubicBezTo>
                    <a:pt x="1065365" y="1143029"/>
                    <a:pt x="1211450" y="1046388"/>
                    <a:pt x="1302472" y="911540"/>
                  </a:cubicBezTo>
                  <a:cubicBezTo>
                    <a:pt x="1295730" y="911540"/>
                    <a:pt x="1288987" y="911540"/>
                    <a:pt x="1281121" y="911540"/>
                  </a:cubicBezTo>
                  <a:cubicBezTo>
                    <a:pt x="1281121" y="911540"/>
                    <a:pt x="1281121" y="911540"/>
                    <a:pt x="1281121" y="911540"/>
                  </a:cubicBezTo>
                  <a:cubicBezTo>
                    <a:pt x="1288987" y="912663"/>
                    <a:pt x="1295730" y="912663"/>
                    <a:pt x="1302472" y="91154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69778" y="7001382"/>
              <a:ext cx="1640651" cy="2337366"/>
            </a:xfrm>
            <a:custGeom>
              <a:avLst/>
              <a:gdLst/>
              <a:ahLst/>
              <a:cxnLst/>
              <a:rect l="l" t="t" r="r" b="b"/>
              <a:pathLst>
                <a:path w="1640650" h="2337365" extrusionOk="0">
                  <a:moveTo>
                    <a:pt x="1148279" y="1100135"/>
                  </a:moveTo>
                  <a:lnTo>
                    <a:pt x="1119062" y="1020350"/>
                  </a:lnTo>
                  <a:lnTo>
                    <a:pt x="1111196" y="1023721"/>
                  </a:lnTo>
                  <a:cubicBezTo>
                    <a:pt x="1089845" y="957421"/>
                    <a:pt x="1072989" y="886625"/>
                    <a:pt x="1035906" y="763015"/>
                  </a:cubicBezTo>
                  <a:cubicBezTo>
                    <a:pt x="1013431" y="669745"/>
                    <a:pt x="1011184" y="534897"/>
                    <a:pt x="988709" y="392183"/>
                  </a:cubicBezTo>
                  <a:cubicBezTo>
                    <a:pt x="975224" y="305656"/>
                    <a:pt x="977472" y="280933"/>
                    <a:pt x="969605" y="269696"/>
                  </a:cubicBezTo>
                  <a:lnTo>
                    <a:pt x="969605" y="269696"/>
                  </a:lnTo>
                  <a:cubicBezTo>
                    <a:pt x="972976" y="269696"/>
                    <a:pt x="968482" y="264077"/>
                    <a:pt x="962863" y="252840"/>
                  </a:cubicBezTo>
                  <a:cubicBezTo>
                    <a:pt x="962863" y="252840"/>
                    <a:pt x="962863" y="251716"/>
                    <a:pt x="962863" y="251716"/>
                  </a:cubicBezTo>
                  <a:cubicBezTo>
                    <a:pt x="961739" y="250592"/>
                    <a:pt x="961739" y="248345"/>
                    <a:pt x="960616" y="246097"/>
                  </a:cubicBezTo>
                  <a:cubicBezTo>
                    <a:pt x="957244" y="239355"/>
                    <a:pt x="951626" y="229241"/>
                    <a:pt x="943760" y="218004"/>
                  </a:cubicBezTo>
                  <a:cubicBezTo>
                    <a:pt x="941512" y="214633"/>
                    <a:pt x="938141" y="210138"/>
                    <a:pt x="934770" y="206767"/>
                  </a:cubicBezTo>
                  <a:cubicBezTo>
                    <a:pt x="930275" y="201148"/>
                    <a:pt x="925780" y="194406"/>
                    <a:pt x="920161" y="188787"/>
                  </a:cubicBezTo>
                  <a:cubicBezTo>
                    <a:pt x="851613" y="89899"/>
                    <a:pt x="863975" y="69672"/>
                    <a:pt x="634733" y="41578"/>
                  </a:cubicBezTo>
                  <a:cubicBezTo>
                    <a:pt x="602144" y="37083"/>
                    <a:pt x="563938" y="34835"/>
                    <a:pt x="520112" y="30341"/>
                  </a:cubicBezTo>
                  <a:cubicBezTo>
                    <a:pt x="520112" y="30341"/>
                    <a:pt x="518988" y="32588"/>
                    <a:pt x="518988" y="32588"/>
                  </a:cubicBezTo>
                  <a:cubicBezTo>
                    <a:pt x="518988" y="32588"/>
                    <a:pt x="518988" y="32588"/>
                    <a:pt x="518988" y="32588"/>
                  </a:cubicBezTo>
                  <a:cubicBezTo>
                    <a:pt x="493143" y="21351"/>
                    <a:pt x="467296" y="21351"/>
                    <a:pt x="441451" y="21351"/>
                  </a:cubicBezTo>
                  <a:cubicBezTo>
                    <a:pt x="441451" y="21351"/>
                    <a:pt x="441451" y="21351"/>
                    <a:pt x="441451" y="21351"/>
                  </a:cubicBezTo>
                  <a:cubicBezTo>
                    <a:pt x="438080" y="21351"/>
                    <a:pt x="435832" y="20227"/>
                    <a:pt x="433584" y="19104"/>
                  </a:cubicBezTo>
                  <a:cubicBezTo>
                    <a:pt x="417852" y="16856"/>
                    <a:pt x="404368" y="15732"/>
                    <a:pt x="394254" y="13485"/>
                  </a:cubicBezTo>
                  <a:cubicBezTo>
                    <a:pt x="374027" y="10113"/>
                    <a:pt x="351552" y="6742"/>
                    <a:pt x="330201" y="3371"/>
                  </a:cubicBezTo>
                  <a:cubicBezTo>
                    <a:pt x="330201" y="3371"/>
                    <a:pt x="330201" y="3371"/>
                    <a:pt x="330201" y="3371"/>
                  </a:cubicBezTo>
                  <a:cubicBezTo>
                    <a:pt x="327954" y="3371"/>
                    <a:pt x="326830" y="2248"/>
                    <a:pt x="324583" y="2248"/>
                  </a:cubicBezTo>
                  <a:cubicBezTo>
                    <a:pt x="323459" y="2248"/>
                    <a:pt x="323459" y="2248"/>
                    <a:pt x="322335" y="2248"/>
                  </a:cubicBezTo>
                  <a:cubicBezTo>
                    <a:pt x="320088" y="2248"/>
                    <a:pt x="318964" y="1123"/>
                    <a:pt x="316716" y="1123"/>
                  </a:cubicBezTo>
                  <a:cubicBezTo>
                    <a:pt x="315592" y="1123"/>
                    <a:pt x="314469" y="1123"/>
                    <a:pt x="314469" y="1123"/>
                  </a:cubicBezTo>
                  <a:cubicBezTo>
                    <a:pt x="312221" y="1123"/>
                    <a:pt x="311098" y="0"/>
                    <a:pt x="308850" y="0"/>
                  </a:cubicBezTo>
                  <a:cubicBezTo>
                    <a:pt x="307727" y="0"/>
                    <a:pt x="306603" y="0"/>
                    <a:pt x="305479" y="0"/>
                  </a:cubicBezTo>
                  <a:cubicBezTo>
                    <a:pt x="302108" y="0"/>
                    <a:pt x="299860" y="0"/>
                    <a:pt x="296489" y="0"/>
                  </a:cubicBezTo>
                  <a:lnTo>
                    <a:pt x="296489" y="0"/>
                  </a:lnTo>
                  <a:cubicBezTo>
                    <a:pt x="206591" y="0"/>
                    <a:pt x="188611" y="30341"/>
                    <a:pt x="184116" y="97765"/>
                  </a:cubicBezTo>
                  <a:cubicBezTo>
                    <a:pt x="182992" y="107878"/>
                    <a:pt x="181868" y="117992"/>
                    <a:pt x="180744" y="130353"/>
                  </a:cubicBezTo>
                  <a:lnTo>
                    <a:pt x="180744" y="157323"/>
                  </a:lnTo>
                  <a:cubicBezTo>
                    <a:pt x="179621" y="164065"/>
                    <a:pt x="179621" y="170808"/>
                    <a:pt x="178497" y="177550"/>
                  </a:cubicBezTo>
                  <a:cubicBezTo>
                    <a:pt x="177373" y="192158"/>
                    <a:pt x="175126" y="206767"/>
                    <a:pt x="175126" y="223623"/>
                  </a:cubicBezTo>
                  <a:cubicBezTo>
                    <a:pt x="175126" y="222499"/>
                    <a:pt x="174002" y="221376"/>
                    <a:pt x="174002" y="220251"/>
                  </a:cubicBezTo>
                  <a:cubicBezTo>
                    <a:pt x="174002" y="218004"/>
                    <a:pt x="172879" y="216880"/>
                    <a:pt x="171755" y="214633"/>
                  </a:cubicBezTo>
                  <a:cubicBezTo>
                    <a:pt x="161641" y="195529"/>
                    <a:pt x="142538" y="169683"/>
                    <a:pt x="112197" y="157323"/>
                  </a:cubicBezTo>
                  <a:cubicBezTo>
                    <a:pt x="107702" y="155075"/>
                    <a:pt x="103207" y="153952"/>
                    <a:pt x="99836" y="152827"/>
                  </a:cubicBezTo>
                  <a:cubicBezTo>
                    <a:pt x="97588" y="152827"/>
                    <a:pt x="96464" y="151704"/>
                    <a:pt x="94217" y="151704"/>
                  </a:cubicBezTo>
                  <a:cubicBezTo>
                    <a:pt x="89722" y="150580"/>
                    <a:pt x="84104" y="150580"/>
                    <a:pt x="75114" y="150580"/>
                  </a:cubicBezTo>
                  <a:cubicBezTo>
                    <a:pt x="75114" y="150580"/>
                    <a:pt x="75114" y="150580"/>
                    <a:pt x="75114" y="150580"/>
                  </a:cubicBezTo>
                  <a:cubicBezTo>
                    <a:pt x="75114" y="150580"/>
                    <a:pt x="75114" y="150580"/>
                    <a:pt x="75114" y="150580"/>
                  </a:cubicBezTo>
                  <a:cubicBezTo>
                    <a:pt x="75114" y="150580"/>
                    <a:pt x="75114" y="150580"/>
                    <a:pt x="75114" y="150580"/>
                  </a:cubicBezTo>
                  <a:cubicBezTo>
                    <a:pt x="75114" y="150580"/>
                    <a:pt x="75114" y="150580"/>
                    <a:pt x="75114" y="150580"/>
                  </a:cubicBezTo>
                  <a:cubicBezTo>
                    <a:pt x="72866" y="150580"/>
                    <a:pt x="71743" y="150580"/>
                    <a:pt x="69495" y="150580"/>
                  </a:cubicBezTo>
                  <a:lnTo>
                    <a:pt x="69495" y="150580"/>
                  </a:lnTo>
                  <a:cubicBezTo>
                    <a:pt x="59381" y="150580"/>
                    <a:pt x="50392" y="152827"/>
                    <a:pt x="41402" y="157323"/>
                  </a:cubicBezTo>
                  <a:lnTo>
                    <a:pt x="41402" y="157323"/>
                  </a:lnTo>
                  <a:lnTo>
                    <a:pt x="41402" y="157323"/>
                  </a:lnTo>
                  <a:cubicBezTo>
                    <a:pt x="36907" y="159570"/>
                    <a:pt x="32412" y="162941"/>
                    <a:pt x="27917" y="166312"/>
                  </a:cubicBezTo>
                  <a:cubicBezTo>
                    <a:pt x="-38384" y="218004"/>
                    <a:pt x="31288" y="226994"/>
                    <a:pt x="53763" y="374203"/>
                  </a:cubicBezTo>
                  <a:cubicBezTo>
                    <a:pt x="52639" y="452864"/>
                    <a:pt x="54887" y="484329"/>
                    <a:pt x="62752" y="518041"/>
                  </a:cubicBezTo>
                  <a:lnTo>
                    <a:pt x="63876" y="518041"/>
                  </a:lnTo>
                  <a:lnTo>
                    <a:pt x="63876" y="513546"/>
                  </a:lnTo>
                  <a:cubicBezTo>
                    <a:pt x="63876" y="532649"/>
                    <a:pt x="77361" y="547258"/>
                    <a:pt x="90846" y="570856"/>
                  </a:cubicBezTo>
                  <a:cubicBezTo>
                    <a:pt x="176250" y="742788"/>
                    <a:pt x="161641" y="716942"/>
                    <a:pt x="208838" y="759644"/>
                  </a:cubicBezTo>
                  <a:cubicBezTo>
                    <a:pt x="208838" y="759644"/>
                    <a:pt x="208838" y="759644"/>
                    <a:pt x="208838" y="759644"/>
                  </a:cubicBezTo>
                  <a:cubicBezTo>
                    <a:pt x="252664" y="801222"/>
                    <a:pt x="296489" y="834934"/>
                    <a:pt x="325706" y="856285"/>
                  </a:cubicBezTo>
                  <a:cubicBezTo>
                    <a:pt x="325706" y="856285"/>
                    <a:pt x="462802" y="967534"/>
                    <a:pt x="559443" y="1065299"/>
                  </a:cubicBezTo>
                  <a:cubicBezTo>
                    <a:pt x="585288" y="1111372"/>
                    <a:pt x="610011" y="1155198"/>
                    <a:pt x="631362" y="1197900"/>
                  </a:cubicBezTo>
                  <a:lnTo>
                    <a:pt x="625743" y="1200147"/>
                  </a:lnTo>
                  <a:lnTo>
                    <a:pt x="654960" y="1279932"/>
                  </a:lnTo>
                  <a:lnTo>
                    <a:pt x="671816" y="1274313"/>
                  </a:lnTo>
                  <a:cubicBezTo>
                    <a:pt x="758344" y="1446245"/>
                    <a:pt x="812283" y="1588959"/>
                    <a:pt x="854984" y="1746281"/>
                  </a:cubicBezTo>
                  <a:cubicBezTo>
                    <a:pt x="876336" y="1823819"/>
                    <a:pt x="887573" y="1909223"/>
                    <a:pt x="893192" y="1993503"/>
                  </a:cubicBezTo>
                  <a:cubicBezTo>
                    <a:pt x="910048" y="2127227"/>
                    <a:pt x="943760" y="2249714"/>
                    <a:pt x="967358" y="2339613"/>
                  </a:cubicBezTo>
                  <a:lnTo>
                    <a:pt x="1643845" y="2339613"/>
                  </a:lnTo>
                  <a:cubicBezTo>
                    <a:pt x="1532596" y="2069917"/>
                    <a:pt x="1229188" y="1330500"/>
                    <a:pt x="1140413" y="1105753"/>
                  </a:cubicBezTo>
                  <a:lnTo>
                    <a:pt x="1148279" y="1100135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2333123" y="4532446"/>
              <a:ext cx="3910591" cy="1213633"/>
            </a:xfrm>
            <a:custGeom>
              <a:avLst/>
              <a:gdLst/>
              <a:ahLst/>
              <a:cxnLst/>
              <a:rect l="l" t="t" r="r" b="b"/>
              <a:pathLst>
                <a:path w="3910591" h="1213632" extrusionOk="0">
                  <a:moveTo>
                    <a:pt x="3870137" y="55154"/>
                  </a:moveTo>
                  <a:lnTo>
                    <a:pt x="3912839" y="27061"/>
                  </a:lnTo>
                  <a:cubicBezTo>
                    <a:pt x="3919582" y="22566"/>
                    <a:pt x="3921829" y="13576"/>
                    <a:pt x="3917334" y="6833"/>
                  </a:cubicBezTo>
                  <a:cubicBezTo>
                    <a:pt x="3912839" y="91"/>
                    <a:pt x="3903849" y="-2157"/>
                    <a:pt x="3897107" y="2339"/>
                  </a:cubicBezTo>
                  <a:lnTo>
                    <a:pt x="3854405" y="30432"/>
                  </a:lnTo>
                  <a:lnTo>
                    <a:pt x="3852158" y="27061"/>
                  </a:lnTo>
                  <a:cubicBezTo>
                    <a:pt x="3849910" y="22566"/>
                    <a:pt x="3845415" y="20318"/>
                    <a:pt x="3842044" y="21442"/>
                  </a:cubicBezTo>
                  <a:lnTo>
                    <a:pt x="3760012" y="43917"/>
                  </a:lnTo>
                  <a:cubicBezTo>
                    <a:pt x="3744279" y="40545"/>
                    <a:pt x="3727423" y="43917"/>
                    <a:pt x="3711691" y="55154"/>
                  </a:cubicBezTo>
                  <a:lnTo>
                    <a:pt x="3686969" y="70886"/>
                  </a:lnTo>
                  <a:cubicBezTo>
                    <a:pt x="3671237" y="66392"/>
                    <a:pt x="3651009" y="69763"/>
                    <a:pt x="3634153" y="81000"/>
                  </a:cubicBezTo>
                  <a:lnTo>
                    <a:pt x="3413902" y="227085"/>
                  </a:lnTo>
                  <a:cubicBezTo>
                    <a:pt x="3379066" y="172022"/>
                    <a:pt x="3344230" y="109093"/>
                    <a:pt x="3329622" y="54030"/>
                  </a:cubicBezTo>
                  <a:cubicBezTo>
                    <a:pt x="3294786" y="32680"/>
                    <a:pt x="3255455" y="40545"/>
                    <a:pt x="3231857" y="70886"/>
                  </a:cubicBezTo>
                  <a:lnTo>
                    <a:pt x="3231857" y="70886"/>
                  </a:lnTo>
                  <a:lnTo>
                    <a:pt x="3189155" y="19195"/>
                  </a:lnTo>
                  <a:cubicBezTo>
                    <a:pt x="3189155" y="19195"/>
                    <a:pt x="3093638" y="45040"/>
                    <a:pt x="3111617" y="147300"/>
                  </a:cubicBezTo>
                  <a:cubicBezTo>
                    <a:pt x="3130721" y="250684"/>
                    <a:pt x="3185784" y="269787"/>
                    <a:pt x="3195897" y="270911"/>
                  </a:cubicBezTo>
                  <a:cubicBezTo>
                    <a:pt x="3195897" y="270911"/>
                    <a:pt x="3197021" y="270911"/>
                    <a:pt x="3197021" y="272035"/>
                  </a:cubicBezTo>
                  <a:cubicBezTo>
                    <a:pt x="3186908" y="270911"/>
                    <a:pt x="3176794" y="269787"/>
                    <a:pt x="3164433" y="270911"/>
                  </a:cubicBezTo>
                  <a:cubicBezTo>
                    <a:pt x="3152072" y="270911"/>
                    <a:pt x="3139711" y="272035"/>
                    <a:pt x="3123979" y="274282"/>
                  </a:cubicBezTo>
                  <a:cubicBezTo>
                    <a:pt x="3092514" y="278777"/>
                    <a:pt x="3053183" y="286643"/>
                    <a:pt x="3005987" y="297880"/>
                  </a:cubicBezTo>
                  <a:cubicBezTo>
                    <a:pt x="3004863" y="297880"/>
                    <a:pt x="3003739" y="297880"/>
                    <a:pt x="3002615" y="299004"/>
                  </a:cubicBezTo>
                  <a:cubicBezTo>
                    <a:pt x="3002615" y="299004"/>
                    <a:pt x="3002615" y="299004"/>
                    <a:pt x="3003739" y="299004"/>
                  </a:cubicBezTo>
                  <a:cubicBezTo>
                    <a:pt x="3008234" y="299004"/>
                    <a:pt x="3011605" y="299004"/>
                    <a:pt x="3014977" y="297880"/>
                  </a:cubicBezTo>
                  <a:cubicBezTo>
                    <a:pt x="3014977" y="297880"/>
                    <a:pt x="3014977" y="297880"/>
                    <a:pt x="3014977" y="297880"/>
                  </a:cubicBezTo>
                  <a:cubicBezTo>
                    <a:pt x="3011605" y="297880"/>
                    <a:pt x="3008234" y="297880"/>
                    <a:pt x="3003739" y="299004"/>
                  </a:cubicBezTo>
                  <a:cubicBezTo>
                    <a:pt x="2941934" y="318108"/>
                    <a:pt x="2885747" y="345077"/>
                    <a:pt x="2820571" y="377665"/>
                  </a:cubicBezTo>
                  <a:cubicBezTo>
                    <a:pt x="2658753" y="358562"/>
                    <a:pt x="2336242" y="187755"/>
                    <a:pt x="2129475" y="334964"/>
                  </a:cubicBezTo>
                  <a:cubicBezTo>
                    <a:pt x="2111495" y="346201"/>
                    <a:pt x="2078907" y="338335"/>
                    <a:pt x="2036205" y="340582"/>
                  </a:cubicBezTo>
                  <a:cubicBezTo>
                    <a:pt x="2011483" y="282148"/>
                    <a:pt x="1971028" y="285520"/>
                    <a:pt x="1954172" y="286643"/>
                  </a:cubicBezTo>
                  <a:cubicBezTo>
                    <a:pt x="1936192" y="287767"/>
                    <a:pt x="1891243" y="328221"/>
                    <a:pt x="1782241" y="325974"/>
                  </a:cubicBezTo>
                  <a:cubicBezTo>
                    <a:pt x="1673239" y="323726"/>
                    <a:pt x="1438379" y="342830"/>
                    <a:pt x="1354099" y="315860"/>
                  </a:cubicBezTo>
                  <a:cubicBezTo>
                    <a:pt x="1349604" y="314736"/>
                    <a:pt x="1346232" y="313613"/>
                    <a:pt x="1341738" y="312489"/>
                  </a:cubicBezTo>
                  <a:cubicBezTo>
                    <a:pt x="1109125" y="188878"/>
                    <a:pt x="1093392" y="232704"/>
                    <a:pt x="885502" y="236075"/>
                  </a:cubicBezTo>
                  <a:cubicBezTo>
                    <a:pt x="719189" y="238323"/>
                    <a:pt x="207891" y="257426"/>
                    <a:pt x="0" y="265292"/>
                  </a:cubicBezTo>
                  <a:lnTo>
                    <a:pt x="0" y="1220465"/>
                  </a:lnTo>
                  <a:lnTo>
                    <a:pt x="585465" y="1172145"/>
                  </a:lnTo>
                  <a:cubicBezTo>
                    <a:pt x="585465" y="1172145"/>
                    <a:pt x="961916" y="1069885"/>
                    <a:pt x="978772" y="1069885"/>
                  </a:cubicBezTo>
                  <a:cubicBezTo>
                    <a:pt x="996751" y="1069885"/>
                    <a:pt x="1178796" y="1066514"/>
                    <a:pt x="1281056" y="960883"/>
                  </a:cubicBezTo>
                  <a:cubicBezTo>
                    <a:pt x="1283303" y="958636"/>
                    <a:pt x="1284427" y="956388"/>
                    <a:pt x="1286675" y="955264"/>
                  </a:cubicBezTo>
                  <a:cubicBezTo>
                    <a:pt x="1305778" y="962007"/>
                    <a:pt x="1320387" y="960883"/>
                    <a:pt x="1323758" y="960883"/>
                  </a:cubicBezTo>
                  <a:cubicBezTo>
                    <a:pt x="1333871" y="960883"/>
                    <a:pt x="1996874" y="905820"/>
                    <a:pt x="1996874" y="905820"/>
                  </a:cubicBezTo>
                  <a:cubicBezTo>
                    <a:pt x="1996874" y="905820"/>
                    <a:pt x="2031710" y="896830"/>
                    <a:pt x="2042947" y="850757"/>
                  </a:cubicBezTo>
                  <a:cubicBezTo>
                    <a:pt x="2044071" y="846262"/>
                    <a:pt x="2045195" y="837272"/>
                    <a:pt x="2046318" y="826035"/>
                  </a:cubicBezTo>
                  <a:lnTo>
                    <a:pt x="2127227" y="814798"/>
                  </a:lnTo>
                  <a:cubicBezTo>
                    <a:pt x="2127227" y="814798"/>
                    <a:pt x="2137341" y="813674"/>
                    <a:pt x="2151949" y="811427"/>
                  </a:cubicBezTo>
                  <a:cubicBezTo>
                    <a:pt x="2154197" y="812550"/>
                    <a:pt x="2157568" y="812550"/>
                    <a:pt x="2159816" y="813674"/>
                  </a:cubicBezTo>
                  <a:lnTo>
                    <a:pt x="2158692" y="813674"/>
                  </a:lnTo>
                  <a:cubicBezTo>
                    <a:pt x="2740786" y="992348"/>
                    <a:pt x="2786859" y="1055277"/>
                    <a:pt x="2887995" y="1013699"/>
                  </a:cubicBezTo>
                  <a:cubicBezTo>
                    <a:pt x="2990254" y="972120"/>
                    <a:pt x="3288044" y="841768"/>
                    <a:pt x="3340859" y="813674"/>
                  </a:cubicBezTo>
                  <a:cubicBezTo>
                    <a:pt x="3390303" y="747374"/>
                    <a:pt x="3586957" y="347325"/>
                    <a:pt x="3586957" y="347325"/>
                  </a:cubicBezTo>
                  <a:cubicBezTo>
                    <a:pt x="3586957" y="347325"/>
                    <a:pt x="3586957" y="346201"/>
                    <a:pt x="3584709" y="345077"/>
                  </a:cubicBezTo>
                  <a:lnTo>
                    <a:pt x="3740908" y="241694"/>
                  </a:lnTo>
                  <a:cubicBezTo>
                    <a:pt x="3757764" y="230456"/>
                    <a:pt x="3767878" y="213600"/>
                    <a:pt x="3770125" y="196744"/>
                  </a:cubicBezTo>
                  <a:lnTo>
                    <a:pt x="3794847" y="181012"/>
                  </a:lnTo>
                  <a:cubicBezTo>
                    <a:pt x="3810580" y="170899"/>
                    <a:pt x="3820693" y="155166"/>
                    <a:pt x="3824065" y="140558"/>
                  </a:cubicBezTo>
                  <a:lnTo>
                    <a:pt x="3876880" y="73134"/>
                  </a:lnTo>
                  <a:cubicBezTo>
                    <a:pt x="3879127" y="70886"/>
                    <a:pt x="3878004" y="65267"/>
                    <a:pt x="3875756" y="61896"/>
                  </a:cubicBezTo>
                  <a:lnTo>
                    <a:pt x="3870137" y="55154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2334246" y="-1192626"/>
              <a:ext cx="3045317" cy="1708076"/>
            </a:xfrm>
            <a:custGeom>
              <a:avLst/>
              <a:gdLst/>
              <a:ahLst/>
              <a:cxnLst/>
              <a:rect l="l" t="t" r="r" b="b"/>
              <a:pathLst>
                <a:path w="3045317" h="1708074" extrusionOk="0">
                  <a:moveTo>
                    <a:pt x="856285" y="1666233"/>
                  </a:moveTo>
                  <a:cubicBezTo>
                    <a:pt x="1170930" y="1710059"/>
                    <a:pt x="2031710" y="1712306"/>
                    <a:pt x="2031710" y="1712306"/>
                  </a:cubicBezTo>
                  <a:cubicBezTo>
                    <a:pt x="2031710" y="1712306"/>
                    <a:pt x="2219373" y="1608923"/>
                    <a:pt x="2221621" y="1283040"/>
                  </a:cubicBezTo>
                  <a:cubicBezTo>
                    <a:pt x="2293540" y="1252699"/>
                    <a:pt x="2416027" y="1208874"/>
                    <a:pt x="2632907" y="1153811"/>
                  </a:cubicBezTo>
                  <a:cubicBezTo>
                    <a:pt x="2713816" y="1140326"/>
                    <a:pt x="2734043" y="1141450"/>
                    <a:pt x="2754270" y="1132460"/>
                  </a:cubicBezTo>
                  <a:cubicBezTo>
                    <a:pt x="2756518" y="1129089"/>
                    <a:pt x="2763260" y="1118975"/>
                    <a:pt x="2777869" y="1097624"/>
                  </a:cubicBezTo>
                  <a:cubicBezTo>
                    <a:pt x="2791354" y="1077397"/>
                    <a:pt x="2802591" y="1056046"/>
                    <a:pt x="2813828" y="1034695"/>
                  </a:cubicBezTo>
                  <a:cubicBezTo>
                    <a:pt x="2803715" y="1056046"/>
                    <a:pt x="2791354" y="1077397"/>
                    <a:pt x="2777869" y="1097624"/>
                  </a:cubicBezTo>
                  <a:cubicBezTo>
                    <a:pt x="2763260" y="1118975"/>
                    <a:pt x="2756518" y="1129089"/>
                    <a:pt x="2754270" y="1132460"/>
                  </a:cubicBezTo>
                  <a:cubicBezTo>
                    <a:pt x="2752023" y="1136955"/>
                    <a:pt x="2761013" y="1129089"/>
                    <a:pt x="2777869" y="1121223"/>
                  </a:cubicBezTo>
                  <a:cubicBezTo>
                    <a:pt x="2787982" y="1116728"/>
                    <a:pt x="2804838" y="1104367"/>
                    <a:pt x="2821694" y="1089758"/>
                  </a:cubicBezTo>
                  <a:cubicBezTo>
                    <a:pt x="2828437" y="1085263"/>
                    <a:pt x="2835179" y="1079644"/>
                    <a:pt x="2841922" y="1072902"/>
                  </a:cubicBezTo>
                  <a:cubicBezTo>
                    <a:pt x="2972274" y="978508"/>
                    <a:pt x="2984636" y="1009973"/>
                    <a:pt x="3018348" y="600934"/>
                  </a:cubicBezTo>
                  <a:cubicBezTo>
                    <a:pt x="3018348" y="600934"/>
                    <a:pt x="3018348" y="599810"/>
                    <a:pt x="3018348" y="599810"/>
                  </a:cubicBezTo>
                  <a:cubicBezTo>
                    <a:pt x="3021719" y="568346"/>
                    <a:pt x="3023966" y="538005"/>
                    <a:pt x="3027338" y="508788"/>
                  </a:cubicBezTo>
                  <a:cubicBezTo>
                    <a:pt x="3031833" y="460467"/>
                    <a:pt x="3034080" y="436869"/>
                    <a:pt x="3036327" y="421137"/>
                  </a:cubicBezTo>
                  <a:cubicBezTo>
                    <a:pt x="3037451" y="413270"/>
                    <a:pt x="3038575" y="406528"/>
                    <a:pt x="3038575" y="399786"/>
                  </a:cubicBezTo>
                  <a:cubicBezTo>
                    <a:pt x="3039698" y="388548"/>
                    <a:pt x="3047565" y="367197"/>
                    <a:pt x="3048689" y="339104"/>
                  </a:cubicBezTo>
                  <a:cubicBezTo>
                    <a:pt x="3048689" y="325619"/>
                    <a:pt x="3047565" y="312134"/>
                    <a:pt x="3043070" y="296402"/>
                  </a:cubicBezTo>
                  <a:cubicBezTo>
                    <a:pt x="3039698" y="282917"/>
                    <a:pt x="3037451" y="270556"/>
                    <a:pt x="3025090" y="257072"/>
                  </a:cubicBezTo>
                  <a:cubicBezTo>
                    <a:pt x="3025090" y="255948"/>
                    <a:pt x="3023966" y="254824"/>
                    <a:pt x="3023966" y="254824"/>
                  </a:cubicBezTo>
                  <a:cubicBezTo>
                    <a:pt x="3023966" y="252577"/>
                    <a:pt x="3023966" y="250329"/>
                    <a:pt x="3023966" y="249205"/>
                  </a:cubicBezTo>
                  <a:lnTo>
                    <a:pt x="3023966" y="249205"/>
                  </a:lnTo>
                  <a:cubicBezTo>
                    <a:pt x="3012729" y="237968"/>
                    <a:pt x="3004863" y="231226"/>
                    <a:pt x="2992502" y="224483"/>
                  </a:cubicBezTo>
                  <a:lnTo>
                    <a:pt x="2991378" y="224483"/>
                  </a:lnTo>
                  <a:lnTo>
                    <a:pt x="2991378" y="224483"/>
                  </a:lnTo>
                  <a:cubicBezTo>
                    <a:pt x="2991378" y="224483"/>
                    <a:pt x="2989130" y="222236"/>
                    <a:pt x="2989130" y="222236"/>
                  </a:cubicBezTo>
                  <a:lnTo>
                    <a:pt x="2989130" y="222236"/>
                  </a:lnTo>
                  <a:cubicBezTo>
                    <a:pt x="2989130" y="222236"/>
                    <a:pt x="2988007" y="222236"/>
                    <a:pt x="2988007" y="222236"/>
                  </a:cubicBezTo>
                  <a:cubicBezTo>
                    <a:pt x="2985759" y="221112"/>
                    <a:pt x="2983512" y="219988"/>
                    <a:pt x="2980141" y="218865"/>
                  </a:cubicBezTo>
                  <a:cubicBezTo>
                    <a:pt x="2929573" y="200885"/>
                    <a:pt x="2834055" y="198637"/>
                    <a:pt x="2783487" y="195266"/>
                  </a:cubicBezTo>
                  <a:cubicBezTo>
                    <a:pt x="2805962" y="178410"/>
                    <a:pt x="2848664" y="145822"/>
                    <a:pt x="2863273" y="100873"/>
                  </a:cubicBezTo>
                  <a:lnTo>
                    <a:pt x="2863273" y="100873"/>
                  </a:lnTo>
                  <a:cubicBezTo>
                    <a:pt x="2864396" y="100873"/>
                    <a:pt x="2865520" y="94130"/>
                    <a:pt x="2865520" y="90759"/>
                  </a:cubicBezTo>
                  <a:cubicBezTo>
                    <a:pt x="2865520" y="89635"/>
                    <a:pt x="2865520" y="89635"/>
                    <a:pt x="2865520" y="88512"/>
                  </a:cubicBezTo>
                  <a:cubicBezTo>
                    <a:pt x="2865520" y="94130"/>
                    <a:pt x="2864396" y="99749"/>
                    <a:pt x="2862149" y="105368"/>
                  </a:cubicBezTo>
                  <a:cubicBezTo>
                    <a:pt x="2863273" y="100873"/>
                    <a:pt x="2864396" y="100873"/>
                    <a:pt x="2865520" y="89635"/>
                  </a:cubicBezTo>
                  <a:lnTo>
                    <a:pt x="2865520" y="89635"/>
                  </a:lnTo>
                  <a:lnTo>
                    <a:pt x="2865520" y="90759"/>
                  </a:lnTo>
                  <a:cubicBezTo>
                    <a:pt x="2865520" y="89635"/>
                    <a:pt x="2865520" y="87388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lnTo>
                    <a:pt x="2865520" y="86264"/>
                  </a:ln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67161"/>
                    <a:pt x="2859901" y="48057"/>
                    <a:pt x="2845293" y="31201"/>
                  </a:cubicBezTo>
                  <a:cubicBezTo>
                    <a:pt x="2783487" y="-44089"/>
                    <a:pt x="2776745" y="36820"/>
                    <a:pt x="2605938" y="66037"/>
                  </a:cubicBezTo>
                  <a:cubicBezTo>
                    <a:pt x="2395799" y="66037"/>
                    <a:pt x="2451986" y="78398"/>
                    <a:pt x="2274436" y="171668"/>
                  </a:cubicBezTo>
                  <a:cubicBezTo>
                    <a:pt x="2274436" y="171668"/>
                    <a:pt x="2236229" y="209875"/>
                    <a:pt x="2198022" y="215493"/>
                  </a:cubicBezTo>
                  <a:cubicBezTo>
                    <a:pt x="2131722" y="278422"/>
                    <a:pt x="2077783" y="352589"/>
                    <a:pt x="2047442" y="396414"/>
                  </a:cubicBezTo>
                  <a:cubicBezTo>
                    <a:pt x="2047442" y="396414"/>
                    <a:pt x="2047442" y="396414"/>
                    <a:pt x="2046318" y="397538"/>
                  </a:cubicBezTo>
                  <a:cubicBezTo>
                    <a:pt x="2035081" y="435745"/>
                    <a:pt x="2021596" y="472828"/>
                    <a:pt x="2008111" y="509912"/>
                  </a:cubicBezTo>
                  <a:lnTo>
                    <a:pt x="1992379" y="479571"/>
                  </a:lnTo>
                  <a:cubicBezTo>
                    <a:pt x="1524906" y="520025"/>
                    <a:pt x="1006865" y="666110"/>
                    <a:pt x="984390" y="653749"/>
                  </a:cubicBezTo>
                  <a:cubicBezTo>
                    <a:pt x="963039" y="642512"/>
                    <a:pt x="478710" y="596439"/>
                    <a:pt x="0" y="606553"/>
                  </a:cubicBezTo>
                  <a:lnTo>
                    <a:pt x="0" y="1706688"/>
                  </a:lnTo>
                  <a:cubicBezTo>
                    <a:pt x="219128" y="1690955"/>
                    <a:pt x="761891" y="1654996"/>
                    <a:pt x="856285" y="1666233"/>
                  </a:cubicBezTo>
                  <a:close/>
                  <a:moveTo>
                    <a:pt x="2867767" y="86264"/>
                  </a:moveTo>
                  <a:cubicBezTo>
                    <a:pt x="2867767" y="86264"/>
                    <a:pt x="2867767" y="86264"/>
                    <a:pt x="2867767" y="86264"/>
                  </a:cubicBezTo>
                  <a:cubicBezTo>
                    <a:pt x="2867767" y="86264"/>
                    <a:pt x="2867767" y="86264"/>
                    <a:pt x="2867767" y="86264"/>
                  </a:cubicBezTo>
                  <a:cubicBezTo>
                    <a:pt x="2867767" y="86264"/>
                    <a:pt x="2867767" y="86264"/>
                    <a:pt x="2867767" y="86264"/>
                  </a:cubicBezTo>
                  <a:cubicBezTo>
                    <a:pt x="2867767" y="86264"/>
                    <a:pt x="2867767" y="86264"/>
                    <a:pt x="2867767" y="86264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681130" y="-1887356"/>
              <a:ext cx="3843168" cy="3303778"/>
            </a:xfrm>
            <a:custGeom>
              <a:avLst/>
              <a:gdLst/>
              <a:ahLst/>
              <a:cxnLst/>
              <a:rect l="l" t="t" r="r" b="b"/>
              <a:pathLst>
                <a:path w="3843167" h="3303776" extrusionOk="0">
                  <a:moveTo>
                    <a:pt x="61505" y="3309395"/>
                  </a:moveTo>
                  <a:cubicBezTo>
                    <a:pt x="61505" y="3309395"/>
                    <a:pt x="60382" y="3309395"/>
                    <a:pt x="61505" y="3309395"/>
                  </a:cubicBezTo>
                  <a:cubicBezTo>
                    <a:pt x="61505" y="3309395"/>
                    <a:pt x="61505" y="3309395"/>
                    <a:pt x="62629" y="3309395"/>
                  </a:cubicBezTo>
                  <a:cubicBezTo>
                    <a:pt x="86227" y="3307147"/>
                    <a:pt x="114320" y="3297034"/>
                    <a:pt x="142413" y="3284673"/>
                  </a:cubicBezTo>
                  <a:cubicBezTo>
                    <a:pt x="294117" y="3221744"/>
                    <a:pt x="470544" y="3068916"/>
                    <a:pt x="562690" y="2984636"/>
                  </a:cubicBezTo>
                  <a:cubicBezTo>
                    <a:pt x="566062" y="2981265"/>
                    <a:pt x="569432" y="2979017"/>
                    <a:pt x="572804" y="2975646"/>
                  </a:cubicBezTo>
                  <a:cubicBezTo>
                    <a:pt x="572804" y="2975646"/>
                    <a:pt x="575051" y="2973398"/>
                    <a:pt x="579546" y="2968904"/>
                  </a:cubicBezTo>
                  <a:cubicBezTo>
                    <a:pt x="585165" y="2963285"/>
                    <a:pt x="590783" y="2957666"/>
                    <a:pt x="596402" y="2953171"/>
                  </a:cubicBezTo>
                  <a:cubicBezTo>
                    <a:pt x="693043" y="2945305"/>
                    <a:pt x="678435" y="2921707"/>
                    <a:pt x="784066" y="2904851"/>
                  </a:cubicBezTo>
                  <a:cubicBezTo>
                    <a:pt x="834634" y="2871139"/>
                    <a:pt x="831263" y="2862149"/>
                    <a:pt x="999823" y="2709321"/>
                  </a:cubicBezTo>
                  <a:cubicBezTo>
                    <a:pt x="1007688" y="2685723"/>
                    <a:pt x="1015555" y="2664372"/>
                    <a:pt x="1023421" y="2643021"/>
                  </a:cubicBezTo>
                  <a:cubicBezTo>
                    <a:pt x="1047019" y="2580092"/>
                    <a:pt x="1075112" y="2514915"/>
                    <a:pt x="1109949" y="2411532"/>
                  </a:cubicBezTo>
                  <a:cubicBezTo>
                    <a:pt x="1139166" y="2336242"/>
                    <a:pt x="1166136" y="2274437"/>
                    <a:pt x="1191981" y="2220497"/>
                  </a:cubicBezTo>
                  <a:cubicBezTo>
                    <a:pt x="1233560" y="2138465"/>
                    <a:pt x="1291993" y="2030586"/>
                    <a:pt x="1359417" y="1906976"/>
                  </a:cubicBezTo>
                  <a:cubicBezTo>
                    <a:pt x="1367283" y="1892367"/>
                    <a:pt x="1376273" y="1876635"/>
                    <a:pt x="1385264" y="1860903"/>
                  </a:cubicBezTo>
                  <a:cubicBezTo>
                    <a:pt x="1529101" y="1604691"/>
                    <a:pt x="1610010" y="1458606"/>
                    <a:pt x="1656083" y="1377697"/>
                  </a:cubicBezTo>
                  <a:cubicBezTo>
                    <a:pt x="1668444" y="1378821"/>
                    <a:pt x="1683053" y="1381068"/>
                    <a:pt x="1696537" y="1383316"/>
                  </a:cubicBezTo>
                  <a:cubicBezTo>
                    <a:pt x="1705528" y="1384440"/>
                    <a:pt x="1742610" y="1388935"/>
                    <a:pt x="1776322" y="1394553"/>
                  </a:cubicBezTo>
                  <a:lnTo>
                    <a:pt x="1776322" y="1394553"/>
                  </a:lnTo>
                  <a:cubicBezTo>
                    <a:pt x="1944882" y="1417028"/>
                    <a:pt x="2144907" y="1446245"/>
                    <a:pt x="2326951" y="1472091"/>
                  </a:cubicBezTo>
                  <a:cubicBezTo>
                    <a:pt x="2326951" y="1473215"/>
                    <a:pt x="2325828" y="1473215"/>
                    <a:pt x="2325828" y="1474338"/>
                  </a:cubicBezTo>
                  <a:cubicBezTo>
                    <a:pt x="2323581" y="1610310"/>
                    <a:pt x="2364035" y="1666497"/>
                    <a:pt x="2378643" y="1682229"/>
                  </a:cubicBezTo>
                  <a:cubicBezTo>
                    <a:pt x="2378643" y="1682229"/>
                    <a:pt x="2378643" y="1682229"/>
                    <a:pt x="2378643" y="1682229"/>
                  </a:cubicBezTo>
                  <a:cubicBezTo>
                    <a:pt x="2378643" y="1682229"/>
                    <a:pt x="2378643" y="1682229"/>
                    <a:pt x="2378643" y="1682229"/>
                  </a:cubicBezTo>
                  <a:cubicBezTo>
                    <a:pt x="2382015" y="1685600"/>
                    <a:pt x="2384261" y="1687848"/>
                    <a:pt x="2384261" y="1687848"/>
                  </a:cubicBezTo>
                  <a:lnTo>
                    <a:pt x="2940509" y="1901357"/>
                  </a:lnTo>
                  <a:cubicBezTo>
                    <a:pt x="2940509" y="1901357"/>
                    <a:pt x="2941634" y="1901357"/>
                    <a:pt x="2941634" y="1901357"/>
                  </a:cubicBezTo>
                  <a:cubicBezTo>
                    <a:pt x="2941634" y="1901357"/>
                    <a:pt x="2991077" y="1917089"/>
                    <a:pt x="3060750" y="1846294"/>
                  </a:cubicBezTo>
                  <a:cubicBezTo>
                    <a:pt x="3189979" y="1873264"/>
                    <a:pt x="3843991" y="1997998"/>
                    <a:pt x="3843991" y="1997998"/>
                  </a:cubicBezTo>
                  <a:cubicBezTo>
                    <a:pt x="3843991" y="1997998"/>
                    <a:pt x="3843991" y="924833"/>
                    <a:pt x="3843991" y="745035"/>
                  </a:cubicBezTo>
                  <a:cubicBezTo>
                    <a:pt x="3832754" y="742788"/>
                    <a:pt x="3384384" y="754025"/>
                    <a:pt x="3227061" y="754025"/>
                  </a:cubicBezTo>
                  <a:cubicBezTo>
                    <a:pt x="3210205" y="725932"/>
                    <a:pt x="3196721" y="713571"/>
                    <a:pt x="3196721" y="713571"/>
                  </a:cubicBezTo>
                  <a:lnTo>
                    <a:pt x="2551698" y="752901"/>
                  </a:lnTo>
                  <a:cubicBezTo>
                    <a:pt x="2551698" y="752901"/>
                    <a:pt x="2526976" y="738293"/>
                    <a:pt x="2431459" y="887749"/>
                  </a:cubicBezTo>
                  <a:cubicBezTo>
                    <a:pt x="2396624" y="889997"/>
                    <a:pt x="2359540" y="893368"/>
                    <a:pt x="2323581" y="897863"/>
                  </a:cubicBezTo>
                  <a:cubicBezTo>
                    <a:pt x="2240424" y="913595"/>
                    <a:pt x="2150526" y="925956"/>
                    <a:pt x="2070741" y="924833"/>
                  </a:cubicBezTo>
                  <a:cubicBezTo>
                    <a:pt x="2017925" y="924833"/>
                    <a:pt x="1966233" y="922585"/>
                    <a:pt x="1914542" y="918090"/>
                  </a:cubicBezTo>
                  <a:cubicBezTo>
                    <a:pt x="2107823" y="574228"/>
                    <a:pt x="2337065" y="157323"/>
                    <a:pt x="2415727" y="0"/>
                  </a:cubicBezTo>
                  <a:lnTo>
                    <a:pt x="1475162" y="0"/>
                  </a:lnTo>
                  <a:cubicBezTo>
                    <a:pt x="1387511" y="247221"/>
                    <a:pt x="1289746" y="640528"/>
                    <a:pt x="1253786" y="760768"/>
                  </a:cubicBezTo>
                  <a:cubicBezTo>
                    <a:pt x="1249291" y="757396"/>
                    <a:pt x="1241425" y="752901"/>
                    <a:pt x="1226816" y="742788"/>
                  </a:cubicBezTo>
                  <a:cubicBezTo>
                    <a:pt x="1144784" y="688849"/>
                    <a:pt x="1077360" y="639404"/>
                    <a:pt x="1076237" y="639404"/>
                  </a:cubicBezTo>
                  <a:cubicBezTo>
                    <a:pt x="1041400" y="610187"/>
                    <a:pt x="979595" y="561867"/>
                    <a:pt x="909924" y="525907"/>
                  </a:cubicBezTo>
                  <a:cubicBezTo>
                    <a:pt x="877335" y="530402"/>
                    <a:pt x="836881" y="507928"/>
                    <a:pt x="836881" y="507928"/>
                  </a:cubicBezTo>
                  <a:cubicBezTo>
                    <a:pt x="668321" y="473092"/>
                    <a:pt x="712147" y="449493"/>
                    <a:pt x="539092" y="498938"/>
                  </a:cubicBezTo>
                  <a:cubicBezTo>
                    <a:pt x="391883" y="514670"/>
                    <a:pt x="367160" y="449493"/>
                    <a:pt x="334573" y="525907"/>
                  </a:cubicBezTo>
                  <a:cubicBezTo>
                    <a:pt x="326706" y="543887"/>
                    <a:pt x="326706" y="560743"/>
                    <a:pt x="331201" y="576475"/>
                  </a:cubicBezTo>
                  <a:cubicBezTo>
                    <a:pt x="331201" y="576475"/>
                    <a:pt x="331201" y="576475"/>
                    <a:pt x="331201" y="577599"/>
                  </a:cubicBezTo>
                  <a:cubicBezTo>
                    <a:pt x="331201" y="577599"/>
                    <a:pt x="331201" y="577599"/>
                    <a:pt x="331201" y="577599"/>
                  </a:cubicBezTo>
                  <a:cubicBezTo>
                    <a:pt x="353676" y="658508"/>
                    <a:pt x="373904" y="645023"/>
                    <a:pt x="405367" y="659632"/>
                  </a:cubicBezTo>
                  <a:cubicBezTo>
                    <a:pt x="349181" y="678735"/>
                    <a:pt x="304231" y="689972"/>
                    <a:pt x="272768" y="714694"/>
                  </a:cubicBezTo>
                  <a:cubicBezTo>
                    <a:pt x="269396" y="715818"/>
                    <a:pt x="264901" y="718066"/>
                    <a:pt x="261530" y="719189"/>
                  </a:cubicBezTo>
                  <a:cubicBezTo>
                    <a:pt x="250293" y="727056"/>
                    <a:pt x="246921" y="736045"/>
                    <a:pt x="242426" y="746159"/>
                  </a:cubicBezTo>
                  <a:cubicBezTo>
                    <a:pt x="243549" y="751778"/>
                    <a:pt x="244674" y="758520"/>
                    <a:pt x="248045" y="764139"/>
                  </a:cubicBezTo>
                  <a:cubicBezTo>
                    <a:pt x="245798" y="774252"/>
                    <a:pt x="246921" y="782118"/>
                    <a:pt x="246921" y="791108"/>
                  </a:cubicBezTo>
                  <a:cubicBezTo>
                    <a:pt x="246921" y="804593"/>
                    <a:pt x="249168" y="816954"/>
                    <a:pt x="252540" y="827068"/>
                  </a:cubicBezTo>
                  <a:cubicBezTo>
                    <a:pt x="259282" y="849542"/>
                    <a:pt x="270519" y="865275"/>
                    <a:pt x="275015" y="874265"/>
                  </a:cubicBezTo>
                  <a:cubicBezTo>
                    <a:pt x="277261" y="879883"/>
                    <a:pt x="279510" y="885502"/>
                    <a:pt x="282880" y="891121"/>
                  </a:cubicBezTo>
                  <a:cubicBezTo>
                    <a:pt x="287375" y="903482"/>
                    <a:pt x="295242" y="922585"/>
                    <a:pt x="310973" y="960792"/>
                  </a:cubicBezTo>
                  <a:cubicBezTo>
                    <a:pt x="319964" y="984390"/>
                    <a:pt x="330078" y="1009113"/>
                    <a:pt x="339067" y="1033835"/>
                  </a:cubicBezTo>
                  <a:cubicBezTo>
                    <a:pt x="339067" y="1033835"/>
                    <a:pt x="339067" y="1034958"/>
                    <a:pt x="339067" y="1034958"/>
                  </a:cubicBezTo>
                  <a:cubicBezTo>
                    <a:pt x="462677" y="1363089"/>
                    <a:pt x="466049" y="1333872"/>
                    <a:pt x="595279" y="1381068"/>
                  </a:cubicBezTo>
                  <a:cubicBezTo>
                    <a:pt x="602021" y="1384440"/>
                    <a:pt x="608763" y="1387811"/>
                    <a:pt x="615506" y="1390058"/>
                  </a:cubicBezTo>
                  <a:cubicBezTo>
                    <a:pt x="633486" y="1397924"/>
                    <a:pt x="649218" y="1403543"/>
                    <a:pt x="659331" y="1405791"/>
                  </a:cubicBezTo>
                  <a:cubicBezTo>
                    <a:pt x="662703" y="1405791"/>
                    <a:pt x="666074" y="1406914"/>
                    <a:pt x="668321" y="1408038"/>
                  </a:cubicBezTo>
                  <a:cubicBezTo>
                    <a:pt x="669445" y="1409162"/>
                    <a:pt x="669445" y="1409162"/>
                    <a:pt x="670568" y="1409162"/>
                  </a:cubicBezTo>
                  <a:cubicBezTo>
                    <a:pt x="672816" y="1409162"/>
                    <a:pt x="675063" y="1409162"/>
                    <a:pt x="677312" y="1409162"/>
                  </a:cubicBezTo>
                  <a:cubicBezTo>
                    <a:pt x="680682" y="1410285"/>
                    <a:pt x="681805" y="1410285"/>
                    <a:pt x="681805" y="1409162"/>
                  </a:cubicBezTo>
                  <a:cubicBezTo>
                    <a:pt x="699786" y="1409162"/>
                    <a:pt x="724508" y="1402419"/>
                    <a:pt x="796427" y="1395677"/>
                  </a:cubicBezTo>
                  <a:cubicBezTo>
                    <a:pt x="812160" y="1394553"/>
                    <a:pt x="826767" y="1392306"/>
                    <a:pt x="841376" y="1390058"/>
                  </a:cubicBezTo>
                  <a:cubicBezTo>
                    <a:pt x="841376" y="1390058"/>
                    <a:pt x="841376" y="1390058"/>
                    <a:pt x="841376" y="1390058"/>
                  </a:cubicBezTo>
                  <a:cubicBezTo>
                    <a:pt x="886326" y="1384440"/>
                    <a:pt x="1009936" y="1366460"/>
                    <a:pt x="1009936" y="1366460"/>
                  </a:cubicBezTo>
                  <a:cubicBezTo>
                    <a:pt x="1009936" y="1366460"/>
                    <a:pt x="1009936" y="1365336"/>
                    <a:pt x="1011060" y="1364212"/>
                  </a:cubicBezTo>
                  <a:cubicBezTo>
                    <a:pt x="1022297" y="1363089"/>
                    <a:pt x="1032411" y="1360841"/>
                    <a:pt x="1043648" y="1359717"/>
                  </a:cubicBezTo>
                  <a:cubicBezTo>
                    <a:pt x="990832" y="1505803"/>
                    <a:pt x="942512" y="1635032"/>
                    <a:pt x="923408" y="1676610"/>
                  </a:cubicBezTo>
                  <a:cubicBezTo>
                    <a:pt x="871717" y="1786736"/>
                    <a:pt x="870593" y="1826067"/>
                    <a:pt x="739117" y="1915965"/>
                  </a:cubicBezTo>
                  <a:cubicBezTo>
                    <a:pt x="636856" y="1972152"/>
                    <a:pt x="507627" y="2044071"/>
                    <a:pt x="386264" y="2110371"/>
                  </a:cubicBezTo>
                  <a:cubicBezTo>
                    <a:pt x="295242" y="2178919"/>
                    <a:pt x="263777" y="2224992"/>
                    <a:pt x="252540" y="2251962"/>
                  </a:cubicBezTo>
                  <a:cubicBezTo>
                    <a:pt x="252540" y="2251962"/>
                    <a:pt x="252540" y="2251962"/>
                    <a:pt x="252540" y="2251962"/>
                  </a:cubicBezTo>
                  <a:cubicBezTo>
                    <a:pt x="251416" y="2254209"/>
                    <a:pt x="251416" y="2256457"/>
                    <a:pt x="250293" y="2258704"/>
                  </a:cubicBezTo>
                  <a:cubicBezTo>
                    <a:pt x="250293" y="2258704"/>
                    <a:pt x="250293" y="2259828"/>
                    <a:pt x="250293" y="2259828"/>
                  </a:cubicBezTo>
                  <a:cubicBezTo>
                    <a:pt x="250293" y="2262075"/>
                    <a:pt x="249168" y="2264323"/>
                    <a:pt x="249168" y="2265447"/>
                  </a:cubicBezTo>
                  <a:cubicBezTo>
                    <a:pt x="245798" y="2287921"/>
                    <a:pt x="278386" y="2382315"/>
                    <a:pt x="253663" y="2429512"/>
                  </a:cubicBezTo>
                  <a:cubicBezTo>
                    <a:pt x="228942" y="2476709"/>
                    <a:pt x="278386" y="2551999"/>
                    <a:pt x="323336" y="2598072"/>
                  </a:cubicBezTo>
                  <a:cubicBezTo>
                    <a:pt x="280633" y="2635155"/>
                    <a:pt x="316592" y="2714940"/>
                    <a:pt x="353676" y="2765508"/>
                  </a:cubicBezTo>
                  <a:cubicBezTo>
                    <a:pt x="355923" y="2768879"/>
                    <a:pt x="358171" y="2771127"/>
                    <a:pt x="361541" y="2774498"/>
                  </a:cubicBezTo>
                  <a:cubicBezTo>
                    <a:pt x="361541" y="2774498"/>
                    <a:pt x="361541" y="2774498"/>
                    <a:pt x="361541" y="2774498"/>
                  </a:cubicBezTo>
                  <a:cubicBezTo>
                    <a:pt x="363790" y="2776745"/>
                    <a:pt x="367160" y="2778993"/>
                    <a:pt x="369408" y="2781240"/>
                  </a:cubicBezTo>
                  <a:cubicBezTo>
                    <a:pt x="369408" y="2781240"/>
                    <a:pt x="370532" y="2781240"/>
                    <a:pt x="370532" y="2782364"/>
                  </a:cubicBezTo>
                  <a:cubicBezTo>
                    <a:pt x="372779" y="2784611"/>
                    <a:pt x="376151" y="2785735"/>
                    <a:pt x="378397" y="2787983"/>
                  </a:cubicBezTo>
                  <a:cubicBezTo>
                    <a:pt x="378397" y="2787983"/>
                    <a:pt x="379522" y="2789106"/>
                    <a:pt x="380646" y="2789106"/>
                  </a:cubicBezTo>
                  <a:cubicBezTo>
                    <a:pt x="382893" y="2790230"/>
                    <a:pt x="385141" y="2792478"/>
                    <a:pt x="388511" y="2793601"/>
                  </a:cubicBezTo>
                  <a:cubicBezTo>
                    <a:pt x="389635" y="2793601"/>
                    <a:pt x="390760" y="2794725"/>
                    <a:pt x="390760" y="2794725"/>
                  </a:cubicBezTo>
                  <a:cubicBezTo>
                    <a:pt x="393007" y="2795849"/>
                    <a:pt x="395253" y="2796973"/>
                    <a:pt x="396378" y="2798096"/>
                  </a:cubicBezTo>
                  <a:cubicBezTo>
                    <a:pt x="406491" y="2802591"/>
                    <a:pt x="415481" y="2807086"/>
                    <a:pt x="423347" y="2810457"/>
                  </a:cubicBezTo>
                  <a:cubicBezTo>
                    <a:pt x="443575" y="2829561"/>
                    <a:pt x="421100" y="2859902"/>
                    <a:pt x="435709" y="2839674"/>
                  </a:cubicBezTo>
                  <a:cubicBezTo>
                    <a:pt x="432337" y="2846417"/>
                    <a:pt x="426719" y="2854283"/>
                    <a:pt x="417728" y="2864397"/>
                  </a:cubicBezTo>
                  <a:cubicBezTo>
                    <a:pt x="319964" y="2968904"/>
                    <a:pt x="186239" y="3086896"/>
                    <a:pt x="186239" y="3086896"/>
                  </a:cubicBezTo>
                  <a:cubicBezTo>
                    <a:pt x="186239" y="3086896"/>
                    <a:pt x="91845" y="3148701"/>
                    <a:pt x="39031" y="3193650"/>
                  </a:cubicBezTo>
                  <a:cubicBezTo>
                    <a:pt x="-13784" y="3238600"/>
                    <a:pt x="-5919" y="3263322"/>
                    <a:pt x="21051" y="3300405"/>
                  </a:cubicBezTo>
                  <a:cubicBezTo>
                    <a:pt x="28917" y="3308271"/>
                    <a:pt x="43526" y="3310518"/>
                    <a:pt x="61505" y="3309395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56110" y="6655624"/>
              <a:ext cx="1674363" cy="1090022"/>
            </a:xfrm>
            <a:custGeom>
              <a:avLst/>
              <a:gdLst/>
              <a:ahLst/>
              <a:cxnLst/>
              <a:rect l="l" t="t" r="r" b="b"/>
              <a:pathLst>
                <a:path w="1674362" h="1090021" extrusionOk="0">
                  <a:moveTo>
                    <a:pt x="1666712" y="615454"/>
                  </a:moveTo>
                  <a:lnTo>
                    <a:pt x="1636371" y="607587"/>
                  </a:lnTo>
                  <a:cubicBezTo>
                    <a:pt x="1643113" y="444646"/>
                    <a:pt x="1537482" y="294066"/>
                    <a:pt x="1373417" y="250240"/>
                  </a:cubicBezTo>
                  <a:cubicBezTo>
                    <a:pt x="1210476" y="207539"/>
                    <a:pt x="1044164" y="285076"/>
                    <a:pt x="968873" y="428914"/>
                  </a:cubicBezTo>
                  <a:cubicBezTo>
                    <a:pt x="936285" y="405315"/>
                    <a:pt x="899202" y="386212"/>
                    <a:pt x="858748" y="376099"/>
                  </a:cubicBezTo>
                  <a:cubicBezTo>
                    <a:pt x="817169" y="364861"/>
                    <a:pt x="776715" y="362614"/>
                    <a:pt x="736261" y="367108"/>
                  </a:cubicBezTo>
                  <a:cubicBezTo>
                    <a:pt x="741879" y="205291"/>
                    <a:pt x="636249" y="54711"/>
                    <a:pt x="473307" y="12009"/>
                  </a:cubicBezTo>
                  <a:cubicBezTo>
                    <a:pt x="309242" y="-31817"/>
                    <a:pt x="141806" y="47968"/>
                    <a:pt x="67639" y="191806"/>
                  </a:cubicBezTo>
                  <a:lnTo>
                    <a:pt x="37299" y="183940"/>
                  </a:lnTo>
                  <a:cubicBezTo>
                    <a:pt x="31680" y="182816"/>
                    <a:pt x="24937" y="186187"/>
                    <a:pt x="23814" y="191806"/>
                  </a:cubicBezTo>
                  <a:lnTo>
                    <a:pt x="215" y="280581"/>
                  </a:lnTo>
                  <a:cubicBezTo>
                    <a:pt x="-908" y="286200"/>
                    <a:pt x="2463" y="292942"/>
                    <a:pt x="8081" y="294066"/>
                  </a:cubicBezTo>
                  <a:lnTo>
                    <a:pt x="32804" y="300808"/>
                  </a:lnTo>
                  <a:cubicBezTo>
                    <a:pt x="20443" y="377222"/>
                    <a:pt x="35051" y="453636"/>
                    <a:pt x="69887" y="518812"/>
                  </a:cubicBezTo>
                  <a:cubicBezTo>
                    <a:pt x="68763" y="522184"/>
                    <a:pt x="67639" y="525555"/>
                    <a:pt x="67639" y="530050"/>
                  </a:cubicBezTo>
                  <a:lnTo>
                    <a:pt x="49660" y="632310"/>
                  </a:lnTo>
                  <a:cubicBezTo>
                    <a:pt x="36175" y="708723"/>
                    <a:pt x="36175" y="727827"/>
                    <a:pt x="76629" y="754796"/>
                  </a:cubicBezTo>
                  <a:cubicBezTo>
                    <a:pt x="100228" y="772776"/>
                    <a:pt x="117084" y="768281"/>
                    <a:pt x="122702" y="736817"/>
                  </a:cubicBezTo>
                  <a:lnTo>
                    <a:pt x="140682" y="634557"/>
                  </a:lnTo>
                  <a:cubicBezTo>
                    <a:pt x="141806" y="627815"/>
                    <a:pt x="142929" y="621072"/>
                    <a:pt x="144053" y="615454"/>
                  </a:cubicBezTo>
                  <a:cubicBezTo>
                    <a:pt x="184508" y="652537"/>
                    <a:pt x="235076" y="681754"/>
                    <a:pt x="292386" y="696363"/>
                  </a:cubicBezTo>
                  <a:cubicBezTo>
                    <a:pt x="455327" y="739064"/>
                    <a:pt x="620516" y="662651"/>
                    <a:pt x="695806" y="518812"/>
                  </a:cubicBezTo>
                  <a:lnTo>
                    <a:pt x="786829" y="534545"/>
                  </a:lnTo>
                  <a:lnTo>
                    <a:pt x="929543" y="585113"/>
                  </a:lnTo>
                  <a:cubicBezTo>
                    <a:pt x="926172" y="744683"/>
                    <a:pt x="1031802" y="891892"/>
                    <a:pt x="1192497" y="933470"/>
                  </a:cubicBezTo>
                  <a:cubicBezTo>
                    <a:pt x="1249807" y="949203"/>
                    <a:pt x="1307117" y="949203"/>
                    <a:pt x="1361057" y="936841"/>
                  </a:cubicBezTo>
                  <a:cubicBezTo>
                    <a:pt x="1358809" y="944708"/>
                    <a:pt x="1356561" y="951450"/>
                    <a:pt x="1353190" y="959316"/>
                  </a:cubicBezTo>
                  <a:lnTo>
                    <a:pt x="1318354" y="1057081"/>
                  </a:lnTo>
                  <a:cubicBezTo>
                    <a:pt x="1308241" y="1086298"/>
                    <a:pt x="1319478" y="1098659"/>
                    <a:pt x="1348695" y="1095288"/>
                  </a:cubicBezTo>
                  <a:cubicBezTo>
                    <a:pt x="1397016" y="1091916"/>
                    <a:pt x="1407129" y="1076184"/>
                    <a:pt x="1432975" y="1002018"/>
                  </a:cubicBezTo>
                  <a:lnTo>
                    <a:pt x="1467811" y="904253"/>
                  </a:lnTo>
                  <a:cubicBezTo>
                    <a:pt x="1470058" y="899758"/>
                    <a:pt x="1471182" y="894140"/>
                    <a:pt x="1472306" y="889644"/>
                  </a:cubicBezTo>
                  <a:cubicBezTo>
                    <a:pt x="1534111" y="850314"/>
                    <a:pt x="1584679" y="790756"/>
                    <a:pt x="1612773" y="717713"/>
                  </a:cubicBezTo>
                  <a:lnTo>
                    <a:pt x="1637495" y="724456"/>
                  </a:lnTo>
                  <a:cubicBezTo>
                    <a:pt x="1643113" y="725579"/>
                    <a:pt x="1649856" y="722208"/>
                    <a:pt x="1650980" y="716590"/>
                  </a:cubicBezTo>
                  <a:lnTo>
                    <a:pt x="1674578" y="627815"/>
                  </a:lnTo>
                  <a:cubicBezTo>
                    <a:pt x="1676825" y="623320"/>
                    <a:pt x="1672330" y="616577"/>
                    <a:pt x="1666712" y="615454"/>
                  </a:cubicBezTo>
                  <a:close/>
                  <a:moveTo>
                    <a:pt x="102475" y="446894"/>
                  </a:moveTo>
                  <a:cubicBezTo>
                    <a:pt x="85619" y="397449"/>
                    <a:pt x="82248" y="344634"/>
                    <a:pt x="94609" y="290695"/>
                  </a:cubicBezTo>
                  <a:lnTo>
                    <a:pt x="341830" y="378346"/>
                  </a:lnTo>
                  <a:lnTo>
                    <a:pt x="295757" y="370480"/>
                  </a:lnTo>
                  <a:cubicBezTo>
                    <a:pt x="219343" y="355871"/>
                    <a:pt x="145177" y="388459"/>
                    <a:pt x="102475" y="446894"/>
                  </a:cubicBezTo>
                  <a:close/>
                  <a:moveTo>
                    <a:pt x="306994" y="639052"/>
                  </a:moveTo>
                  <a:cubicBezTo>
                    <a:pt x="248561" y="623320"/>
                    <a:pt x="199116" y="591855"/>
                    <a:pt x="162033" y="549153"/>
                  </a:cubicBezTo>
                  <a:cubicBezTo>
                    <a:pt x="201364" y="444646"/>
                    <a:pt x="266540" y="455883"/>
                    <a:pt x="369924" y="473863"/>
                  </a:cubicBezTo>
                  <a:lnTo>
                    <a:pt x="518257" y="500833"/>
                  </a:lnTo>
                  <a:lnTo>
                    <a:pt x="520504" y="487348"/>
                  </a:lnTo>
                  <a:lnTo>
                    <a:pt x="635125" y="507575"/>
                  </a:lnTo>
                  <a:cubicBezTo>
                    <a:pt x="567701" y="616577"/>
                    <a:pt x="436224" y="672764"/>
                    <a:pt x="306994" y="639052"/>
                  </a:cubicBezTo>
                  <a:close/>
                  <a:moveTo>
                    <a:pt x="669961" y="417676"/>
                  </a:moveTo>
                  <a:lnTo>
                    <a:pt x="118207" y="222147"/>
                  </a:lnTo>
                  <a:cubicBezTo>
                    <a:pt x="178889" y="98536"/>
                    <a:pt x="320479" y="31112"/>
                    <a:pt x="458698" y="68195"/>
                  </a:cubicBezTo>
                  <a:cubicBezTo>
                    <a:pt x="611526" y="108650"/>
                    <a:pt x="704796" y="263725"/>
                    <a:pt x="669961" y="417676"/>
                  </a:cubicBezTo>
                  <a:close/>
                  <a:moveTo>
                    <a:pt x="943028" y="490719"/>
                  </a:moveTo>
                  <a:lnTo>
                    <a:pt x="803685" y="465997"/>
                  </a:lnTo>
                  <a:lnTo>
                    <a:pt x="725023" y="437904"/>
                  </a:lnTo>
                  <a:cubicBezTo>
                    <a:pt x="725023" y="435656"/>
                    <a:pt x="726147" y="434532"/>
                    <a:pt x="726147" y="432285"/>
                  </a:cubicBezTo>
                  <a:cubicBezTo>
                    <a:pt x="763230" y="425543"/>
                    <a:pt x="802561" y="426667"/>
                    <a:pt x="840768" y="436780"/>
                  </a:cubicBezTo>
                  <a:cubicBezTo>
                    <a:pt x="878975" y="446894"/>
                    <a:pt x="913810" y="465997"/>
                    <a:pt x="943028" y="489595"/>
                  </a:cubicBezTo>
                  <a:cubicBezTo>
                    <a:pt x="944151" y="489595"/>
                    <a:pt x="944151" y="489595"/>
                    <a:pt x="943028" y="490719"/>
                  </a:cubicBezTo>
                  <a:close/>
                  <a:moveTo>
                    <a:pt x="1376789" y="871665"/>
                  </a:moveTo>
                  <a:cubicBezTo>
                    <a:pt x="1323973" y="889644"/>
                    <a:pt x="1265539" y="893016"/>
                    <a:pt x="1207105" y="877284"/>
                  </a:cubicBezTo>
                  <a:cubicBezTo>
                    <a:pt x="1080123" y="843572"/>
                    <a:pt x="993596" y="731198"/>
                    <a:pt x="987977" y="606464"/>
                  </a:cubicBezTo>
                  <a:lnTo>
                    <a:pt x="1095855" y="644671"/>
                  </a:lnTo>
                  <a:lnTo>
                    <a:pt x="1091361" y="658155"/>
                  </a:lnTo>
                  <a:lnTo>
                    <a:pt x="1232951" y="708723"/>
                  </a:lnTo>
                  <a:cubicBezTo>
                    <a:pt x="1329592" y="742435"/>
                    <a:pt x="1392521" y="764910"/>
                    <a:pt x="1376789" y="871665"/>
                  </a:cubicBezTo>
                  <a:close/>
                  <a:moveTo>
                    <a:pt x="1477925" y="813231"/>
                  </a:moveTo>
                  <a:cubicBezTo>
                    <a:pt x="1467811" y="742435"/>
                    <a:pt x="1420614" y="678383"/>
                    <a:pt x="1347572" y="652537"/>
                  </a:cubicBezTo>
                  <a:lnTo>
                    <a:pt x="1249807" y="617701"/>
                  </a:lnTo>
                  <a:lnTo>
                    <a:pt x="1565576" y="673888"/>
                  </a:lnTo>
                  <a:cubicBezTo>
                    <a:pt x="1549844" y="730075"/>
                    <a:pt x="1518379" y="777271"/>
                    <a:pt x="1477925" y="813231"/>
                  </a:cubicBezTo>
                  <a:close/>
                  <a:moveTo>
                    <a:pt x="1001462" y="500833"/>
                  </a:moveTo>
                  <a:cubicBezTo>
                    <a:pt x="1049782" y="352500"/>
                    <a:pt x="1204857" y="267096"/>
                    <a:pt x="1357685" y="306427"/>
                  </a:cubicBezTo>
                  <a:cubicBezTo>
                    <a:pt x="1493657" y="342387"/>
                    <a:pt x="1582432" y="468244"/>
                    <a:pt x="1576813" y="603092"/>
                  </a:cubicBezTo>
                  <a:lnTo>
                    <a:pt x="1001462" y="500833"/>
                  </a:lnTo>
                  <a:close/>
                </a:path>
              </a:pathLst>
            </a:custGeom>
            <a:solidFill>
              <a:srgbClr val="FFDF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916453" y="7372213"/>
              <a:ext cx="1191157" cy="1168684"/>
            </a:xfrm>
            <a:custGeom>
              <a:avLst/>
              <a:gdLst/>
              <a:ahLst/>
              <a:cxnLst/>
              <a:rect l="l" t="t" r="r" b="b"/>
              <a:pathLst>
                <a:path w="1191157" h="1168682" extrusionOk="0">
                  <a:moveTo>
                    <a:pt x="975518" y="988885"/>
                  </a:moveTo>
                  <a:cubicBezTo>
                    <a:pt x="975518" y="987761"/>
                    <a:pt x="975518" y="987761"/>
                    <a:pt x="975518" y="988885"/>
                  </a:cubicBezTo>
                  <a:cubicBezTo>
                    <a:pt x="1042942" y="1038329"/>
                    <a:pt x="1120479" y="1068670"/>
                    <a:pt x="1199140" y="1081032"/>
                  </a:cubicBezTo>
                  <a:cubicBezTo>
                    <a:pt x="1195770" y="1074289"/>
                    <a:pt x="1192398" y="1067547"/>
                    <a:pt x="1186780" y="1061928"/>
                  </a:cubicBezTo>
                  <a:lnTo>
                    <a:pt x="1053055" y="938317"/>
                  </a:lnTo>
                  <a:lnTo>
                    <a:pt x="1053055" y="938317"/>
                  </a:lnTo>
                  <a:cubicBezTo>
                    <a:pt x="1132841" y="832686"/>
                    <a:pt x="1174419" y="700086"/>
                    <a:pt x="1169924" y="568609"/>
                  </a:cubicBezTo>
                  <a:cubicBezTo>
                    <a:pt x="1169924" y="568609"/>
                    <a:pt x="1168800" y="568609"/>
                    <a:pt x="1168800" y="568609"/>
                  </a:cubicBezTo>
                  <a:cubicBezTo>
                    <a:pt x="1168800" y="436008"/>
                    <a:pt x="1118232" y="304531"/>
                    <a:pt x="1022715" y="197777"/>
                  </a:cubicBezTo>
                  <a:cubicBezTo>
                    <a:pt x="913713" y="74166"/>
                    <a:pt x="764256" y="8990"/>
                    <a:pt x="612552" y="1123"/>
                  </a:cubicBezTo>
                  <a:cubicBezTo>
                    <a:pt x="611429" y="1123"/>
                    <a:pt x="611429" y="1123"/>
                    <a:pt x="610305" y="1123"/>
                  </a:cubicBezTo>
                  <a:cubicBezTo>
                    <a:pt x="602438" y="1123"/>
                    <a:pt x="595696" y="1123"/>
                    <a:pt x="587830" y="0"/>
                  </a:cubicBezTo>
                  <a:cubicBezTo>
                    <a:pt x="585582" y="0"/>
                    <a:pt x="584459" y="0"/>
                    <a:pt x="582212" y="0"/>
                  </a:cubicBezTo>
                  <a:cubicBezTo>
                    <a:pt x="577717" y="0"/>
                    <a:pt x="573221" y="0"/>
                    <a:pt x="568726" y="0"/>
                  </a:cubicBezTo>
                  <a:cubicBezTo>
                    <a:pt x="566479" y="0"/>
                    <a:pt x="564231" y="0"/>
                    <a:pt x="561984" y="0"/>
                  </a:cubicBezTo>
                  <a:cubicBezTo>
                    <a:pt x="474332" y="3371"/>
                    <a:pt x="392301" y="25846"/>
                    <a:pt x="319258" y="62929"/>
                  </a:cubicBezTo>
                  <a:cubicBezTo>
                    <a:pt x="319258" y="62929"/>
                    <a:pt x="318134" y="62929"/>
                    <a:pt x="318134" y="64053"/>
                  </a:cubicBezTo>
                  <a:cubicBezTo>
                    <a:pt x="311391" y="67424"/>
                    <a:pt x="305772" y="70795"/>
                    <a:pt x="299030" y="74166"/>
                  </a:cubicBezTo>
                  <a:cubicBezTo>
                    <a:pt x="295660" y="76414"/>
                    <a:pt x="291165" y="78661"/>
                    <a:pt x="287793" y="80909"/>
                  </a:cubicBezTo>
                  <a:cubicBezTo>
                    <a:pt x="285546" y="82032"/>
                    <a:pt x="283298" y="84280"/>
                    <a:pt x="281051" y="85403"/>
                  </a:cubicBezTo>
                  <a:cubicBezTo>
                    <a:pt x="251834" y="103384"/>
                    <a:pt x="223741" y="123611"/>
                    <a:pt x="196771" y="147209"/>
                  </a:cubicBezTo>
                  <a:cubicBezTo>
                    <a:pt x="86645" y="244974"/>
                    <a:pt x="21469" y="375327"/>
                    <a:pt x="4613" y="511299"/>
                  </a:cubicBezTo>
                  <a:cubicBezTo>
                    <a:pt x="4613" y="511299"/>
                    <a:pt x="4613" y="511299"/>
                    <a:pt x="4613" y="511299"/>
                  </a:cubicBezTo>
                  <a:cubicBezTo>
                    <a:pt x="-15615" y="671992"/>
                    <a:pt x="30458" y="840552"/>
                    <a:pt x="147326" y="972029"/>
                  </a:cubicBezTo>
                  <a:cubicBezTo>
                    <a:pt x="360836" y="1213632"/>
                    <a:pt x="730544" y="1236107"/>
                    <a:pt x="972147" y="1022597"/>
                  </a:cubicBezTo>
                  <a:cubicBezTo>
                    <a:pt x="972147" y="1022597"/>
                    <a:pt x="973270" y="1021473"/>
                    <a:pt x="973270" y="1021473"/>
                  </a:cubicBezTo>
                  <a:lnTo>
                    <a:pt x="1106995" y="1145084"/>
                  </a:lnTo>
                  <a:cubicBezTo>
                    <a:pt x="1130593" y="1166435"/>
                    <a:pt x="1166553" y="1165312"/>
                    <a:pt x="1186780" y="1141713"/>
                  </a:cubicBezTo>
                  <a:cubicBezTo>
                    <a:pt x="1202512" y="1124857"/>
                    <a:pt x="1205884" y="1100135"/>
                    <a:pt x="1196893" y="1079908"/>
                  </a:cubicBezTo>
                  <a:cubicBezTo>
                    <a:pt x="1119356" y="1068670"/>
                    <a:pt x="1042942" y="1038329"/>
                    <a:pt x="975518" y="988885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506077" y="-272696"/>
              <a:ext cx="2809333" cy="2483453"/>
            </a:xfrm>
            <a:custGeom>
              <a:avLst/>
              <a:gdLst/>
              <a:ahLst/>
              <a:cxnLst/>
              <a:rect l="l" t="t" r="r" b="b"/>
              <a:pathLst>
                <a:path w="2809333" h="2483450" extrusionOk="0">
                  <a:moveTo>
                    <a:pt x="2811726" y="1440771"/>
                  </a:moveTo>
                  <a:cubicBezTo>
                    <a:pt x="2822963" y="1463246"/>
                    <a:pt x="2812849" y="1490215"/>
                    <a:pt x="2791498" y="1500329"/>
                  </a:cubicBezTo>
                  <a:lnTo>
                    <a:pt x="750799" y="2489214"/>
                  </a:lnTo>
                  <a:cubicBezTo>
                    <a:pt x="728324" y="2500452"/>
                    <a:pt x="701354" y="2490338"/>
                    <a:pt x="691241" y="2468987"/>
                  </a:cubicBezTo>
                  <a:lnTo>
                    <a:pt x="4640" y="1053083"/>
                  </a:lnTo>
                  <a:cubicBezTo>
                    <a:pt x="-6597" y="1030608"/>
                    <a:pt x="3516" y="1003639"/>
                    <a:pt x="24867" y="993525"/>
                  </a:cubicBezTo>
                  <a:lnTo>
                    <a:pt x="2065567" y="4640"/>
                  </a:lnTo>
                  <a:cubicBezTo>
                    <a:pt x="2088041" y="-6597"/>
                    <a:pt x="2115011" y="3516"/>
                    <a:pt x="2125125" y="24867"/>
                  </a:cubicBezTo>
                  <a:lnTo>
                    <a:pt x="2811726" y="1440771"/>
                  </a:lnTo>
                  <a:close/>
                </a:path>
              </a:pathLst>
            </a:custGeom>
            <a:solidFill>
              <a:srgbClr val="FF59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880706" y="466695"/>
              <a:ext cx="33712" cy="33712"/>
            </a:xfrm>
            <a:custGeom>
              <a:avLst/>
              <a:gdLst/>
              <a:ahLst/>
              <a:cxnLst/>
              <a:rect l="l" t="t" r="r" b="b"/>
              <a:pathLst>
                <a:path w="33711" h="33712" extrusionOk="0">
                  <a:moveTo>
                    <a:pt x="41750" y="12533"/>
                  </a:moveTo>
                  <a:cubicBezTo>
                    <a:pt x="47368" y="23770"/>
                    <a:pt x="42873" y="36131"/>
                    <a:pt x="31636" y="41750"/>
                  </a:cubicBezTo>
                  <a:cubicBezTo>
                    <a:pt x="20399" y="47368"/>
                    <a:pt x="8038" y="42873"/>
                    <a:pt x="2419" y="31636"/>
                  </a:cubicBezTo>
                  <a:cubicBezTo>
                    <a:pt x="-3200" y="20399"/>
                    <a:pt x="1295" y="8038"/>
                    <a:pt x="12532" y="2419"/>
                  </a:cubicBezTo>
                  <a:cubicBezTo>
                    <a:pt x="23770" y="-3200"/>
                    <a:pt x="36131" y="1295"/>
                    <a:pt x="41750" y="1253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889668" y="474535"/>
              <a:ext cx="22475" cy="22475"/>
            </a:xfrm>
            <a:custGeom>
              <a:avLst/>
              <a:gdLst/>
              <a:ahLst/>
              <a:cxnLst/>
              <a:rect l="l" t="t" r="r" b="b"/>
              <a:pathLst>
                <a:path w="22474" h="22474" extrusionOk="0">
                  <a:moveTo>
                    <a:pt x="26045" y="8065"/>
                  </a:moveTo>
                  <a:cubicBezTo>
                    <a:pt x="29416" y="14807"/>
                    <a:pt x="26045" y="22673"/>
                    <a:pt x="19302" y="26045"/>
                  </a:cubicBezTo>
                  <a:cubicBezTo>
                    <a:pt x="12560" y="29416"/>
                    <a:pt x="4694" y="26045"/>
                    <a:pt x="1322" y="19302"/>
                  </a:cubicBezTo>
                  <a:cubicBezTo>
                    <a:pt x="-2049" y="12560"/>
                    <a:pt x="1322" y="4694"/>
                    <a:pt x="8065" y="1323"/>
                  </a:cubicBezTo>
                  <a:cubicBezTo>
                    <a:pt x="13684" y="-2049"/>
                    <a:pt x="22674" y="1323"/>
                    <a:pt x="26045" y="80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262446" y="-58281"/>
              <a:ext cx="2326128" cy="2056433"/>
            </a:xfrm>
            <a:custGeom>
              <a:avLst/>
              <a:gdLst/>
              <a:ahLst/>
              <a:cxnLst/>
              <a:rect l="l" t="t" r="r" b="b"/>
              <a:pathLst>
                <a:path w="2326127" h="2056432" extrusionOk="0">
                  <a:moveTo>
                    <a:pt x="2325368" y="1192645"/>
                  </a:moveTo>
                  <a:cubicBezTo>
                    <a:pt x="2334358" y="1210625"/>
                    <a:pt x="2326492" y="1233100"/>
                    <a:pt x="2308512" y="1242090"/>
                  </a:cubicBezTo>
                  <a:lnTo>
                    <a:pt x="620665" y="2060167"/>
                  </a:lnTo>
                  <a:cubicBezTo>
                    <a:pt x="602685" y="2069157"/>
                    <a:pt x="580211" y="2061291"/>
                    <a:pt x="571221" y="2043311"/>
                  </a:cubicBezTo>
                  <a:lnTo>
                    <a:pt x="3735" y="871257"/>
                  </a:lnTo>
                  <a:cubicBezTo>
                    <a:pt x="-5255" y="853278"/>
                    <a:pt x="2612" y="830803"/>
                    <a:pt x="20591" y="821813"/>
                  </a:cubicBezTo>
                  <a:lnTo>
                    <a:pt x="1708439" y="3735"/>
                  </a:lnTo>
                  <a:cubicBezTo>
                    <a:pt x="1726418" y="-5255"/>
                    <a:pt x="1748893" y="2612"/>
                    <a:pt x="1757883" y="20591"/>
                  </a:cubicBezTo>
                  <a:lnTo>
                    <a:pt x="2325368" y="1192645"/>
                  </a:lnTo>
                  <a:close/>
                </a:path>
              </a:pathLst>
            </a:custGeom>
            <a:solidFill>
              <a:srgbClr val="FFDD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53068" y="909618"/>
              <a:ext cx="2112619" cy="1090022"/>
            </a:xfrm>
            <a:custGeom>
              <a:avLst/>
              <a:gdLst/>
              <a:ahLst/>
              <a:cxnLst/>
              <a:rect l="l" t="t" r="r" b="b"/>
              <a:pathLst>
                <a:path w="2112618" h="1090021" extrusionOk="0">
                  <a:moveTo>
                    <a:pt x="0" y="328130"/>
                  </a:moveTo>
                  <a:lnTo>
                    <a:pt x="361842" y="1074289"/>
                  </a:lnTo>
                  <a:cubicBezTo>
                    <a:pt x="370832" y="1092269"/>
                    <a:pt x="393307" y="1100135"/>
                    <a:pt x="411286" y="1091145"/>
                  </a:cubicBezTo>
                  <a:lnTo>
                    <a:pt x="2099134" y="274191"/>
                  </a:lnTo>
                  <a:cubicBezTo>
                    <a:pt x="2117114" y="265201"/>
                    <a:pt x="2124980" y="242726"/>
                    <a:pt x="2115990" y="224747"/>
                  </a:cubicBezTo>
                  <a:lnTo>
                    <a:pt x="2006988" y="0"/>
                  </a:lnTo>
                  <a:lnTo>
                    <a:pt x="0" y="328130"/>
                  </a:ln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737038" y="7060097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9002"/>
                  </a:moveTo>
                  <a:cubicBezTo>
                    <a:pt x="0" y="9002"/>
                    <a:pt x="0" y="9002"/>
                    <a:pt x="0" y="9002"/>
                  </a:cubicBezTo>
                  <a:cubicBezTo>
                    <a:pt x="0" y="-3001"/>
                    <a:pt x="0" y="-3001"/>
                    <a:pt x="0" y="9002"/>
                  </a:cubicBezTo>
                  <a:cubicBezTo>
                    <a:pt x="0" y="-3001"/>
                    <a:pt x="0" y="-3001"/>
                    <a:pt x="0" y="9002"/>
                  </a:cubicBezTo>
                  <a:cubicBezTo>
                    <a:pt x="0" y="-3001"/>
                    <a:pt x="0" y="9002"/>
                    <a:pt x="0" y="9002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658553" y="6897610"/>
              <a:ext cx="1674363" cy="2438503"/>
            </a:xfrm>
            <a:custGeom>
              <a:avLst/>
              <a:gdLst/>
              <a:ahLst/>
              <a:cxnLst/>
              <a:rect l="l" t="t" r="r" b="b"/>
              <a:pathLst>
                <a:path w="1674362" h="2438501" extrusionOk="0">
                  <a:moveTo>
                    <a:pt x="1133670" y="1092656"/>
                  </a:moveTo>
                  <a:lnTo>
                    <a:pt x="1133670" y="1094903"/>
                  </a:lnTo>
                  <a:cubicBezTo>
                    <a:pt x="1099958" y="1001633"/>
                    <a:pt x="1085350" y="930838"/>
                    <a:pt x="1034782" y="764525"/>
                  </a:cubicBezTo>
                  <a:cubicBezTo>
                    <a:pt x="1012307" y="671256"/>
                    <a:pt x="1011184" y="534160"/>
                    <a:pt x="988709" y="391446"/>
                  </a:cubicBezTo>
                  <a:cubicBezTo>
                    <a:pt x="975224" y="304918"/>
                    <a:pt x="977472" y="285815"/>
                    <a:pt x="969605" y="266712"/>
                  </a:cubicBezTo>
                  <a:cubicBezTo>
                    <a:pt x="972977" y="268959"/>
                    <a:pt x="967358" y="261093"/>
                    <a:pt x="960616" y="246484"/>
                  </a:cubicBezTo>
                  <a:cubicBezTo>
                    <a:pt x="957244" y="237494"/>
                    <a:pt x="947131" y="222886"/>
                    <a:pt x="934769" y="208277"/>
                  </a:cubicBezTo>
                  <a:cubicBezTo>
                    <a:pt x="930275" y="202659"/>
                    <a:pt x="925780" y="195916"/>
                    <a:pt x="920161" y="190298"/>
                  </a:cubicBezTo>
                  <a:cubicBezTo>
                    <a:pt x="842624" y="76800"/>
                    <a:pt x="869593" y="67811"/>
                    <a:pt x="520112" y="30728"/>
                  </a:cubicBezTo>
                  <a:cubicBezTo>
                    <a:pt x="520112" y="30728"/>
                    <a:pt x="518988" y="30728"/>
                    <a:pt x="518988" y="30728"/>
                  </a:cubicBezTo>
                  <a:cubicBezTo>
                    <a:pt x="493142" y="27356"/>
                    <a:pt x="466173" y="23985"/>
                    <a:pt x="441451" y="21738"/>
                  </a:cubicBezTo>
                  <a:cubicBezTo>
                    <a:pt x="421224" y="19490"/>
                    <a:pt x="405491" y="17243"/>
                    <a:pt x="394254" y="16119"/>
                  </a:cubicBezTo>
                  <a:cubicBezTo>
                    <a:pt x="374027" y="12747"/>
                    <a:pt x="351552" y="9376"/>
                    <a:pt x="330201" y="6005"/>
                  </a:cubicBezTo>
                  <a:cubicBezTo>
                    <a:pt x="321211" y="3758"/>
                    <a:pt x="309974" y="1510"/>
                    <a:pt x="296489" y="387"/>
                  </a:cubicBezTo>
                  <a:cubicBezTo>
                    <a:pt x="206590" y="-4109"/>
                    <a:pt x="188611" y="30728"/>
                    <a:pt x="184116" y="98152"/>
                  </a:cubicBezTo>
                  <a:cubicBezTo>
                    <a:pt x="182992" y="108265"/>
                    <a:pt x="181868" y="119502"/>
                    <a:pt x="180745" y="131864"/>
                  </a:cubicBezTo>
                  <a:lnTo>
                    <a:pt x="180745" y="158833"/>
                  </a:lnTo>
                  <a:cubicBezTo>
                    <a:pt x="178497" y="181307"/>
                    <a:pt x="176249" y="203782"/>
                    <a:pt x="175126" y="227381"/>
                  </a:cubicBezTo>
                  <a:cubicBezTo>
                    <a:pt x="174002" y="224010"/>
                    <a:pt x="174002" y="220638"/>
                    <a:pt x="171755" y="216144"/>
                  </a:cubicBezTo>
                  <a:cubicBezTo>
                    <a:pt x="161641" y="197040"/>
                    <a:pt x="142537" y="171194"/>
                    <a:pt x="112197" y="158833"/>
                  </a:cubicBezTo>
                  <a:cubicBezTo>
                    <a:pt x="107702" y="156586"/>
                    <a:pt x="103207" y="155462"/>
                    <a:pt x="99836" y="154338"/>
                  </a:cubicBezTo>
                  <a:cubicBezTo>
                    <a:pt x="97588" y="154338"/>
                    <a:pt x="96465" y="153214"/>
                    <a:pt x="94217" y="153214"/>
                  </a:cubicBezTo>
                  <a:cubicBezTo>
                    <a:pt x="88598" y="152091"/>
                    <a:pt x="81856" y="152091"/>
                    <a:pt x="69495" y="152091"/>
                  </a:cubicBezTo>
                  <a:lnTo>
                    <a:pt x="69495" y="152091"/>
                  </a:lnTo>
                  <a:cubicBezTo>
                    <a:pt x="59381" y="152091"/>
                    <a:pt x="50392" y="154338"/>
                    <a:pt x="41401" y="158833"/>
                  </a:cubicBezTo>
                  <a:lnTo>
                    <a:pt x="41401" y="158833"/>
                  </a:lnTo>
                  <a:lnTo>
                    <a:pt x="41401" y="158833"/>
                  </a:lnTo>
                  <a:cubicBezTo>
                    <a:pt x="36907" y="161080"/>
                    <a:pt x="32412" y="164451"/>
                    <a:pt x="27917" y="167823"/>
                  </a:cubicBezTo>
                  <a:cubicBezTo>
                    <a:pt x="-38383" y="219515"/>
                    <a:pt x="31288" y="228504"/>
                    <a:pt x="53763" y="375714"/>
                  </a:cubicBezTo>
                  <a:cubicBezTo>
                    <a:pt x="52639" y="454375"/>
                    <a:pt x="54886" y="485840"/>
                    <a:pt x="62753" y="519552"/>
                  </a:cubicBezTo>
                  <a:lnTo>
                    <a:pt x="63876" y="519552"/>
                  </a:lnTo>
                  <a:lnTo>
                    <a:pt x="63876" y="515056"/>
                  </a:lnTo>
                  <a:cubicBezTo>
                    <a:pt x="63876" y="534160"/>
                    <a:pt x="77361" y="548768"/>
                    <a:pt x="90846" y="572367"/>
                  </a:cubicBezTo>
                  <a:cubicBezTo>
                    <a:pt x="176249" y="744298"/>
                    <a:pt x="161641" y="718453"/>
                    <a:pt x="208838" y="761154"/>
                  </a:cubicBezTo>
                  <a:cubicBezTo>
                    <a:pt x="208838" y="761154"/>
                    <a:pt x="208838" y="761154"/>
                    <a:pt x="208838" y="761154"/>
                  </a:cubicBezTo>
                  <a:cubicBezTo>
                    <a:pt x="252664" y="802733"/>
                    <a:pt x="296489" y="836445"/>
                    <a:pt x="325706" y="857795"/>
                  </a:cubicBezTo>
                  <a:cubicBezTo>
                    <a:pt x="325706" y="857795"/>
                    <a:pt x="462801" y="969045"/>
                    <a:pt x="559443" y="1066810"/>
                  </a:cubicBezTo>
                  <a:cubicBezTo>
                    <a:pt x="714518" y="1342125"/>
                    <a:pt x="795427" y="1530912"/>
                    <a:pt x="853861" y="1746669"/>
                  </a:cubicBezTo>
                  <a:cubicBezTo>
                    <a:pt x="875212" y="1824206"/>
                    <a:pt x="886449" y="1909610"/>
                    <a:pt x="892068" y="1993890"/>
                  </a:cubicBezTo>
                  <a:cubicBezTo>
                    <a:pt x="922409" y="2226502"/>
                    <a:pt x="998822" y="2441136"/>
                    <a:pt x="997699" y="2441136"/>
                  </a:cubicBezTo>
                  <a:lnTo>
                    <a:pt x="1334819" y="2441136"/>
                  </a:lnTo>
                  <a:lnTo>
                    <a:pt x="1685424" y="2441136"/>
                  </a:lnTo>
                  <a:cubicBezTo>
                    <a:pt x="1686547" y="2440012"/>
                    <a:pt x="1234806" y="1349990"/>
                    <a:pt x="1133670" y="1092656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878630" y="6898822"/>
              <a:ext cx="741663" cy="258459"/>
            </a:xfrm>
            <a:custGeom>
              <a:avLst/>
              <a:gdLst/>
              <a:ahLst/>
              <a:cxnLst/>
              <a:rect l="l" t="t" r="r" b="b"/>
              <a:pathLst>
                <a:path w="741663" h="258458" extrusionOk="0">
                  <a:moveTo>
                    <a:pt x="175302" y="167735"/>
                  </a:moveTo>
                  <a:cubicBezTo>
                    <a:pt x="365213" y="135147"/>
                    <a:pt x="575351" y="144137"/>
                    <a:pt x="721437" y="245273"/>
                  </a:cubicBezTo>
                  <a:cubicBezTo>
                    <a:pt x="739416" y="257634"/>
                    <a:pt x="747283" y="264376"/>
                    <a:pt x="750654" y="265500"/>
                  </a:cubicBezTo>
                  <a:cubicBezTo>
                    <a:pt x="755149" y="267748"/>
                    <a:pt x="748406" y="259882"/>
                    <a:pt x="741664" y="245273"/>
                  </a:cubicBezTo>
                  <a:cubicBezTo>
                    <a:pt x="738293" y="236283"/>
                    <a:pt x="727055" y="221674"/>
                    <a:pt x="715818" y="207066"/>
                  </a:cubicBezTo>
                  <a:cubicBezTo>
                    <a:pt x="711323" y="201447"/>
                    <a:pt x="706828" y="195829"/>
                    <a:pt x="702333" y="191333"/>
                  </a:cubicBezTo>
                  <a:cubicBezTo>
                    <a:pt x="702333" y="191333"/>
                    <a:pt x="701210" y="190210"/>
                    <a:pt x="701210" y="190210"/>
                  </a:cubicBezTo>
                  <a:cubicBezTo>
                    <a:pt x="623672" y="76713"/>
                    <a:pt x="650642" y="67723"/>
                    <a:pt x="301160" y="30640"/>
                  </a:cubicBezTo>
                  <a:cubicBezTo>
                    <a:pt x="301160" y="30640"/>
                    <a:pt x="300037" y="30640"/>
                    <a:pt x="300037" y="30640"/>
                  </a:cubicBezTo>
                  <a:cubicBezTo>
                    <a:pt x="268572" y="27269"/>
                    <a:pt x="242726" y="23898"/>
                    <a:pt x="222499" y="21650"/>
                  </a:cubicBezTo>
                  <a:cubicBezTo>
                    <a:pt x="182045" y="17155"/>
                    <a:pt x="160694" y="13784"/>
                    <a:pt x="147209" y="12660"/>
                  </a:cubicBezTo>
                  <a:cubicBezTo>
                    <a:pt x="139343" y="11536"/>
                    <a:pt x="133724" y="10413"/>
                    <a:pt x="129229" y="10413"/>
                  </a:cubicBezTo>
                  <a:cubicBezTo>
                    <a:pt x="129229" y="10413"/>
                    <a:pt x="129229" y="10413"/>
                    <a:pt x="129229" y="10413"/>
                  </a:cubicBezTo>
                  <a:cubicBezTo>
                    <a:pt x="120239" y="9289"/>
                    <a:pt x="101136" y="2546"/>
                    <a:pt x="77538" y="299"/>
                  </a:cubicBezTo>
                  <a:cubicBezTo>
                    <a:pt x="66300" y="-825"/>
                    <a:pt x="53939" y="1423"/>
                    <a:pt x="41578" y="3671"/>
                  </a:cubicBezTo>
                  <a:cubicBezTo>
                    <a:pt x="30341" y="5917"/>
                    <a:pt x="19103" y="7042"/>
                    <a:pt x="6742" y="18279"/>
                  </a:cubicBezTo>
                  <a:cubicBezTo>
                    <a:pt x="10114" y="18279"/>
                    <a:pt x="14608" y="18279"/>
                    <a:pt x="17979" y="18279"/>
                  </a:cubicBezTo>
                  <a:cubicBezTo>
                    <a:pt x="17979" y="18279"/>
                    <a:pt x="16856" y="18279"/>
                    <a:pt x="16856" y="18279"/>
                  </a:cubicBezTo>
                  <a:cubicBezTo>
                    <a:pt x="11237" y="19402"/>
                    <a:pt x="6742" y="19402"/>
                    <a:pt x="1123" y="20527"/>
                  </a:cubicBezTo>
                  <a:cubicBezTo>
                    <a:pt x="1123" y="20527"/>
                    <a:pt x="0" y="20527"/>
                    <a:pt x="0" y="20527"/>
                  </a:cubicBezTo>
                  <a:cubicBezTo>
                    <a:pt x="50568" y="12660"/>
                    <a:pt x="112373" y="92445"/>
                    <a:pt x="175302" y="167735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739285" y="7011494"/>
              <a:ext cx="303407" cy="460731"/>
            </a:xfrm>
            <a:custGeom>
              <a:avLst/>
              <a:gdLst/>
              <a:ahLst/>
              <a:cxnLst/>
              <a:rect l="l" t="t" r="r" b="b"/>
              <a:pathLst>
                <a:path w="303407" h="460730" extrusionOk="0">
                  <a:moveTo>
                    <a:pt x="298913" y="436009"/>
                  </a:moveTo>
                  <a:cubicBezTo>
                    <a:pt x="292171" y="422524"/>
                    <a:pt x="286552" y="412410"/>
                    <a:pt x="282057" y="401173"/>
                  </a:cubicBezTo>
                  <a:cubicBezTo>
                    <a:pt x="280933" y="400050"/>
                    <a:pt x="280933" y="398925"/>
                    <a:pt x="279810" y="397802"/>
                  </a:cubicBezTo>
                  <a:cubicBezTo>
                    <a:pt x="278686" y="396678"/>
                    <a:pt x="278686" y="395554"/>
                    <a:pt x="277562" y="394431"/>
                  </a:cubicBezTo>
                  <a:cubicBezTo>
                    <a:pt x="249469" y="334873"/>
                    <a:pt x="238232" y="304532"/>
                    <a:pt x="232613" y="269696"/>
                  </a:cubicBezTo>
                  <a:cubicBezTo>
                    <a:pt x="232613" y="269696"/>
                    <a:pt x="232613" y="268573"/>
                    <a:pt x="232613" y="268573"/>
                  </a:cubicBezTo>
                  <a:cubicBezTo>
                    <a:pt x="232613" y="267449"/>
                    <a:pt x="232613" y="266325"/>
                    <a:pt x="231489" y="265202"/>
                  </a:cubicBezTo>
                  <a:cubicBezTo>
                    <a:pt x="229242" y="249469"/>
                    <a:pt x="228118" y="233737"/>
                    <a:pt x="226994" y="213509"/>
                  </a:cubicBezTo>
                  <a:cubicBezTo>
                    <a:pt x="224747" y="174179"/>
                    <a:pt x="212386" y="142714"/>
                    <a:pt x="198901" y="135972"/>
                  </a:cubicBezTo>
                  <a:cubicBezTo>
                    <a:pt x="198901" y="134848"/>
                    <a:pt x="197777" y="134848"/>
                    <a:pt x="197777" y="134848"/>
                  </a:cubicBezTo>
                  <a:cubicBezTo>
                    <a:pt x="197777" y="134848"/>
                    <a:pt x="197777" y="134848"/>
                    <a:pt x="197777" y="134848"/>
                  </a:cubicBezTo>
                  <a:lnTo>
                    <a:pt x="197777" y="134848"/>
                  </a:lnTo>
                  <a:cubicBezTo>
                    <a:pt x="197777" y="131477"/>
                    <a:pt x="188787" y="130353"/>
                    <a:pt x="187664" y="129229"/>
                  </a:cubicBezTo>
                  <a:cubicBezTo>
                    <a:pt x="179797" y="130353"/>
                    <a:pt x="173055" y="139343"/>
                    <a:pt x="161818" y="152828"/>
                  </a:cubicBezTo>
                  <a:cubicBezTo>
                    <a:pt x="161818" y="152828"/>
                    <a:pt x="160694" y="151704"/>
                    <a:pt x="159570" y="152828"/>
                  </a:cubicBezTo>
                  <a:cubicBezTo>
                    <a:pt x="152828" y="161818"/>
                    <a:pt x="143838" y="168560"/>
                    <a:pt x="133725" y="179797"/>
                  </a:cubicBezTo>
                  <a:lnTo>
                    <a:pt x="133725" y="179797"/>
                  </a:lnTo>
                  <a:cubicBezTo>
                    <a:pt x="133725" y="179797"/>
                    <a:pt x="133725" y="179797"/>
                    <a:pt x="133725" y="179797"/>
                  </a:cubicBezTo>
                  <a:lnTo>
                    <a:pt x="133725" y="179797"/>
                  </a:lnTo>
                  <a:lnTo>
                    <a:pt x="133725" y="179797"/>
                  </a:lnTo>
                  <a:cubicBezTo>
                    <a:pt x="126982" y="179797"/>
                    <a:pt x="122487" y="169684"/>
                    <a:pt x="119116" y="152828"/>
                  </a:cubicBezTo>
                  <a:cubicBezTo>
                    <a:pt x="117992" y="148333"/>
                    <a:pt x="117992" y="144962"/>
                    <a:pt x="116869" y="140467"/>
                  </a:cubicBezTo>
                  <a:cubicBezTo>
                    <a:pt x="114621" y="126982"/>
                    <a:pt x="112373" y="103384"/>
                    <a:pt x="110126" y="75290"/>
                  </a:cubicBezTo>
                  <a:cubicBezTo>
                    <a:pt x="109002" y="53940"/>
                    <a:pt x="107878" y="31465"/>
                    <a:pt x="106755" y="10114"/>
                  </a:cubicBezTo>
                  <a:cubicBezTo>
                    <a:pt x="106755" y="6743"/>
                    <a:pt x="106755" y="3372"/>
                    <a:pt x="106755" y="0"/>
                  </a:cubicBezTo>
                  <a:cubicBezTo>
                    <a:pt x="106755" y="0"/>
                    <a:pt x="106755" y="0"/>
                    <a:pt x="106755" y="0"/>
                  </a:cubicBezTo>
                  <a:cubicBezTo>
                    <a:pt x="106755" y="1124"/>
                    <a:pt x="106755" y="3372"/>
                    <a:pt x="105631" y="4495"/>
                  </a:cubicBezTo>
                  <a:cubicBezTo>
                    <a:pt x="104507" y="12361"/>
                    <a:pt x="103384" y="19104"/>
                    <a:pt x="103384" y="23599"/>
                  </a:cubicBezTo>
                  <a:lnTo>
                    <a:pt x="103384" y="23599"/>
                  </a:lnTo>
                  <a:cubicBezTo>
                    <a:pt x="103384" y="26970"/>
                    <a:pt x="101136" y="29217"/>
                    <a:pt x="101136" y="32589"/>
                  </a:cubicBezTo>
                  <a:cubicBezTo>
                    <a:pt x="98889" y="60682"/>
                    <a:pt x="95517" y="82033"/>
                    <a:pt x="94394" y="110126"/>
                  </a:cubicBezTo>
                  <a:cubicBezTo>
                    <a:pt x="87651" y="94394"/>
                    <a:pt x="62929" y="51692"/>
                    <a:pt x="13485" y="39331"/>
                  </a:cubicBezTo>
                  <a:cubicBezTo>
                    <a:pt x="13485" y="39331"/>
                    <a:pt x="13485" y="39331"/>
                    <a:pt x="13485" y="39331"/>
                  </a:cubicBezTo>
                  <a:cubicBezTo>
                    <a:pt x="8990" y="38207"/>
                    <a:pt x="4495" y="37084"/>
                    <a:pt x="0" y="37084"/>
                  </a:cubicBezTo>
                  <a:cubicBezTo>
                    <a:pt x="44949" y="44949"/>
                    <a:pt x="77538" y="120240"/>
                    <a:pt x="97765" y="187664"/>
                  </a:cubicBezTo>
                  <a:cubicBezTo>
                    <a:pt x="98889" y="192159"/>
                    <a:pt x="98889" y="197777"/>
                    <a:pt x="100013" y="203396"/>
                  </a:cubicBezTo>
                  <a:cubicBezTo>
                    <a:pt x="106755" y="253964"/>
                    <a:pt x="134848" y="296666"/>
                    <a:pt x="158446" y="324759"/>
                  </a:cubicBezTo>
                  <a:cubicBezTo>
                    <a:pt x="168560" y="339368"/>
                    <a:pt x="178674" y="351729"/>
                    <a:pt x="187664" y="358471"/>
                  </a:cubicBezTo>
                  <a:cubicBezTo>
                    <a:pt x="188787" y="359595"/>
                    <a:pt x="189911" y="359595"/>
                    <a:pt x="191035" y="360719"/>
                  </a:cubicBezTo>
                  <a:cubicBezTo>
                    <a:pt x="192158" y="361842"/>
                    <a:pt x="194406" y="362966"/>
                    <a:pt x="195530" y="362966"/>
                  </a:cubicBezTo>
                  <a:cubicBezTo>
                    <a:pt x="195530" y="362966"/>
                    <a:pt x="195530" y="362966"/>
                    <a:pt x="195530" y="362966"/>
                  </a:cubicBezTo>
                  <a:lnTo>
                    <a:pt x="195530" y="362966"/>
                  </a:lnTo>
                  <a:lnTo>
                    <a:pt x="195530" y="362966"/>
                  </a:lnTo>
                  <a:cubicBezTo>
                    <a:pt x="204520" y="366338"/>
                    <a:pt x="220252" y="378698"/>
                    <a:pt x="239355" y="395554"/>
                  </a:cubicBezTo>
                  <a:cubicBezTo>
                    <a:pt x="249469" y="404544"/>
                    <a:pt x="261830" y="415781"/>
                    <a:pt x="273067" y="428143"/>
                  </a:cubicBezTo>
                  <a:cubicBezTo>
                    <a:pt x="285429" y="440504"/>
                    <a:pt x="297789" y="452865"/>
                    <a:pt x="309027" y="466349"/>
                  </a:cubicBezTo>
                  <a:cubicBezTo>
                    <a:pt x="309027" y="466349"/>
                    <a:pt x="309027" y="466349"/>
                    <a:pt x="309027" y="466349"/>
                  </a:cubicBezTo>
                  <a:cubicBezTo>
                    <a:pt x="309027" y="466349"/>
                    <a:pt x="309027" y="466349"/>
                    <a:pt x="309027" y="466349"/>
                  </a:cubicBezTo>
                  <a:lnTo>
                    <a:pt x="309027" y="466349"/>
                  </a:lnTo>
                  <a:cubicBezTo>
                    <a:pt x="309027" y="466349"/>
                    <a:pt x="309027" y="466349"/>
                    <a:pt x="309027" y="466349"/>
                  </a:cubicBezTo>
                  <a:cubicBezTo>
                    <a:pt x="309027" y="466349"/>
                    <a:pt x="309027" y="462978"/>
                    <a:pt x="309027" y="462978"/>
                  </a:cubicBezTo>
                  <a:cubicBezTo>
                    <a:pt x="309027" y="462978"/>
                    <a:pt x="309027" y="459607"/>
                    <a:pt x="309027" y="459607"/>
                  </a:cubicBezTo>
                  <a:lnTo>
                    <a:pt x="309027" y="459607"/>
                  </a:lnTo>
                  <a:cubicBezTo>
                    <a:pt x="309027" y="449493"/>
                    <a:pt x="304532" y="444999"/>
                    <a:pt x="298913" y="436009"/>
                  </a:cubicBezTo>
                  <a:close/>
                  <a:moveTo>
                    <a:pt x="198901" y="134848"/>
                  </a:moveTo>
                  <a:cubicBezTo>
                    <a:pt x="198901" y="135972"/>
                    <a:pt x="198901" y="135972"/>
                    <a:pt x="198901" y="134848"/>
                  </a:cubicBezTo>
                  <a:cubicBezTo>
                    <a:pt x="198901" y="135972"/>
                    <a:pt x="198901" y="135972"/>
                    <a:pt x="198901" y="134848"/>
                  </a:cubicBezTo>
                  <a:lnTo>
                    <a:pt x="198901" y="134848"/>
                  </a:lnTo>
                  <a:cubicBezTo>
                    <a:pt x="198901" y="135972"/>
                    <a:pt x="198901" y="134848"/>
                    <a:pt x="198901" y="134848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1536032" y="6051065"/>
              <a:ext cx="3011605" cy="3191405"/>
            </a:xfrm>
            <a:custGeom>
              <a:avLst/>
              <a:gdLst/>
              <a:ahLst/>
              <a:cxnLst/>
              <a:rect l="l" t="t" r="r" b="b"/>
              <a:pathLst>
                <a:path w="3011605" h="3191402" extrusionOk="0">
                  <a:moveTo>
                    <a:pt x="1393066" y="3191039"/>
                  </a:moveTo>
                  <a:lnTo>
                    <a:pt x="14245" y="2160576"/>
                  </a:lnTo>
                  <a:cubicBezTo>
                    <a:pt x="-1487" y="2149339"/>
                    <a:pt x="-4858" y="2126864"/>
                    <a:pt x="7503" y="2111132"/>
                  </a:cubicBezTo>
                  <a:lnTo>
                    <a:pt x="1573987" y="14245"/>
                  </a:lnTo>
                  <a:cubicBezTo>
                    <a:pt x="1585224" y="-1487"/>
                    <a:pt x="1607699" y="-4858"/>
                    <a:pt x="1623431" y="7503"/>
                  </a:cubicBezTo>
                  <a:lnTo>
                    <a:pt x="3002252" y="1037966"/>
                  </a:lnTo>
                  <a:cubicBezTo>
                    <a:pt x="3017984" y="1049204"/>
                    <a:pt x="3021356" y="1071678"/>
                    <a:pt x="3008994" y="1087411"/>
                  </a:cubicBezTo>
                  <a:lnTo>
                    <a:pt x="1442510" y="3184297"/>
                  </a:lnTo>
                  <a:cubicBezTo>
                    <a:pt x="1431273" y="3200030"/>
                    <a:pt x="1408798" y="3203401"/>
                    <a:pt x="1393066" y="3191039"/>
                  </a:cubicBezTo>
                  <a:close/>
                </a:path>
              </a:pathLst>
            </a:custGeom>
            <a:solidFill>
              <a:srgbClr val="FFF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1769" y="6360419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2" y="0"/>
                  </a:lnTo>
                  <a:lnTo>
                    <a:pt x="1185417" y="879848"/>
                  </a:lnTo>
                  <a:lnTo>
                    <a:pt x="1177345" y="89065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66255" y="6478592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4" y="0"/>
                  </a:lnTo>
                  <a:lnTo>
                    <a:pt x="1185418" y="879995"/>
                  </a:lnTo>
                  <a:lnTo>
                    <a:pt x="1177345" y="890797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154381" y="6597709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3" y="0"/>
                  </a:lnTo>
                  <a:lnTo>
                    <a:pt x="1185418" y="879995"/>
                  </a:lnTo>
                  <a:lnTo>
                    <a:pt x="1177344" y="890796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243394" y="6716109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3" y="0"/>
                  </a:lnTo>
                  <a:lnTo>
                    <a:pt x="1185418" y="879995"/>
                  </a:lnTo>
                  <a:lnTo>
                    <a:pt x="1177344" y="890796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331485" y="6835125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3" y="0"/>
                  </a:lnTo>
                  <a:lnTo>
                    <a:pt x="1185417" y="879995"/>
                  </a:lnTo>
                  <a:lnTo>
                    <a:pt x="1177344" y="890796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419837" y="6952646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3" y="0"/>
                  </a:lnTo>
                  <a:lnTo>
                    <a:pt x="1185417" y="879995"/>
                  </a:lnTo>
                  <a:lnTo>
                    <a:pt x="1177344" y="890796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509114" y="7070222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2" y="0"/>
                  </a:lnTo>
                  <a:lnTo>
                    <a:pt x="1185416" y="879848"/>
                  </a:lnTo>
                  <a:lnTo>
                    <a:pt x="1177344" y="89064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596930" y="7190039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3" y="0"/>
                  </a:lnTo>
                  <a:lnTo>
                    <a:pt x="1185418" y="879995"/>
                  </a:lnTo>
                  <a:lnTo>
                    <a:pt x="1177344" y="890797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686234" y="7307692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2" y="0"/>
                  </a:lnTo>
                  <a:lnTo>
                    <a:pt x="1185416" y="879848"/>
                  </a:lnTo>
                  <a:lnTo>
                    <a:pt x="1177344" y="89064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774555" y="7425112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2" y="0"/>
                  </a:lnTo>
                  <a:lnTo>
                    <a:pt x="1185416" y="879848"/>
                  </a:lnTo>
                  <a:lnTo>
                    <a:pt x="1177344" y="89064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862659" y="7544162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2" y="0"/>
                  </a:lnTo>
                  <a:lnTo>
                    <a:pt x="1185416" y="879848"/>
                  </a:lnTo>
                  <a:lnTo>
                    <a:pt x="1177344" y="89064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951687" y="7662571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2" y="0"/>
                  </a:lnTo>
                  <a:lnTo>
                    <a:pt x="1185416" y="879848"/>
                  </a:lnTo>
                  <a:lnTo>
                    <a:pt x="1177344" y="89064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1039768" y="7781587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2" y="0"/>
                  </a:lnTo>
                  <a:lnTo>
                    <a:pt x="1185417" y="879848"/>
                  </a:lnTo>
                  <a:lnTo>
                    <a:pt x="1177345" y="89065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1128090" y="7899064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2" y="0"/>
                  </a:lnTo>
                  <a:lnTo>
                    <a:pt x="1185417" y="879848"/>
                  </a:lnTo>
                  <a:lnTo>
                    <a:pt x="1177345" y="89065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1216901" y="8018346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2"/>
                  </a:moveTo>
                  <a:lnTo>
                    <a:pt x="8074" y="0"/>
                  </a:lnTo>
                  <a:lnTo>
                    <a:pt x="1185418" y="879995"/>
                  </a:lnTo>
                  <a:lnTo>
                    <a:pt x="1177344" y="890797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1305209" y="8136500"/>
              <a:ext cx="1179919" cy="887750"/>
            </a:xfrm>
            <a:custGeom>
              <a:avLst/>
              <a:gdLst/>
              <a:ahLst/>
              <a:cxnLst/>
              <a:rect l="l" t="t" r="r" b="b"/>
              <a:pathLst>
                <a:path w="1179919" h="887749" extrusionOk="0">
                  <a:moveTo>
                    <a:pt x="0" y="10801"/>
                  </a:moveTo>
                  <a:lnTo>
                    <a:pt x="8072" y="0"/>
                  </a:lnTo>
                  <a:lnTo>
                    <a:pt x="1185416" y="879848"/>
                  </a:lnTo>
                  <a:lnTo>
                    <a:pt x="1177344" y="89064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1193" y="6064628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2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3"/>
                  </a:lnTo>
                  <a:cubicBezTo>
                    <a:pt x="106898" y="1807"/>
                    <a:pt x="114765" y="-1564"/>
                    <a:pt x="119259" y="684"/>
                  </a:cubicBezTo>
                  <a:lnTo>
                    <a:pt x="143982" y="19787"/>
                  </a:lnTo>
                  <a:cubicBezTo>
                    <a:pt x="148477" y="23158"/>
                    <a:pt x="146229" y="31024"/>
                    <a:pt x="140610" y="38890"/>
                  </a:cubicBezTo>
                  <a:lnTo>
                    <a:pt x="45093" y="166996"/>
                  </a:lnTo>
                  <a:cubicBezTo>
                    <a:pt x="39474" y="174862"/>
                    <a:pt x="31608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43454" y="6141042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2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3"/>
                  </a:lnTo>
                  <a:cubicBezTo>
                    <a:pt x="106898" y="1807"/>
                    <a:pt x="114764" y="-1564"/>
                    <a:pt x="119260" y="684"/>
                  </a:cubicBezTo>
                  <a:lnTo>
                    <a:pt x="143982" y="19787"/>
                  </a:lnTo>
                  <a:cubicBezTo>
                    <a:pt x="148476" y="23158"/>
                    <a:pt x="146229" y="31025"/>
                    <a:pt x="140610" y="38890"/>
                  </a:cubicBezTo>
                  <a:lnTo>
                    <a:pt x="45093" y="166996"/>
                  </a:lnTo>
                  <a:cubicBezTo>
                    <a:pt x="39474" y="174862"/>
                    <a:pt x="31608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45714" y="6217456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3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3"/>
                  </a:lnTo>
                  <a:cubicBezTo>
                    <a:pt x="106898" y="1807"/>
                    <a:pt x="114764" y="-1564"/>
                    <a:pt x="119259" y="684"/>
                  </a:cubicBezTo>
                  <a:lnTo>
                    <a:pt x="143982" y="19787"/>
                  </a:lnTo>
                  <a:cubicBezTo>
                    <a:pt x="148476" y="23158"/>
                    <a:pt x="146229" y="31025"/>
                    <a:pt x="140610" y="38891"/>
                  </a:cubicBezTo>
                  <a:lnTo>
                    <a:pt x="45093" y="166996"/>
                  </a:lnTo>
                  <a:cubicBezTo>
                    <a:pt x="39474" y="174862"/>
                    <a:pt x="31608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49097" y="6293868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3"/>
                  </a:lnTo>
                  <a:cubicBezTo>
                    <a:pt x="-2104" y="153512"/>
                    <a:pt x="144" y="145645"/>
                    <a:pt x="5762" y="137779"/>
                  </a:cubicBezTo>
                  <a:lnTo>
                    <a:pt x="101280" y="9673"/>
                  </a:lnTo>
                  <a:cubicBezTo>
                    <a:pt x="106898" y="1808"/>
                    <a:pt x="114765" y="-1564"/>
                    <a:pt x="119260" y="684"/>
                  </a:cubicBezTo>
                  <a:lnTo>
                    <a:pt x="143981" y="19787"/>
                  </a:lnTo>
                  <a:cubicBezTo>
                    <a:pt x="148477" y="23158"/>
                    <a:pt x="146229" y="31024"/>
                    <a:pt x="140610" y="38891"/>
                  </a:cubicBezTo>
                  <a:lnTo>
                    <a:pt x="45093" y="166996"/>
                  </a:lnTo>
                  <a:cubicBezTo>
                    <a:pt x="38351" y="174862"/>
                    <a:pt x="30484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1357" y="6370282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2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4"/>
                  </a:lnTo>
                  <a:cubicBezTo>
                    <a:pt x="106898" y="1807"/>
                    <a:pt x="114764" y="-1564"/>
                    <a:pt x="119260" y="683"/>
                  </a:cubicBezTo>
                  <a:lnTo>
                    <a:pt x="143982" y="19787"/>
                  </a:lnTo>
                  <a:cubicBezTo>
                    <a:pt x="148476" y="23158"/>
                    <a:pt x="146229" y="31024"/>
                    <a:pt x="140610" y="38890"/>
                  </a:cubicBezTo>
                  <a:lnTo>
                    <a:pt x="45093" y="166996"/>
                  </a:lnTo>
                  <a:cubicBezTo>
                    <a:pt x="38351" y="174862"/>
                    <a:pt x="30484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3616" y="6446698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2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3"/>
                  </a:lnTo>
                  <a:cubicBezTo>
                    <a:pt x="106898" y="1807"/>
                    <a:pt x="114764" y="-1564"/>
                    <a:pt x="119259" y="684"/>
                  </a:cubicBezTo>
                  <a:lnTo>
                    <a:pt x="143982" y="19787"/>
                  </a:lnTo>
                  <a:cubicBezTo>
                    <a:pt x="148476" y="23158"/>
                    <a:pt x="146229" y="31024"/>
                    <a:pt x="140610" y="38890"/>
                  </a:cubicBezTo>
                  <a:lnTo>
                    <a:pt x="45093" y="166996"/>
                  </a:lnTo>
                  <a:cubicBezTo>
                    <a:pt x="38351" y="174862"/>
                    <a:pt x="30484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55876" y="6523110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2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3"/>
                  </a:lnTo>
                  <a:cubicBezTo>
                    <a:pt x="106898" y="1807"/>
                    <a:pt x="114765" y="-1564"/>
                    <a:pt x="119259" y="684"/>
                  </a:cubicBezTo>
                  <a:lnTo>
                    <a:pt x="143982" y="19787"/>
                  </a:lnTo>
                  <a:cubicBezTo>
                    <a:pt x="148477" y="23158"/>
                    <a:pt x="146229" y="31025"/>
                    <a:pt x="140610" y="38890"/>
                  </a:cubicBezTo>
                  <a:lnTo>
                    <a:pt x="45093" y="166996"/>
                  </a:lnTo>
                  <a:cubicBezTo>
                    <a:pt x="38351" y="174862"/>
                    <a:pt x="30485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57011" y="6600648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8237" y="174862"/>
                  </a:moveTo>
                  <a:lnTo>
                    <a:pt x="2391" y="156882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4"/>
                  </a:lnTo>
                  <a:cubicBezTo>
                    <a:pt x="106898" y="1807"/>
                    <a:pt x="114765" y="-1564"/>
                    <a:pt x="119259" y="683"/>
                  </a:cubicBezTo>
                  <a:lnTo>
                    <a:pt x="143982" y="19787"/>
                  </a:lnTo>
                  <a:cubicBezTo>
                    <a:pt x="148477" y="23158"/>
                    <a:pt x="146229" y="31024"/>
                    <a:pt x="140610" y="38890"/>
                  </a:cubicBezTo>
                  <a:lnTo>
                    <a:pt x="45093" y="166996"/>
                  </a:lnTo>
                  <a:cubicBezTo>
                    <a:pt x="39474" y="173738"/>
                    <a:pt x="31608" y="178234"/>
                    <a:pt x="28237" y="174862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960396" y="6675938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3"/>
                  </a:lnTo>
                  <a:cubicBezTo>
                    <a:pt x="-2104" y="153512"/>
                    <a:pt x="144" y="145645"/>
                    <a:pt x="5762" y="137779"/>
                  </a:cubicBezTo>
                  <a:lnTo>
                    <a:pt x="101280" y="9673"/>
                  </a:lnTo>
                  <a:cubicBezTo>
                    <a:pt x="106898" y="1808"/>
                    <a:pt x="114765" y="-1564"/>
                    <a:pt x="119260" y="684"/>
                  </a:cubicBezTo>
                  <a:lnTo>
                    <a:pt x="143981" y="19787"/>
                  </a:lnTo>
                  <a:cubicBezTo>
                    <a:pt x="148477" y="23158"/>
                    <a:pt x="146229" y="31024"/>
                    <a:pt x="140610" y="38891"/>
                  </a:cubicBezTo>
                  <a:lnTo>
                    <a:pt x="45093" y="166996"/>
                  </a:lnTo>
                  <a:cubicBezTo>
                    <a:pt x="38351" y="175986"/>
                    <a:pt x="30485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62654" y="6752352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2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4"/>
                  </a:lnTo>
                  <a:cubicBezTo>
                    <a:pt x="106898" y="1807"/>
                    <a:pt x="114764" y="-1564"/>
                    <a:pt x="119260" y="683"/>
                  </a:cubicBezTo>
                  <a:lnTo>
                    <a:pt x="143982" y="19787"/>
                  </a:lnTo>
                  <a:cubicBezTo>
                    <a:pt x="148476" y="23158"/>
                    <a:pt x="146229" y="31024"/>
                    <a:pt x="140610" y="38890"/>
                  </a:cubicBezTo>
                  <a:lnTo>
                    <a:pt x="45093" y="166996"/>
                  </a:lnTo>
                  <a:cubicBezTo>
                    <a:pt x="38351" y="175986"/>
                    <a:pt x="30484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164915" y="6828766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2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3"/>
                  </a:lnTo>
                  <a:cubicBezTo>
                    <a:pt x="106898" y="1807"/>
                    <a:pt x="114764" y="-1564"/>
                    <a:pt x="119259" y="684"/>
                  </a:cubicBezTo>
                  <a:lnTo>
                    <a:pt x="143982" y="19787"/>
                  </a:lnTo>
                  <a:cubicBezTo>
                    <a:pt x="148476" y="23158"/>
                    <a:pt x="146229" y="31024"/>
                    <a:pt x="140610" y="38890"/>
                  </a:cubicBezTo>
                  <a:lnTo>
                    <a:pt x="45093" y="166996"/>
                  </a:lnTo>
                  <a:cubicBezTo>
                    <a:pt x="38351" y="175986"/>
                    <a:pt x="30484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267174" y="6905180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27113" y="175986"/>
                  </a:moveTo>
                  <a:lnTo>
                    <a:pt x="2391" y="156882"/>
                  </a:lnTo>
                  <a:cubicBezTo>
                    <a:pt x="-2104" y="153511"/>
                    <a:pt x="144" y="145645"/>
                    <a:pt x="5762" y="137779"/>
                  </a:cubicBezTo>
                  <a:lnTo>
                    <a:pt x="101280" y="9673"/>
                  </a:lnTo>
                  <a:cubicBezTo>
                    <a:pt x="106898" y="1807"/>
                    <a:pt x="114765" y="-1564"/>
                    <a:pt x="119259" y="684"/>
                  </a:cubicBezTo>
                  <a:lnTo>
                    <a:pt x="143982" y="19787"/>
                  </a:lnTo>
                  <a:cubicBezTo>
                    <a:pt x="148477" y="23158"/>
                    <a:pt x="146229" y="31025"/>
                    <a:pt x="140610" y="38890"/>
                  </a:cubicBezTo>
                  <a:lnTo>
                    <a:pt x="45093" y="166996"/>
                  </a:lnTo>
                  <a:cubicBezTo>
                    <a:pt x="38351" y="175986"/>
                    <a:pt x="30485" y="179357"/>
                    <a:pt x="27113" y="175986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-2331999" y="7358974"/>
              <a:ext cx="2798096" cy="1303532"/>
            </a:xfrm>
            <a:custGeom>
              <a:avLst/>
              <a:gdLst/>
              <a:ahLst/>
              <a:cxnLst/>
              <a:rect l="l" t="t" r="r" b="b"/>
              <a:pathLst>
                <a:path w="2798095" h="1303530" extrusionOk="0">
                  <a:moveTo>
                    <a:pt x="2794725" y="316648"/>
                  </a:moveTo>
                  <a:cubicBezTo>
                    <a:pt x="2782364" y="290802"/>
                    <a:pt x="2765508" y="267204"/>
                    <a:pt x="2680104" y="281812"/>
                  </a:cubicBezTo>
                  <a:cubicBezTo>
                    <a:pt x="2593577" y="296421"/>
                    <a:pt x="2458729" y="316648"/>
                    <a:pt x="2413779" y="323390"/>
                  </a:cubicBezTo>
                  <a:cubicBezTo>
                    <a:pt x="2371077" y="330133"/>
                    <a:pt x="2222745" y="352608"/>
                    <a:pt x="2137341" y="360473"/>
                  </a:cubicBezTo>
                  <a:lnTo>
                    <a:pt x="2142959" y="353731"/>
                  </a:lnTo>
                  <a:cubicBezTo>
                    <a:pt x="2087897" y="364969"/>
                    <a:pt x="2082278" y="358226"/>
                    <a:pt x="2127227" y="342494"/>
                  </a:cubicBezTo>
                  <a:cubicBezTo>
                    <a:pt x="2241848" y="302040"/>
                    <a:pt x="2289045" y="293049"/>
                    <a:pt x="2289045" y="293049"/>
                  </a:cubicBezTo>
                  <a:cubicBezTo>
                    <a:pt x="2289045" y="293049"/>
                    <a:pt x="2516039" y="271699"/>
                    <a:pt x="2648639" y="263833"/>
                  </a:cubicBezTo>
                  <a:cubicBezTo>
                    <a:pt x="2693589" y="223378"/>
                    <a:pt x="2692465" y="161573"/>
                    <a:pt x="2623917" y="139098"/>
                  </a:cubicBezTo>
                  <a:cubicBezTo>
                    <a:pt x="2545256" y="142469"/>
                    <a:pt x="2300282" y="141345"/>
                    <a:pt x="2226116" y="146964"/>
                  </a:cubicBezTo>
                  <a:cubicBezTo>
                    <a:pt x="2205889" y="151459"/>
                    <a:pt x="2144083" y="170563"/>
                    <a:pt x="2089020" y="188542"/>
                  </a:cubicBezTo>
                  <a:cubicBezTo>
                    <a:pt x="2250838" y="97520"/>
                    <a:pt x="2224992" y="91901"/>
                    <a:pt x="2356469" y="108757"/>
                  </a:cubicBezTo>
                  <a:cubicBezTo>
                    <a:pt x="2401418" y="113252"/>
                    <a:pt x="2477832" y="85159"/>
                    <a:pt x="2475585" y="46952"/>
                  </a:cubicBezTo>
                  <a:cubicBezTo>
                    <a:pt x="2473337" y="8745"/>
                    <a:pt x="2453110" y="-3616"/>
                    <a:pt x="2333994" y="879"/>
                  </a:cubicBezTo>
                  <a:cubicBezTo>
                    <a:pt x="2214878" y="5374"/>
                    <a:pt x="2131722" y="24477"/>
                    <a:pt x="2124980" y="25601"/>
                  </a:cubicBezTo>
                  <a:cubicBezTo>
                    <a:pt x="2118237" y="26725"/>
                    <a:pt x="1918213" y="107633"/>
                    <a:pt x="1910347" y="108757"/>
                  </a:cubicBezTo>
                  <a:cubicBezTo>
                    <a:pt x="1903604" y="109881"/>
                    <a:pt x="1602444" y="170563"/>
                    <a:pt x="1602444" y="170563"/>
                  </a:cubicBezTo>
                  <a:lnTo>
                    <a:pt x="1622671" y="173934"/>
                  </a:lnTo>
                  <a:lnTo>
                    <a:pt x="1603567" y="171686"/>
                  </a:lnTo>
                  <a:cubicBezTo>
                    <a:pt x="1514793" y="194161"/>
                    <a:pt x="1290046" y="339123"/>
                    <a:pt x="1290046" y="339123"/>
                  </a:cubicBezTo>
                  <a:lnTo>
                    <a:pt x="1267571" y="343617"/>
                  </a:lnTo>
                  <a:cubicBezTo>
                    <a:pt x="1257458" y="344741"/>
                    <a:pt x="1247344" y="345865"/>
                    <a:pt x="1236107" y="348113"/>
                  </a:cubicBezTo>
                  <a:cubicBezTo>
                    <a:pt x="821449" y="412165"/>
                    <a:pt x="0" y="591963"/>
                    <a:pt x="0" y="591963"/>
                  </a:cubicBezTo>
                  <a:cubicBezTo>
                    <a:pt x="0" y="591963"/>
                    <a:pt x="0" y="1103262"/>
                    <a:pt x="0" y="1311152"/>
                  </a:cubicBezTo>
                  <a:cubicBezTo>
                    <a:pt x="191035" y="1234738"/>
                    <a:pt x="797851" y="888628"/>
                    <a:pt x="1348480" y="870649"/>
                  </a:cubicBezTo>
                  <a:lnTo>
                    <a:pt x="1348480" y="870649"/>
                  </a:lnTo>
                  <a:lnTo>
                    <a:pt x="1428265" y="872896"/>
                  </a:lnTo>
                  <a:cubicBezTo>
                    <a:pt x="1530525" y="895371"/>
                    <a:pt x="1657507" y="957176"/>
                    <a:pt x="1729425" y="1004373"/>
                  </a:cubicBezTo>
                  <a:cubicBezTo>
                    <a:pt x="1821572" y="1065054"/>
                    <a:pt x="2045195" y="1140345"/>
                    <a:pt x="2045195" y="1140345"/>
                  </a:cubicBezTo>
                  <a:cubicBezTo>
                    <a:pt x="2045195" y="1140345"/>
                    <a:pt x="2205889" y="1199902"/>
                    <a:pt x="2247467" y="1239233"/>
                  </a:cubicBezTo>
                  <a:cubicBezTo>
                    <a:pt x="2287921" y="1278564"/>
                    <a:pt x="2337365" y="1097643"/>
                    <a:pt x="2105876" y="986393"/>
                  </a:cubicBezTo>
                  <a:lnTo>
                    <a:pt x="2105876" y="986393"/>
                  </a:lnTo>
                  <a:cubicBezTo>
                    <a:pt x="1999121" y="927959"/>
                    <a:pt x="1962038" y="906608"/>
                    <a:pt x="1962038" y="906608"/>
                  </a:cubicBezTo>
                  <a:cubicBezTo>
                    <a:pt x="1962038" y="906608"/>
                    <a:pt x="1948553" y="838060"/>
                    <a:pt x="1975523" y="822328"/>
                  </a:cubicBezTo>
                  <a:cubicBezTo>
                    <a:pt x="2068793" y="765017"/>
                    <a:pt x="2094639" y="766141"/>
                    <a:pt x="2314891" y="726811"/>
                  </a:cubicBezTo>
                  <a:cubicBezTo>
                    <a:pt x="2541885" y="686356"/>
                    <a:pt x="2643021" y="660510"/>
                    <a:pt x="2698084" y="645902"/>
                  </a:cubicBezTo>
                  <a:cubicBezTo>
                    <a:pt x="2753147" y="631293"/>
                    <a:pt x="2765508" y="575107"/>
                    <a:pt x="2749775" y="542518"/>
                  </a:cubicBezTo>
                  <a:cubicBezTo>
                    <a:pt x="2734043" y="509930"/>
                    <a:pt x="2696960" y="507683"/>
                    <a:pt x="2595824" y="517796"/>
                  </a:cubicBezTo>
                  <a:cubicBezTo>
                    <a:pt x="2494688" y="529033"/>
                    <a:pt x="2393552" y="542518"/>
                    <a:pt x="2347479" y="549261"/>
                  </a:cubicBezTo>
                  <a:cubicBezTo>
                    <a:pt x="2321633" y="552632"/>
                    <a:pt x="2263199" y="569488"/>
                    <a:pt x="2200270" y="569488"/>
                  </a:cubicBezTo>
                  <a:cubicBezTo>
                    <a:pt x="2156444" y="569488"/>
                    <a:pt x="2141836" y="539147"/>
                    <a:pt x="2191280" y="526786"/>
                  </a:cubicBezTo>
                  <a:cubicBezTo>
                    <a:pt x="2390181" y="478465"/>
                    <a:pt x="2540761" y="457115"/>
                    <a:pt x="2608185" y="442506"/>
                  </a:cubicBezTo>
                  <a:cubicBezTo>
                    <a:pt x="2677857" y="429021"/>
                    <a:pt x="2743033" y="421155"/>
                    <a:pt x="2777869" y="404299"/>
                  </a:cubicBezTo>
                  <a:cubicBezTo>
                    <a:pt x="2811581" y="387443"/>
                    <a:pt x="2807086" y="342494"/>
                    <a:pt x="2794725" y="316648"/>
                  </a:cubicBezTo>
                  <a:close/>
                </a:path>
              </a:pathLst>
            </a:custGeom>
            <a:solidFill>
              <a:srgbClr val="FFC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-2331999" y="7302788"/>
              <a:ext cx="2798096" cy="1303532"/>
            </a:xfrm>
            <a:custGeom>
              <a:avLst/>
              <a:gdLst/>
              <a:ahLst/>
              <a:cxnLst/>
              <a:rect l="l" t="t" r="r" b="b"/>
              <a:pathLst>
                <a:path w="2798095" h="1303530" extrusionOk="0">
                  <a:moveTo>
                    <a:pt x="2794725" y="316648"/>
                  </a:moveTo>
                  <a:cubicBezTo>
                    <a:pt x="2782364" y="290802"/>
                    <a:pt x="2765508" y="267204"/>
                    <a:pt x="2680104" y="281812"/>
                  </a:cubicBezTo>
                  <a:cubicBezTo>
                    <a:pt x="2593577" y="296421"/>
                    <a:pt x="2458729" y="316648"/>
                    <a:pt x="2413779" y="323390"/>
                  </a:cubicBezTo>
                  <a:cubicBezTo>
                    <a:pt x="2371077" y="330133"/>
                    <a:pt x="2222745" y="352608"/>
                    <a:pt x="2137341" y="360473"/>
                  </a:cubicBezTo>
                  <a:lnTo>
                    <a:pt x="2142959" y="353731"/>
                  </a:lnTo>
                  <a:cubicBezTo>
                    <a:pt x="2087897" y="364969"/>
                    <a:pt x="2082278" y="358226"/>
                    <a:pt x="2127227" y="342494"/>
                  </a:cubicBezTo>
                  <a:cubicBezTo>
                    <a:pt x="2241848" y="302040"/>
                    <a:pt x="2289045" y="293049"/>
                    <a:pt x="2289045" y="293049"/>
                  </a:cubicBezTo>
                  <a:cubicBezTo>
                    <a:pt x="2289045" y="293049"/>
                    <a:pt x="2516039" y="271699"/>
                    <a:pt x="2648639" y="263833"/>
                  </a:cubicBezTo>
                  <a:cubicBezTo>
                    <a:pt x="2693589" y="223378"/>
                    <a:pt x="2692465" y="161573"/>
                    <a:pt x="2623917" y="139098"/>
                  </a:cubicBezTo>
                  <a:cubicBezTo>
                    <a:pt x="2545256" y="142469"/>
                    <a:pt x="2300282" y="141345"/>
                    <a:pt x="2226116" y="146964"/>
                  </a:cubicBezTo>
                  <a:cubicBezTo>
                    <a:pt x="2205889" y="151459"/>
                    <a:pt x="2144083" y="170563"/>
                    <a:pt x="2089020" y="188542"/>
                  </a:cubicBezTo>
                  <a:cubicBezTo>
                    <a:pt x="2250838" y="97520"/>
                    <a:pt x="2224992" y="91901"/>
                    <a:pt x="2356469" y="108757"/>
                  </a:cubicBezTo>
                  <a:cubicBezTo>
                    <a:pt x="2401418" y="113252"/>
                    <a:pt x="2477832" y="85159"/>
                    <a:pt x="2475585" y="46952"/>
                  </a:cubicBezTo>
                  <a:cubicBezTo>
                    <a:pt x="2473337" y="8745"/>
                    <a:pt x="2453110" y="-3616"/>
                    <a:pt x="2333994" y="879"/>
                  </a:cubicBezTo>
                  <a:cubicBezTo>
                    <a:pt x="2214878" y="5374"/>
                    <a:pt x="2131722" y="24477"/>
                    <a:pt x="2124980" y="25601"/>
                  </a:cubicBezTo>
                  <a:cubicBezTo>
                    <a:pt x="2118237" y="26725"/>
                    <a:pt x="1918213" y="107633"/>
                    <a:pt x="1910347" y="108757"/>
                  </a:cubicBezTo>
                  <a:cubicBezTo>
                    <a:pt x="1903604" y="109881"/>
                    <a:pt x="1602444" y="170563"/>
                    <a:pt x="1602444" y="170563"/>
                  </a:cubicBezTo>
                  <a:lnTo>
                    <a:pt x="1622671" y="173934"/>
                  </a:lnTo>
                  <a:lnTo>
                    <a:pt x="1603567" y="171686"/>
                  </a:lnTo>
                  <a:cubicBezTo>
                    <a:pt x="1514793" y="194161"/>
                    <a:pt x="1290046" y="339123"/>
                    <a:pt x="1290046" y="339123"/>
                  </a:cubicBezTo>
                  <a:lnTo>
                    <a:pt x="1267571" y="343617"/>
                  </a:lnTo>
                  <a:cubicBezTo>
                    <a:pt x="1257458" y="344741"/>
                    <a:pt x="1247344" y="345865"/>
                    <a:pt x="1236107" y="348113"/>
                  </a:cubicBezTo>
                  <a:cubicBezTo>
                    <a:pt x="821449" y="412165"/>
                    <a:pt x="0" y="591963"/>
                    <a:pt x="0" y="591963"/>
                  </a:cubicBezTo>
                  <a:cubicBezTo>
                    <a:pt x="0" y="591963"/>
                    <a:pt x="0" y="1103262"/>
                    <a:pt x="0" y="1311152"/>
                  </a:cubicBezTo>
                  <a:cubicBezTo>
                    <a:pt x="191035" y="1234738"/>
                    <a:pt x="797851" y="888628"/>
                    <a:pt x="1348480" y="870649"/>
                  </a:cubicBezTo>
                  <a:lnTo>
                    <a:pt x="1348480" y="870649"/>
                  </a:lnTo>
                  <a:lnTo>
                    <a:pt x="1428265" y="872896"/>
                  </a:lnTo>
                  <a:cubicBezTo>
                    <a:pt x="1530525" y="895371"/>
                    <a:pt x="1657507" y="957176"/>
                    <a:pt x="1729425" y="1004373"/>
                  </a:cubicBezTo>
                  <a:cubicBezTo>
                    <a:pt x="1821572" y="1065054"/>
                    <a:pt x="2045195" y="1140345"/>
                    <a:pt x="2045195" y="1140345"/>
                  </a:cubicBezTo>
                  <a:cubicBezTo>
                    <a:pt x="2045195" y="1140345"/>
                    <a:pt x="2205889" y="1199902"/>
                    <a:pt x="2247467" y="1239233"/>
                  </a:cubicBezTo>
                  <a:cubicBezTo>
                    <a:pt x="2287921" y="1278564"/>
                    <a:pt x="2337365" y="1097643"/>
                    <a:pt x="2105876" y="986393"/>
                  </a:cubicBezTo>
                  <a:lnTo>
                    <a:pt x="2105876" y="986393"/>
                  </a:lnTo>
                  <a:cubicBezTo>
                    <a:pt x="1999121" y="927959"/>
                    <a:pt x="1962038" y="906608"/>
                    <a:pt x="1962038" y="906608"/>
                  </a:cubicBezTo>
                  <a:cubicBezTo>
                    <a:pt x="1962038" y="906608"/>
                    <a:pt x="1948553" y="838060"/>
                    <a:pt x="1975523" y="822328"/>
                  </a:cubicBezTo>
                  <a:cubicBezTo>
                    <a:pt x="2068793" y="765017"/>
                    <a:pt x="2094639" y="766141"/>
                    <a:pt x="2314891" y="726811"/>
                  </a:cubicBezTo>
                  <a:cubicBezTo>
                    <a:pt x="2541885" y="686356"/>
                    <a:pt x="2643021" y="660510"/>
                    <a:pt x="2698084" y="645902"/>
                  </a:cubicBezTo>
                  <a:cubicBezTo>
                    <a:pt x="2753147" y="631293"/>
                    <a:pt x="2765508" y="575107"/>
                    <a:pt x="2749775" y="542518"/>
                  </a:cubicBezTo>
                  <a:cubicBezTo>
                    <a:pt x="2734043" y="509930"/>
                    <a:pt x="2696960" y="507683"/>
                    <a:pt x="2595824" y="517796"/>
                  </a:cubicBezTo>
                  <a:cubicBezTo>
                    <a:pt x="2494688" y="529033"/>
                    <a:pt x="2393552" y="542518"/>
                    <a:pt x="2347479" y="549261"/>
                  </a:cubicBezTo>
                  <a:cubicBezTo>
                    <a:pt x="2321633" y="552632"/>
                    <a:pt x="2263199" y="569488"/>
                    <a:pt x="2200270" y="569488"/>
                  </a:cubicBezTo>
                  <a:cubicBezTo>
                    <a:pt x="2156444" y="569488"/>
                    <a:pt x="2141836" y="539147"/>
                    <a:pt x="2191280" y="526786"/>
                  </a:cubicBezTo>
                  <a:cubicBezTo>
                    <a:pt x="2390181" y="478465"/>
                    <a:pt x="2540761" y="457115"/>
                    <a:pt x="2608185" y="442506"/>
                  </a:cubicBezTo>
                  <a:cubicBezTo>
                    <a:pt x="2677857" y="429021"/>
                    <a:pt x="2743033" y="421155"/>
                    <a:pt x="2777869" y="404299"/>
                  </a:cubicBezTo>
                  <a:cubicBezTo>
                    <a:pt x="2811581" y="387443"/>
                    <a:pt x="2807086" y="342494"/>
                    <a:pt x="2794725" y="316648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-1114996" y="7387946"/>
              <a:ext cx="741663" cy="303408"/>
            </a:xfrm>
            <a:custGeom>
              <a:avLst/>
              <a:gdLst/>
              <a:ahLst/>
              <a:cxnLst/>
              <a:rect l="l" t="t" r="r" b="b"/>
              <a:pathLst>
                <a:path w="741663" h="303408" extrusionOk="0">
                  <a:moveTo>
                    <a:pt x="188787" y="303408"/>
                  </a:moveTo>
                  <a:cubicBezTo>
                    <a:pt x="195530" y="293295"/>
                    <a:pt x="202272" y="283181"/>
                    <a:pt x="210138" y="274191"/>
                  </a:cubicBezTo>
                  <a:cubicBezTo>
                    <a:pt x="255087" y="221376"/>
                    <a:pt x="302284" y="180921"/>
                    <a:pt x="366337" y="152828"/>
                  </a:cubicBezTo>
                  <a:cubicBezTo>
                    <a:pt x="411286" y="132601"/>
                    <a:pt x="455112" y="110126"/>
                    <a:pt x="501185" y="92146"/>
                  </a:cubicBezTo>
                  <a:cubicBezTo>
                    <a:pt x="543887" y="76414"/>
                    <a:pt x="583218" y="65177"/>
                    <a:pt x="623672" y="58434"/>
                  </a:cubicBezTo>
                  <a:cubicBezTo>
                    <a:pt x="641652" y="50568"/>
                    <a:pt x="659631" y="43826"/>
                    <a:pt x="677611" y="35960"/>
                  </a:cubicBezTo>
                  <a:cubicBezTo>
                    <a:pt x="701210" y="25846"/>
                    <a:pt x="723684" y="14609"/>
                    <a:pt x="747283" y="3372"/>
                  </a:cubicBezTo>
                  <a:cubicBezTo>
                    <a:pt x="748406" y="2248"/>
                    <a:pt x="749530" y="1124"/>
                    <a:pt x="750654" y="0"/>
                  </a:cubicBezTo>
                  <a:cubicBezTo>
                    <a:pt x="720313" y="11237"/>
                    <a:pt x="697838" y="20228"/>
                    <a:pt x="695591" y="21351"/>
                  </a:cubicBezTo>
                  <a:cubicBezTo>
                    <a:pt x="688849" y="22475"/>
                    <a:pt x="387688" y="83157"/>
                    <a:pt x="387688" y="83157"/>
                  </a:cubicBezTo>
                  <a:lnTo>
                    <a:pt x="407915" y="87652"/>
                  </a:lnTo>
                  <a:lnTo>
                    <a:pt x="388812" y="85404"/>
                  </a:lnTo>
                  <a:cubicBezTo>
                    <a:pt x="300037" y="107879"/>
                    <a:pt x="74166" y="251717"/>
                    <a:pt x="74166" y="251717"/>
                  </a:cubicBezTo>
                  <a:lnTo>
                    <a:pt x="0" y="266325"/>
                  </a:lnTo>
                  <a:lnTo>
                    <a:pt x="30341" y="284305"/>
                  </a:lnTo>
                  <a:cubicBezTo>
                    <a:pt x="75290" y="303408"/>
                    <a:pt x="129229" y="306780"/>
                    <a:pt x="188787" y="303408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399040" y="6812594"/>
              <a:ext cx="1382191" cy="865275"/>
            </a:xfrm>
            <a:custGeom>
              <a:avLst/>
              <a:gdLst/>
              <a:ahLst/>
              <a:cxnLst/>
              <a:rect l="l" t="t" r="r" b="b"/>
              <a:pathLst>
                <a:path w="1382191" h="865274" extrusionOk="0">
                  <a:moveTo>
                    <a:pt x="1256334" y="430390"/>
                  </a:moveTo>
                  <a:lnTo>
                    <a:pt x="1029339" y="350604"/>
                  </a:lnTo>
                  <a:lnTo>
                    <a:pt x="1028216" y="355099"/>
                  </a:lnTo>
                  <a:lnTo>
                    <a:pt x="23598" y="0"/>
                  </a:lnTo>
                  <a:lnTo>
                    <a:pt x="0" y="67424"/>
                  </a:lnTo>
                  <a:lnTo>
                    <a:pt x="1004618" y="422523"/>
                  </a:lnTo>
                  <a:lnTo>
                    <a:pt x="1000123" y="436008"/>
                  </a:lnTo>
                  <a:lnTo>
                    <a:pt x="1141713" y="486576"/>
                  </a:lnTo>
                  <a:cubicBezTo>
                    <a:pt x="1260829" y="529278"/>
                    <a:pt x="1328253" y="552876"/>
                    <a:pt x="1261952" y="739416"/>
                  </a:cubicBezTo>
                  <a:lnTo>
                    <a:pt x="1227117" y="837181"/>
                  </a:lnTo>
                  <a:cubicBezTo>
                    <a:pt x="1217003" y="866398"/>
                    <a:pt x="1228240" y="878759"/>
                    <a:pt x="1257458" y="875388"/>
                  </a:cubicBezTo>
                  <a:cubicBezTo>
                    <a:pt x="1305778" y="872017"/>
                    <a:pt x="1315891" y="856284"/>
                    <a:pt x="1341738" y="782118"/>
                  </a:cubicBezTo>
                  <a:lnTo>
                    <a:pt x="1376573" y="684353"/>
                  </a:lnTo>
                  <a:cubicBezTo>
                    <a:pt x="1413656" y="579846"/>
                    <a:pt x="1359717" y="466349"/>
                    <a:pt x="1256334" y="430390"/>
                  </a:cubicBezTo>
                  <a:close/>
                </a:path>
              </a:pathLst>
            </a:custGeom>
            <a:solidFill>
              <a:srgbClr val="FF59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348273" y="6956728"/>
              <a:ext cx="1539514" cy="393307"/>
            </a:xfrm>
            <a:custGeom>
              <a:avLst/>
              <a:gdLst/>
              <a:ahLst/>
              <a:cxnLst/>
              <a:rect l="l" t="t" r="r" b="b"/>
              <a:pathLst>
                <a:path w="1539514" h="393306" extrusionOk="0">
                  <a:moveTo>
                    <a:pt x="1539713" y="237936"/>
                  </a:moveTo>
                  <a:lnTo>
                    <a:pt x="491270" y="50272"/>
                  </a:lnTo>
                  <a:lnTo>
                    <a:pt x="492394" y="45777"/>
                  </a:lnTo>
                  <a:lnTo>
                    <a:pt x="255286" y="3075"/>
                  </a:lnTo>
                  <a:cubicBezTo>
                    <a:pt x="147408" y="-16028"/>
                    <a:pt x="45148" y="55891"/>
                    <a:pt x="26044" y="162646"/>
                  </a:cubicBezTo>
                  <a:lnTo>
                    <a:pt x="8065" y="264905"/>
                  </a:lnTo>
                  <a:cubicBezTo>
                    <a:pt x="-5420" y="341319"/>
                    <a:pt x="-5420" y="360422"/>
                    <a:pt x="35035" y="387392"/>
                  </a:cubicBezTo>
                  <a:cubicBezTo>
                    <a:pt x="58633" y="405372"/>
                    <a:pt x="75489" y="400877"/>
                    <a:pt x="81108" y="369412"/>
                  </a:cubicBezTo>
                  <a:lnTo>
                    <a:pt x="99087" y="267153"/>
                  </a:lnTo>
                  <a:cubicBezTo>
                    <a:pt x="133923" y="72747"/>
                    <a:pt x="203594" y="85108"/>
                    <a:pt x="328329" y="107582"/>
                  </a:cubicBezTo>
                  <a:lnTo>
                    <a:pt x="476662" y="134552"/>
                  </a:lnTo>
                  <a:lnTo>
                    <a:pt x="478909" y="121067"/>
                  </a:lnTo>
                  <a:lnTo>
                    <a:pt x="1527353" y="308731"/>
                  </a:lnTo>
                  <a:lnTo>
                    <a:pt x="1539713" y="237936"/>
                  </a:lnTo>
                  <a:close/>
                </a:path>
              </a:pathLst>
            </a:custGeom>
            <a:solidFill>
              <a:srgbClr val="FF59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307802" y="6590447"/>
              <a:ext cx="1674363" cy="943936"/>
            </a:xfrm>
            <a:custGeom>
              <a:avLst/>
              <a:gdLst/>
              <a:ahLst/>
              <a:cxnLst/>
              <a:rect l="l" t="t" r="r" b="b"/>
              <a:pathLst>
                <a:path w="1674362" h="943936" extrusionOk="0">
                  <a:moveTo>
                    <a:pt x="1666712" y="615454"/>
                  </a:moveTo>
                  <a:lnTo>
                    <a:pt x="1636371" y="607587"/>
                  </a:lnTo>
                  <a:cubicBezTo>
                    <a:pt x="1643113" y="444646"/>
                    <a:pt x="1537483" y="294066"/>
                    <a:pt x="1373417" y="250240"/>
                  </a:cubicBezTo>
                  <a:cubicBezTo>
                    <a:pt x="1210476" y="207538"/>
                    <a:pt x="1044163" y="285076"/>
                    <a:pt x="968873" y="428914"/>
                  </a:cubicBezTo>
                  <a:cubicBezTo>
                    <a:pt x="936285" y="405315"/>
                    <a:pt x="899202" y="386212"/>
                    <a:pt x="858748" y="376098"/>
                  </a:cubicBezTo>
                  <a:cubicBezTo>
                    <a:pt x="817169" y="364861"/>
                    <a:pt x="776715" y="362614"/>
                    <a:pt x="736261" y="367108"/>
                  </a:cubicBezTo>
                  <a:cubicBezTo>
                    <a:pt x="741880" y="205291"/>
                    <a:pt x="636248" y="54711"/>
                    <a:pt x="473307" y="12009"/>
                  </a:cubicBezTo>
                  <a:cubicBezTo>
                    <a:pt x="309242" y="-31817"/>
                    <a:pt x="141806" y="47968"/>
                    <a:pt x="67639" y="191806"/>
                  </a:cubicBezTo>
                  <a:lnTo>
                    <a:pt x="37299" y="183940"/>
                  </a:lnTo>
                  <a:cubicBezTo>
                    <a:pt x="31680" y="182816"/>
                    <a:pt x="24938" y="186187"/>
                    <a:pt x="23814" y="191806"/>
                  </a:cubicBezTo>
                  <a:lnTo>
                    <a:pt x="215" y="280581"/>
                  </a:lnTo>
                  <a:cubicBezTo>
                    <a:pt x="-908" y="286199"/>
                    <a:pt x="2463" y="292942"/>
                    <a:pt x="8082" y="294066"/>
                  </a:cubicBezTo>
                  <a:lnTo>
                    <a:pt x="32804" y="300808"/>
                  </a:lnTo>
                  <a:cubicBezTo>
                    <a:pt x="5834" y="477234"/>
                    <a:pt x="115960" y="649166"/>
                    <a:pt x="292386" y="696362"/>
                  </a:cubicBezTo>
                  <a:cubicBezTo>
                    <a:pt x="481173" y="746930"/>
                    <a:pt x="675579" y="633433"/>
                    <a:pt x="725024" y="444646"/>
                  </a:cubicBezTo>
                  <a:cubicBezTo>
                    <a:pt x="726147" y="440151"/>
                    <a:pt x="727271" y="436780"/>
                    <a:pt x="728395" y="432285"/>
                  </a:cubicBezTo>
                  <a:cubicBezTo>
                    <a:pt x="765478" y="425543"/>
                    <a:pt x="804808" y="426666"/>
                    <a:pt x="843016" y="436780"/>
                  </a:cubicBezTo>
                  <a:cubicBezTo>
                    <a:pt x="881222" y="446894"/>
                    <a:pt x="916058" y="465997"/>
                    <a:pt x="945275" y="489595"/>
                  </a:cubicBezTo>
                  <a:cubicBezTo>
                    <a:pt x="944152" y="494090"/>
                    <a:pt x="943027" y="497462"/>
                    <a:pt x="941904" y="501956"/>
                  </a:cubicBezTo>
                  <a:cubicBezTo>
                    <a:pt x="891336" y="690743"/>
                    <a:pt x="1004833" y="885150"/>
                    <a:pt x="1193620" y="934594"/>
                  </a:cubicBezTo>
                  <a:cubicBezTo>
                    <a:pt x="1370046" y="981791"/>
                    <a:pt x="1550968" y="886273"/>
                    <a:pt x="1615020" y="718837"/>
                  </a:cubicBezTo>
                  <a:lnTo>
                    <a:pt x="1639742" y="725579"/>
                  </a:lnTo>
                  <a:cubicBezTo>
                    <a:pt x="1645361" y="726703"/>
                    <a:pt x="1652104" y="723332"/>
                    <a:pt x="1653227" y="717713"/>
                  </a:cubicBezTo>
                  <a:lnTo>
                    <a:pt x="1676825" y="628938"/>
                  </a:lnTo>
                  <a:cubicBezTo>
                    <a:pt x="1675702" y="623319"/>
                    <a:pt x="1672331" y="616577"/>
                    <a:pt x="1666712" y="615454"/>
                  </a:cubicBezTo>
                  <a:close/>
                  <a:moveTo>
                    <a:pt x="305871" y="637928"/>
                  </a:moveTo>
                  <a:cubicBezTo>
                    <a:pt x="148548" y="596350"/>
                    <a:pt x="54155" y="434532"/>
                    <a:pt x="95733" y="277210"/>
                  </a:cubicBezTo>
                  <a:cubicBezTo>
                    <a:pt x="137311" y="119887"/>
                    <a:pt x="299128" y="25494"/>
                    <a:pt x="456451" y="67071"/>
                  </a:cubicBezTo>
                  <a:cubicBezTo>
                    <a:pt x="613774" y="108650"/>
                    <a:pt x="708168" y="270467"/>
                    <a:pt x="666589" y="427790"/>
                  </a:cubicBezTo>
                  <a:cubicBezTo>
                    <a:pt x="625011" y="586236"/>
                    <a:pt x="464317" y="679506"/>
                    <a:pt x="305871" y="637928"/>
                  </a:cubicBezTo>
                  <a:close/>
                  <a:moveTo>
                    <a:pt x="1207105" y="877284"/>
                  </a:moveTo>
                  <a:cubicBezTo>
                    <a:pt x="1049782" y="835705"/>
                    <a:pt x="955389" y="673887"/>
                    <a:pt x="996967" y="516565"/>
                  </a:cubicBezTo>
                  <a:cubicBezTo>
                    <a:pt x="1038545" y="359242"/>
                    <a:pt x="1200363" y="264849"/>
                    <a:pt x="1357685" y="306427"/>
                  </a:cubicBezTo>
                  <a:cubicBezTo>
                    <a:pt x="1515008" y="348005"/>
                    <a:pt x="1609401" y="509823"/>
                    <a:pt x="1567824" y="667145"/>
                  </a:cubicBezTo>
                  <a:cubicBezTo>
                    <a:pt x="1526245" y="824468"/>
                    <a:pt x="1364428" y="918862"/>
                    <a:pt x="1207105" y="877284"/>
                  </a:cubicBezTo>
                  <a:close/>
                </a:path>
              </a:pathLst>
            </a:custGeom>
            <a:solidFill>
              <a:srgbClr val="FF59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327243" y="6989021"/>
              <a:ext cx="550629" cy="471968"/>
            </a:xfrm>
            <a:custGeom>
              <a:avLst/>
              <a:gdLst/>
              <a:ahLst/>
              <a:cxnLst/>
              <a:rect l="l" t="t" r="r" b="b"/>
              <a:pathLst>
                <a:path w="550629" h="471968" extrusionOk="0">
                  <a:moveTo>
                    <a:pt x="495567" y="0"/>
                  </a:moveTo>
                  <a:cubicBezTo>
                    <a:pt x="418029" y="204520"/>
                    <a:pt x="214633" y="331501"/>
                    <a:pt x="0" y="314645"/>
                  </a:cubicBezTo>
                  <a:cubicBezTo>
                    <a:pt x="37084" y="387688"/>
                    <a:pt x="103384" y="443875"/>
                    <a:pt x="187664" y="466349"/>
                  </a:cubicBezTo>
                  <a:cubicBezTo>
                    <a:pt x="344986" y="507928"/>
                    <a:pt x="506804" y="414658"/>
                    <a:pt x="548382" y="256212"/>
                  </a:cubicBezTo>
                  <a:cubicBezTo>
                    <a:pt x="573104" y="165189"/>
                    <a:pt x="550629" y="70796"/>
                    <a:pt x="495567" y="0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431628" y="6854172"/>
              <a:ext cx="550629" cy="370833"/>
            </a:xfrm>
            <a:custGeom>
              <a:avLst/>
              <a:gdLst/>
              <a:ahLst/>
              <a:cxnLst/>
              <a:rect l="l" t="t" r="r" b="b"/>
              <a:pathLst>
                <a:path w="550629" h="370832" extrusionOk="0">
                  <a:moveTo>
                    <a:pt x="462978" y="100013"/>
                  </a:moveTo>
                  <a:cubicBezTo>
                    <a:pt x="343862" y="213509"/>
                    <a:pt x="170807" y="265202"/>
                    <a:pt x="0" y="220252"/>
                  </a:cubicBezTo>
                  <a:cubicBezTo>
                    <a:pt x="37083" y="288800"/>
                    <a:pt x="102259" y="341615"/>
                    <a:pt x="183168" y="362966"/>
                  </a:cubicBezTo>
                  <a:cubicBezTo>
                    <a:pt x="316892" y="398925"/>
                    <a:pt x="453988" y="335997"/>
                    <a:pt x="518041" y="219128"/>
                  </a:cubicBezTo>
                  <a:cubicBezTo>
                    <a:pt x="529278" y="198901"/>
                    <a:pt x="538268" y="176426"/>
                    <a:pt x="545011" y="152828"/>
                  </a:cubicBezTo>
                  <a:cubicBezTo>
                    <a:pt x="558495" y="101136"/>
                    <a:pt x="557371" y="48321"/>
                    <a:pt x="545011" y="0"/>
                  </a:cubicBezTo>
                  <a:cubicBezTo>
                    <a:pt x="520288" y="37084"/>
                    <a:pt x="493319" y="70796"/>
                    <a:pt x="462978" y="100013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294793" y="6876411"/>
              <a:ext cx="516917" cy="427019"/>
            </a:xfrm>
            <a:custGeom>
              <a:avLst/>
              <a:gdLst/>
              <a:ahLst/>
              <a:cxnLst/>
              <a:rect l="l" t="t" r="r" b="b"/>
              <a:pathLst>
                <a:path w="516917" h="427018" extrusionOk="0">
                  <a:moveTo>
                    <a:pt x="9975" y="219364"/>
                  </a:moveTo>
                  <a:cubicBezTo>
                    <a:pt x="-9128" y="292407"/>
                    <a:pt x="-138" y="365450"/>
                    <a:pt x="31327" y="428379"/>
                  </a:cubicBezTo>
                  <a:cubicBezTo>
                    <a:pt x="245959" y="445235"/>
                    <a:pt x="449355" y="318253"/>
                    <a:pt x="526893" y="113734"/>
                  </a:cubicBezTo>
                  <a:cubicBezTo>
                    <a:pt x="488686" y="64289"/>
                    <a:pt x="434747" y="27206"/>
                    <a:pt x="369570" y="10350"/>
                  </a:cubicBezTo>
                  <a:cubicBezTo>
                    <a:pt x="213371" y="-32351"/>
                    <a:pt x="51554" y="60918"/>
                    <a:pt x="9975" y="219364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394670" y="6637519"/>
              <a:ext cx="573104" cy="449494"/>
            </a:xfrm>
            <a:custGeom>
              <a:avLst/>
              <a:gdLst/>
              <a:ahLst/>
              <a:cxnLst/>
              <a:rect l="l" t="t" r="r" b="b"/>
              <a:pathLst>
                <a:path w="573103" h="449493" extrusionOk="0">
                  <a:moveTo>
                    <a:pt x="490946" y="73940"/>
                  </a:moveTo>
                  <a:cubicBezTo>
                    <a:pt x="457234" y="44722"/>
                    <a:pt x="416780" y="22248"/>
                    <a:pt x="370707" y="9887"/>
                  </a:cubicBezTo>
                  <a:cubicBezTo>
                    <a:pt x="213384" y="-31691"/>
                    <a:pt x="51567" y="61578"/>
                    <a:pt x="9989" y="220025"/>
                  </a:cubicBezTo>
                  <a:cubicBezTo>
                    <a:pt x="-10238" y="296439"/>
                    <a:pt x="999" y="373976"/>
                    <a:pt x="36959" y="438029"/>
                  </a:cubicBezTo>
                  <a:cubicBezTo>
                    <a:pt x="207765" y="482978"/>
                    <a:pt x="380821" y="431287"/>
                    <a:pt x="499936" y="317789"/>
                  </a:cubicBezTo>
                  <a:cubicBezTo>
                    <a:pt x="530277" y="288573"/>
                    <a:pt x="557247" y="254861"/>
                    <a:pt x="579722" y="217778"/>
                  </a:cubicBezTo>
                  <a:cubicBezTo>
                    <a:pt x="565113" y="161591"/>
                    <a:pt x="533648" y="112146"/>
                    <a:pt x="490946" y="73940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746887" y="-626526"/>
              <a:ext cx="191035" cy="157323"/>
            </a:xfrm>
            <a:custGeom>
              <a:avLst/>
              <a:gdLst/>
              <a:ahLst/>
              <a:cxnLst/>
              <a:rect l="l" t="t" r="r" b="b"/>
              <a:pathLst>
                <a:path w="191034" h="157322" extrusionOk="0">
                  <a:moveTo>
                    <a:pt x="197777" y="0"/>
                  </a:moveTo>
                  <a:cubicBezTo>
                    <a:pt x="197777" y="0"/>
                    <a:pt x="197777" y="0"/>
                    <a:pt x="197777" y="0"/>
                  </a:cubicBezTo>
                  <a:cubicBezTo>
                    <a:pt x="120239" y="35959"/>
                    <a:pt x="51691" y="92146"/>
                    <a:pt x="0" y="166312"/>
                  </a:cubicBezTo>
                  <a:cubicBezTo>
                    <a:pt x="0" y="166312"/>
                    <a:pt x="0" y="166312"/>
                    <a:pt x="0" y="166312"/>
                  </a:cubicBezTo>
                  <a:cubicBezTo>
                    <a:pt x="50568" y="92146"/>
                    <a:pt x="120239" y="35959"/>
                    <a:pt x="19777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663730" y="-740023"/>
              <a:ext cx="303407" cy="269696"/>
            </a:xfrm>
            <a:custGeom>
              <a:avLst/>
              <a:gdLst/>
              <a:ahLst/>
              <a:cxnLst/>
              <a:rect l="l" t="t" r="r" b="b"/>
              <a:pathLst>
                <a:path w="303407" h="269696" extrusionOk="0">
                  <a:moveTo>
                    <a:pt x="280933" y="113497"/>
                  </a:moveTo>
                  <a:cubicBezTo>
                    <a:pt x="203395" y="149456"/>
                    <a:pt x="134848" y="205643"/>
                    <a:pt x="83157" y="279810"/>
                  </a:cubicBezTo>
                  <a:cubicBezTo>
                    <a:pt x="79785" y="276438"/>
                    <a:pt x="76414" y="273067"/>
                    <a:pt x="71919" y="270820"/>
                  </a:cubicBezTo>
                  <a:lnTo>
                    <a:pt x="0" y="232613"/>
                  </a:lnTo>
                  <a:cubicBezTo>
                    <a:pt x="74166" y="122487"/>
                    <a:pt x="186539" y="39331"/>
                    <a:pt x="311274" y="0"/>
                  </a:cubicBezTo>
                  <a:cubicBezTo>
                    <a:pt x="311274" y="0"/>
                    <a:pt x="311274" y="0"/>
                    <a:pt x="311274" y="1124"/>
                  </a:cubicBezTo>
                  <a:cubicBezTo>
                    <a:pt x="311274" y="1124"/>
                    <a:pt x="311274" y="1124"/>
                    <a:pt x="311274" y="1124"/>
                  </a:cubicBezTo>
                  <a:cubicBezTo>
                    <a:pt x="297789" y="38207"/>
                    <a:pt x="287675" y="75290"/>
                    <a:pt x="280933" y="113497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563011" y="-406275"/>
              <a:ext cx="842800" cy="797852"/>
            </a:xfrm>
            <a:custGeom>
              <a:avLst/>
              <a:gdLst/>
              <a:ahLst/>
              <a:cxnLst/>
              <a:rect l="l" t="t" r="r" b="b"/>
              <a:pathLst>
                <a:path w="842799" h="797850" extrusionOk="0">
                  <a:moveTo>
                    <a:pt x="132183" y="42702"/>
                  </a:moveTo>
                  <a:cubicBezTo>
                    <a:pt x="40036" y="270820"/>
                    <a:pt x="133307" y="536021"/>
                    <a:pt x="354682" y="655137"/>
                  </a:cubicBezTo>
                  <a:cubicBezTo>
                    <a:pt x="479416" y="722561"/>
                    <a:pt x="619882" y="729303"/>
                    <a:pt x="743493" y="686601"/>
                  </a:cubicBezTo>
                  <a:cubicBezTo>
                    <a:pt x="774958" y="709076"/>
                    <a:pt x="808670" y="729303"/>
                    <a:pt x="843506" y="748407"/>
                  </a:cubicBezTo>
                  <a:cubicBezTo>
                    <a:pt x="697420" y="820325"/>
                    <a:pt x="523242" y="830439"/>
                    <a:pt x="361425" y="764139"/>
                  </a:cubicBezTo>
                  <a:cubicBezTo>
                    <a:pt x="63635" y="640528"/>
                    <a:pt x="-79079" y="298913"/>
                    <a:pt x="44532" y="1124"/>
                  </a:cubicBezTo>
                  <a:cubicBezTo>
                    <a:pt x="44532" y="0"/>
                    <a:pt x="45655" y="0"/>
                    <a:pt x="44532" y="0"/>
                  </a:cubicBezTo>
                  <a:lnTo>
                    <a:pt x="116451" y="38207"/>
                  </a:lnTo>
                  <a:cubicBezTo>
                    <a:pt x="122069" y="40454"/>
                    <a:pt x="127688" y="41578"/>
                    <a:pt x="132183" y="42702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943540" y="-766839"/>
              <a:ext cx="786612" cy="1101259"/>
            </a:xfrm>
            <a:custGeom>
              <a:avLst/>
              <a:gdLst/>
              <a:ahLst/>
              <a:cxnLst/>
              <a:rect l="l" t="t" r="r" b="b"/>
              <a:pathLst>
                <a:path w="786613" h="1101258" extrusionOk="0">
                  <a:moveTo>
                    <a:pt x="636033" y="816800"/>
                  </a:moveTo>
                  <a:cubicBezTo>
                    <a:pt x="764139" y="578569"/>
                    <a:pt x="674240" y="281903"/>
                    <a:pt x="436008" y="154921"/>
                  </a:cubicBezTo>
                  <a:cubicBezTo>
                    <a:pt x="330378" y="98735"/>
                    <a:pt x="213509" y="84126"/>
                    <a:pt x="105631" y="106601"/>
                  </a:cubicBezTo>
                  <a:cubicBezTo>
                    <a:pt x="69671" y="114467"/>
                    <a:pt x="33712" y="125704"/>
                    <a:pt x="0" y="141437"/>
                  </a:cubicBezTo>
                  <a:cubicBezTo>
                    <a:pt x="0" y="141437"/>
                    <a:pt x="0" y="141437"/>
                    <a:pt x="0" y="140313"/>
                  </a:cubicBezTo>
                  <a:cubicBezTo>
                    <a:pt x="7866" y="102106"/>
                    <a:pt x="16856" y="65023"/>
                    <a:pt x="30340" y="26816"/>
                  </a:cubicBezTo>
                  <a:cubicBezTo>
                    <a:pt x="30340" y="26816"/>
                    <a:pt x="30340" y="26816"/>
                    <a:pt x="30340" y="26816"/>
                  </a:cubicBezTo>
                  <a:cubicBezTo>
                    <a:pt x="156199" y="-12515"/>
                    <a:pt x="296666" y="-10267"/>
                    <a:pt x="429266" y="44796"/>
                  </a:cubicBezTo>
                  <a:cubicBezTo>
                    <a:pt x="727055" y="168406"/>
                    <a:pt x="868645" y="510021"/>
                    <a:pt x="745034" y="808934"/>
                  </a:cubicBezTo>
                  <a:cubicBezTo>
                    <a:pt x="688848" y="946030"/>
                    <a:pt x="585465" y="1049413"/>
                    <a:pt x="462978" y="1108971"/>
                  </a:cubicBezTo>
                  <a:cubicBezTo>
                    <a:pt x="428142" y="1090991"/>
                    <a:pt x="394430" y="1069641"/>
                    <a:pt x="362965" y="1047166"/>
                  </a:cubicBezTo>
                  <a:cubicBezTo>
                    <a:pt x="367460" y="1046042"/>
                    <a:pt x="371955" y="1043795"/>
                    <a:pt x="376451" y="1042671"/>
                  </a:cubicBezTo>
                  <a:cubicBezTo>
                    <a:pt x="484329" y="1003340"/>
                    <a:pt x="577599" y="925803"/>
                    <a:pt x="636033" y="816800"/>
                  </a:cubicBezTo>
                  <a:close/>
                </a:path>
              </a:pathLst>
            </a:custGeom>
            <a:solidFill>
              <a:srgbClr val="FFD7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023325" y="-670545"/>
              <a:ext cx="606816" cy="943936"/>
            </a:xfrm>
            <a:custGeom>
              <a:avLst/>
              <a:gdLst/>
              <a:ahLst/>
              <a:cxnLst/>
              <a:rect l="l" t="t" r="r" b="b"/>
              <a:pathLst>
                <a:path w="606815" h="943936" extrusionOk="0">
                  <a:moveTo>
                    <a:pt x="556248" y="720506"/>
                  </a:moveTo>
                  <a:cubicBezTo>
                    <a:pt x="497814" y="829508"/>
                    <a:pt x="403421" y="907046"/>
                    <a:pt x="296666" y="947500"/>
                  </a:cubicBezTo>
                  <a:cubicBezTo>
                    <a:pt x="275315" y="934015"/>
                    <a:pt x="255087" y="918283"/>
                    <a:pt x="235984" y="902551"/>
                  </a:cubicBezTo>
                  <a:cubicBezTo>
                    <a:pt x="265201" y="894685"/>
                    <a:pt x="294418" y="883447"/>
                    <a:pt x="322511" y="868839"/>
                  </a:cubicBezTo>
                  <a:cubicBezTo>
                    <a:pt x="396678" y="830632"/>
                    <a:pt x="460731" y="769950"/>
                    <a:pt x="503433" y="691289"/>
                  </a:cubicBezTo>
                  <a:cubicBezTo>
                    <a:pt x="615806" y="483398"/>
                    <a:pt x="537145" y="223816"/>
                    <a:pt x="329254" y="111442"/>
                  </a:cubicBezTo>
                  <a:cubicBezTo>
                    <a:pt x="269696" y="78854"/>
                    <a:pt x="205644" y="63122"/>
                    <a:pt x="141590" y="60874"/>
                  </a:cubicBezTo>
                  <a:cubicBezTo>
                    <a:pt x="93270" y="59751"/>
                    <a:pt x="46073" y="65369"/>
                    <a:pt x="0" y="79978"/>
                  </a:cubicBezTo>
                  <a:cubicBezTo>
                    <a:pt x="7866" y="56380"/>
                    <a:pt x="16856" y="32781"/>
                    <a:pt x="26970" y="10306"/>
                  </a:cubicBezTo>
                  <a:cubicBezTo>
                    <a:pt x="135971" y="-12168"/>
                    <a:pt x="251717" y="1317"/>
                    <a:pt x="357348" y="58627"/>
                  </a:cubicBezTo>
                  <a:cubicBezTo>
                    <a:pt x="595579" y="185609"/>
                    <a:pt x="684354" y="482274"/>
                    <a:pt x="556248" y="720506"/>
                  </a:cubicBez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720334" y="-609809"/>
              <a:ext cx="618053" cy="854038"/>
            </a:xfrm>
            <a:custGeom>
              <a:avLst/>
              <a:gdLst/>
              <a:ahLst/>
              <a:cxnLst/>
              <a:rect l="l" t="t" r="r" b="b"/>
              <a:pathLst>
                <a:path w="618053" h="854037" extrusionOk="0">
                  <a:moveTo>
                    <a:pt x="427724" y="27109"/>
                  </a:moveTo>
                  <a:cubicBezTo>
                    <a:pt x="280515" y="301300"/>
                    <a:pt x="369290" y="639544"/>
                    <a:pt x="624377" y="808104"/>
                  </a:cubicBezTo>
                  <a:cubicBezTo>
                    <a:pt x="597407" y="822712"/>
                    <a:pt x="568191" y="832826"/>
                    <a:pt x="537850" y="841816"/>
                  </a:cubicBezTo>
                  <a:cubicBezTo>
                    <a:pt x="436714" y="868785"/>
                    <a:pt x="324341" y="858672"/>
                    <a:pt x="225452" y="805856"/>
                  </a:cubicBezTo>
                  <a:cubicBezTo>
                    <a:pt x="17561" y="693483"/>
                    <a:pt x="-61100" y="435024"/>
                    <a:pt x="51273" y="226010"/>
                  </a:cubicBezTo>
                  <a:cubicBezTo>
                    <a:pt x="106336" y="122626"/>
                    <a:pt x="198483" y="51831"/>
                    <a:pt x="301866" y="19243"/>
                  </a:cubicBezTo>
                  <a:cubicBezTo>
                    <a:pt x="346816" y="4634"/>
                    <a:pt x="395136" y="-985"/>
                    <a:pt x="443456" y="139"/>
                  </a:cubicBezTo>
                  <a:cubicBezTo>
                    <a:pt x="437838" y="9129"/>
                    <a:pt x="433343" y="18119"/>
                    <a:pt x="427724" y="27109"/>
                  </a:cubicBezTo>
                  <a:close/>
                </a:path>
              </a:pathLst>
            </a:custGeom>
            <a:solidFill>
              <a:srgbClr val="FF66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9077114" y="-609670"/>
              <a:ext cx="494443" cy="797852"/>
            </a:xfrm>
            <a:custGeom>
              <a:avLst/>
              <a:gdLst/>
              <a:ahLst/>
              <a:cxnLst/>
              <a:rect l="l" t="t" r="r" b="b"/>
              <a:pathLst>
                <a:path w="494442" h="797850" extrusionOk="0">
                  <a:moveTo>
                    <a:pt x="70944" y="26970"/>
                  </a:moveTo>
                  <a:cubicBezTo>
                    <a:pt x="75439" y="17980"/>
                    <a:pt x="81058" y="8990"/>
                    <a:pt x="85553" y="0"/>
                  </a:cubicBezTo>
                  <a:cubicBezTo>
                    <a:pt x="149605" y="2247"/>
                    <a:pt x="213659" y="17980"/>
                    <a:pt x="273216" y="50568"/>
                  </a:cubicBezTo>
                  <a:cubicBezTo>
                    <a:pt x="481107" y="162941"/>
                    <a:pt x="559768" y="421400"/>
                    <a:pt x="447395" y="630414"/>
                  </a:cubicBezTo>
                  <a:cubicBezTo>
                    <a:pt x="404694" y="709076"/>
                    <a:pt x="340640" y="769757"/>
                    <a:pt x="266474" y="807964"/>
                  </a:cubicBezTo>
                  <a:cubicBezTo>
                    <a:pt x="13634" y="639404"/>
                    <a:pt x="-76265" y="301161"/>
                    <a:pt x="70944" y="26970"/>
                  </a:cubicBezTo>
                  <a:close/>
                </a:path>
              </a:pathLst>
            </a:custGeom>
            <a:solidFill>
              <a:srgbClr val="FF86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419963" y="-660238"/>
              <a:ext cx="898986" cy="966412"/>
            </a:xfrm>
            <a:custGeom>
              <a:avLst/>
              <a:gdLst/>
              <a:ahLst/>
              <a:cxnLst/>
              <a:rect l="l" t="t" r="r" b="b"/>
              <a:pathLst>
                <a:path w="898986" h="966410" extrusionOk="0">
                  <a:moveTo>
                    <a:pt x="60599" y="61805"/>
                  </a:moveTo>
                  <a:cubicBezTo>
                    <a:pt x="106672" y="149456"/>
                    <a:pt x="178591" y="223623"/>
                    <a:pt x="271861" y="274191"/>
                  </a:cubicBezTo>
                  <a:cubicBezTo>
                    <a:pt x="285346" y="280933"/>
                    <a:pt x="298831" y="287676"/>
                    <a:pt x="312315" y="293294"/>
                  </a:cubicBezTo>
                  <a:cubicBezTo>
                    <a:pt x="323552" y="288800"/>
                    <a:pt x="332543" y="279810"/>
                    <a:pt x="338161" y="268572"/>
                  </a:cubicBezTo>
                  <a:cubicBezTo>
                    <a:pt x="338161" y="268572"/>
                    <a:pt x="338161" y="268572"/>
                    <a:pt x="338161" y="268572"/>
                  </a:cubicBezTo>
                  <a:cubicBezTo>
                    <a:pt x="338161" y="268572"/>
                    <a:pt x="338161" y="268572"/>
                    <a:pt x="338161" y="268572"/>
                  </a:cubicBezTo>
                  <a:cubicBezTo>
                    <a:pt x="350522" y="246098"/>
                    <a:pt x="344903" y="216880"/>
                    <a:pt x="326924" y="200024"/>
                  </a:cubicBezTo>
                  <a:cubicBezTo>
                    <a:pt x="377492" y="125858"/>
                    <a:pt x="447163" y="69671"/>
                    <a:pt x="524701" y="34836"/>
                  </a:cubicBezTo>
                  <a:cubicBezTo>
                    <a:pt x="558413" y="19103"/>
                    <a:pt x="594372" y="7866"/>
                    <a:pt x="630332" y="0"/>
                  </a:cubicBezTo>
                  <a:cubicBezTo>
                    <a:pt x="620218" y="23598"/>
                    <a:pt x="611228" y="46073"/>
                    <a:pt x="603362" y="69671"/>
                  </a:cubicBezTo>
                  <a:cubicBezTo>
                    <a:pt x="499978" y="101136"/>
                    <a:pt x="407832" y="173055"/>
                    <a:pt x="352770" y="276438"/>
                  </a:cubicBezTo>
                  <a:cubicBezTo>
                    <a:pt x="240396" y="484329"/>
                    <a:pt x="319058" y="743912"/>
                    <a:pt x="526948" y="856285"/>
                  </a:cubicBezTo>
                  <a:cubicBezTo>
                    <a:pt x="626960" y="910224"/>
                    <a:pt x="738210" y="920338"/>
                    <a:pt x="839346" y="892244"/>
                  </a:cubicBezTo>
                  <a:cubicBezTo>
                    <a:pt x="858449" y="907977"/>
                    <a:pt x="878677" y="922585"/>
                    <a:pt x="900028" y="937194"/>
                  </a:cubicBezTo>
                  <a:cubicBezTo>
                    <a:pt x="895533" y="938317"/>
                    <a:pt x="891037" y="940565"/>
                    <a:pt x="886542" y="941689"/>
                  </a:cubicBezTo>
                  <a:cubicBezTo>
                    <a:pt x="762932" y="984390"/>
                    <a:pt x="621341" y="976524"/>
                    <a:pt x="497731" y="910224"/>
                  </a:cubicBezTo>
                  <a:cubicBezTo>
                    <a:pt x="276356" y="791108"/>
                    <a:pt x="183085" y="525907"/>
                    <a:pt x="275232" y="297789"/>
                  </a:cubicBezTo>
                  <a:cubicBezTo>
                    <a:pt x="275232" y="297789"/>
                    <a:pt x="275232" y="297789"/>
                    <a:pt x="275232" y="297789"/>
                  </a:cubicBezTo>
                  <a:cubicBezTo>
                    <a:pt x="270737" y="296666"/>
                    <a:pt x="266242" y="295542"/>
                    <a:pt x="261747" y="293294"/>
                  </a:cubicBezTo>
                  <a:lnTo>
                    <a:pt x="189828" y="255088"/>
                  </a:lnTo>
                  <a:lnTo>
                    <a:pt x="30258" y="169684"/>
                  </a:lnTo>
                  <a:cubicBezTo>
                    <a:pt x="2165" y="155075"/>
                    <a:pt x="-7949" y="120239"/>
                    <a:pt x="6660" y="93270"/>
                  </a:cubicBezTo>
                  <a:cubicBezTo>
                    <a:pt x="16773" y="70795"/>
                    <a:pt x="39248" y="59558"/>
                    <a:pt x="60599" y="61805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481684" y="-599557"/>
              <a:ext cx="280933" cy="224747"/>
            </a:xfrm>
            <a:custGeom>
              <a:avLst/>
              <a:gdLst/>
              <a:ahLst/>
              <a:cxnLst/>
              <a:rect l="l" t="t" r="r" b="b"/>
              <a:pathLst>
                <a:path w="280933" h="224746" extrusionOk="0">
                  <a:moveTo>
                    <a:pt x="265201" y="139343"/>
                  </a:moveTo>
                  <a:cubicBezTo>
                    <a:pt x="265201" y="139343"/>
                    <a:pt x="265201" y="139343"/>
                    <a:pt x="265201" y="139343"/>
                  </a:cubicBezTo>
                  <a:cubicBezTo>
                    <a:pt x="284304" y="156199"/>
                    <a:pt x="289923" y="184292"/>
                    <a:pt x="277562" y="207891"/>
                  </a:cubicBezTo>
                  <a:cubicBezTo>
                    <a:pt x="277562" y="207891"/>
                    <a:pt x="277562" y="207891"/>
                    <a:pt x="277562" y="207891"/>
                  </a:cubicBezTo>
                  <a:cubicBezTo>
                    <a:pt x="271944" y="219128"/>
                    <a:pt x="261830" y="226994"/>
                    <a:pt x="251717" y="232613"/>
                  </a:cubicBezTo>
                  <a:cubicBezTo>
                    <a:pt x="238232" y="226994"/>
                    <a:pt x="224747" y="220252"/>
                    <a:pt x="211262" y="213509"/>
                  </a:cubicBezTo>
                  <a:cubicBezTo>
                    <a:pt x="117992" y="162941"/>
                    <a:pt x="46073" y="87651"/>
                    <a:pt x="0" y="0"/>
                  </a:cubicBezTo>
                  <a:cubicBezTo>
                    <a:pt x="7866" y="1124"/>
                    <a:pt x="15733" y="2247"/>
                    <a:pt x="22475" y="5619"/>
                  </a:cubicBezTo>
                  <a:lnTo>
                    <a:pt x="182045" y="91022"/>
                  </a:lnTo>
                  <a:lnTo>
                    <a:pt x="253964" y="129229"/>
                  </a:lnTo>
                  <a:cubicBezTo>
                    <a:pt x="258459" y="132601"/>
                    <a:pt x="261830" y="135972"/>
                    <a:pt x="265201" y="139343"/>
                  </a:cubicBez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-458736" y="2673881"/>
              <a:ext cx="78661" cy="235984"/>
            </a:xfrm>
            <a:custGeom>
              <a:avLst/>
              <a:gdLst/>
              <a:ahLst/>
              <a:cxnLst/>
              <a:rect l="l" t="t" r="r" b="b"/>
              <a:pathLst>
                <a:path w="78661" h="235984" extrusionOk="0">
                  <a:moveTo>
                    <a:pt x="88775" y="0"/>
                  </a:moveTo>
                  <a:cubicBezTo>
                    <a:pt x="88775" y="0"/>
                    <a:pt x="88775" y="0"/>
                    <a:pt x="88775" y="0"/>
                  </a:cubicBezTo>
                  <a:cubicBezTo>
                    <a:pt x="39331" y="69671"/>
                    <a:pt x="7866" y="152828"/>
                    <a:pt x="0" y="242726"/>
                  </a:cubicBezTo>
                  <a:cubicBezTo>
                    <a:pt x="0" y="242726"/>
                    <a:pt x="0" y="242726"/>
                    <a:pt x="0" y="242726"/>
                  </a:cubicBezTo>
                  <a:cubicBezTo>
                    <a:pt x="7866" y="152828"/>
                    <a:pt x="39331" y="69671"/>
                    <a:pt x="8877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555377" y="2560384"/>
              <a:ext cx="179798" cy="348357"/>
            </a:xfrm>
            <a:custGeom>
              <a:avLst/>
              <a:gdLst/>
              <a:ahLst/>
              <a:cxnLst/>
              <a:rect l="l" t="t" r="r" b="b"/>
              <a:pathLst>
                <a:path w="179797" h="348357" extrusionOk="0">
                  <a:moveTo>
                    <a:pt x="185416" y="113497"/>
                  </a:moveTo>
                  <a:cubicBezTo>
                    <a:pt x="135972" y="183168"/>
                    <a:pt x="104507" y="266325"/>
                    <a:pt x="96641" y="356224"/>
                  </a:cubicBezTo>
                  <a:cubicBezTo>
                    <a:pt x="92146" y="355100"/>
                    <a:pt x="87651" y="353976"/>
                    <a:pt x="82032" y="353976"/>
                  </a:cubicBezTo>
                  <a:lnTo>
                    <a:pt x="0" y="356224"/>
                  </a:lnTo>
                  <a:cubicBezTo>
                    <a:pt x="8990" y="223623"/>
                    <a:pt x="65176" y="96641"/>
                    <a:pt x="153951" y="0"/>
                  </a:cubicBezTo>
                  <a:cubicBezTo>
                    <a:pt x="153951" y="0"/>
                    <a:pt x="153951" y="0"/>
                    <a:pt x="153951" y="1124"/>
                  </a:cubicBezTo>
                  <a:cubicBezTo>
                    <a:pt x="153951" y="1124"/>
                    <a:pt x="153951" y="1124"/>
                    <a:pt x="153951" y="1124"/>
                  </a:cubicBezTo>
                  <a:cubicBezTo>
                    <a:pt x="162941" y="39331"/>
                    <a:pt x="173055" y="76414"/>
                    <a:pt x="185416" y="113497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549759" y="3025610"/>
              <a:ext cx="1056309" cy="505680"/>
            </a:xfrm>
            <a:custGeom>
              <a:avLst/>
              <a:gdLst/>
              <a:ahLst/>
              <a:cxnLst/>
              <a:rect l="l" t="t" r="r" b="b"/>
              <a:pathLst>
                <a:path w="1056309" h="505680" extrusionOk="0">
                  <a:moveTo>
                    <a:pt x="94394" y="0"/>
                  </a:moveTo>
                  <a:cubicBezTo>
                    <a:pt x="128106" y="243850"/>
                    <a:pt x="340491" y="428142"/>
                    <a:pt x="592207" y="421400"/>
                  </a:cubicBezTo>
                  <a:cubicBezTo>
                    <a:pt x="733798" y="418029"/>
                    <a:pt x="859656" y="353976"/>
                    <a:pt x="946183" y="255088"/>
                  </a:cubicBezTo>
                  <a:cubicBezTo>
                    <a:pt x="984390" y="258459"/>
                    <a:pt x="1023721" y="259582"/>
                    <a:pt x="1064175" y="258459"/>
                  </a:cubicBezTo>
                  <a:cubicBezTo>
                    <a:pt x="973153" y="393307"/>
                    <a:pt x="827068" y="488824"/>
                    <a:pt x="654013" y="511299"/>
                  </a:cubicBezTo>
                  <a:cubicBezTo>
                    <a:pt x="333749" y="551753"/>
                    <a:pt x="40454" y="327006"/>
                    <a:pt x="0" y="6742"/>
                  </a:cubicBezTo>
                  <a:cubicBezTo>
                    <a:pt x="0" y="5619"/>
                    <a:pt x="0" y="5619"/>
                    <a:pt x="0" y="5619"/>
                  </a:cubicBezTo>
                  <a:lnTo>
                    <a:pt x="82032" y="3371"/>
                  </a:lnTo>
                  <a:cubicBezTo>
                    <a:pt x="85404" y="3371"/>
                    <a:pt x="89899" y="1124"/>
                    <a:pt x="94394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399178" y="2373652"/>
              <a:ext cx="1011360" cy="910225"/>
            </a:xfrm>
            <a:custGeom>
              <a:avLst/>
              <a:gdLst/>
              <a:ahLst/>
              <a:cxnLst/>
              <a:rect l="l" t="t" r="r" b="b"/>
              <a:pathLst>
                <a:path w="1011359" h="910224" extrusionOk="0">
                  <a:moveTo>
                    <a:pt x="916966" y="571049"/>
                  </a:moveTo>
                  <a:cubicBezTo>
                    <a:pt x="909100" y="301353"/>
                    <a:pt x="684354" y="87843"/>
                    <a:pt x="414658" y="95709"/>
                  </a:cubicBezTo>
                  <a:cubicBezTo>
                    <a:pt x="295542" y="99081"/>
                    <a:pt x="186540" y="145154"/>
                    <a:pt x="104507" y="218196"/>
                  </a:cubicBezTo>
                  <a:cubicBezTo>
                    <a:pt x="76414" y="242919"/>
                    <a:pt x="51692" y="271012"/>
                    <a:pt x="30341" y="301353"/>
                  </a:cubicBezTo>
                  <a:cubicBezTo>
                    <a:pt x="30341" y="301353"/>
                    <a:pt x="30341" y="301353"/>
                    <a:pt x="30341" y="300229"/>
                  </a:cubicBezTo>
                  <a:cubicBezTo>
                    <a:pt x="17980" y="264269"/>
                    <a:pt x="7866" y="226063"/>
                    <a:pt x="0" y="187856"/>
                  </a:cubicBezTo>
                  <a:cubicBezTo>
                    <a:pt x="0" y="187856"/>
                    <a:pt x="0" y="187856"/>
                    <a:pt x="0" y="187856"/>
                  </a:cubicBezTo>
                  <a:cubicBezTo>
                    <a:pt x="89899" y="91215"/>
                    <a:pt x="213509" y="23791"/>
                    <a:pt x="355100" y="4687"/>
                  </a:cubicBezTo>
                  <a:cubicBezTo>
                    <a:pt x="675364" y="-35767"/>
                    <a:pt x="968658" y="190103"/>
                    <a:pt x="1009112" y="510367"/>
                  </a:cubicBezTo>
                  <a:cubicBezTo>
                    <a:pt x="1028216" y="656452"/>
                    <a:pt x="990009" y="798043"/>
                    <a:pt x="913595" y="911540"/>
                  </a:cubicBezTo>
                  <a:cubicBezTo>
                    <a:pt x="874265" y="912664"/>
                    <a:pt x="834934" y="911540"/>
                    <a:pt x="795603" y="908169"/>
                  </a:cubicBezTo>
                  <a:cubicBezTo>
                    <a:pt x="798974" y="904797"/>
                    <a:pt x="801222" y="901426"/>
                    <a:pt x="804593" y="898055"/>
                  </a:cubicBezTo>
                  <a:cubicBezTo>
                    <a:pt x="877636" y="808156"/>
                    <a:pt x="920338" y="694660"/>
                    <a:pt x="916966" y="571049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294671" y="2469150"/>
              <a:ext cx="809088" cy="797852"/>
            </a:xfrm>
            <a:custGeom>
              <a:avLst/>
              <a:gdLst/>
              <a:ahLst/>
              <a:cxnLst/>
              <a:rect l="l" t="t" r="r" b="b"/>
              <a:pathLst>
                <a:path w="809087" h="797850" extrusionOk="0">
                  <a:moveTo>
                    <a:pt x="812459" y="475551"/>
                  </a:moveTo>
                  <a:cubicBezTo>
                    <a:pt x="815830" y="599162"/>
                    <a:pt x="773129" y="713782"/>
                    <a:pt x="700086" y="801434"/>
                  </a:cubicBezTo>
                  <a:cubicBezTo>
                    <a:pt x="674240" y="800310"/>
                    <a:pt x="649518" y="796939"/>
                    <a:pt x="624796" y="792444"/>
                  </a:cubicBezTo>
                  <a:cubicBezTo>
                    <a:pt x="646147" y="771093"/>
                    <a:pt x="666374" y="746371"/>
                    <a:pt x="683230" y="720525"/>
                  </a:cubicBezTo>
                  <a:cubicBezTo>
                    <a:pt x="728179" y="650853"/>
                    <a:pt x="754025" y="566573"/>
                    <a:pt x="751778" y="476675"/>
                  </a:cubicBezTo>
                  <a:cubicBezTo>
                    <a:pt x="745035" y="240690"/>
                    <a:pt x="548382" y="54151"/>
                    <a:pt x="312398" y="60893"/>
                  </a:cubicBezTo>
                  <a:cubicBezTo>
                    <a:pt x="243850" y="63141"/>
                    <a:pt x="180921" y="79997"/>
                    <a:pt x="124734" y="110338"/>
                  </a:cubicBezTo>
                  <a:cubicBezTo>
                    <a:pt x="82033" y="132812"/>
                    <a:pt x="43826" y="162029"/>
                    <a:pt x="11237" y="196865"/>
                  </a:cubicBezTo>
                  <a:cubicBezTo>
                    <a:pt x="6742" y="172143"/>
                    <a:pt x="2247" y="147421"/>
                    <a:pt x="0" y="122698"/>
                  </a:cubicBezTo>
                  <a:cubicBezTo>
                    <a:pt x="83156" y="49656"/>
                    <a:pt x="191035" y="3583"/>
                    <a:pt x="310150" y="212"/>
                  </a:cubicBezTo>
                  <a:cubicBezTo>
                    <a:pt x="579846" y="-7654"/>
                    <a:pt x="804593" y="204731"/>
                    <a:pt x="812459" y="475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-399360" y="2579487"/>
              <a:ext cx="786612" cy="797852"/>
            </a:xfrm>
            <a:custGeom>
              <a:avLst/>
              <a:gdLst/>
              <a:ahLst/>
              <a:cxnLst/>
              <a:rect l="l" t="t" r="r" b="b"/>
              <a:pathLst>
                <a:path w="786613" h="797850" extrusionOk="0">
                  <a:moveTo>
                    <a:pt x="228299" y="30341"/>
                  </a:moveTo>
                  <a:cubicBezTo>
                    <a:pt x="237289" y="341615"/>
                    <a:pt x="482263" y="591084"/>
                    <a:pt x="787918" y="610187"/>
                  </a:cubicBezTo>
                  <a:cubicBezTo>
                    <a:pt x="771062" y="636033"/>
                    <a:pt x="751959" y="659631"/>
                    <a:pt x="729484" y="682106"/>
                  </a:cubicBezTo>
                  <a:cubicBezTo>
                    <a:pt x="655318" y="756272"/>
                    <a:pt x="553058" y="803469"/>
                    <a:pt x="439561" y="805717"/>
                  </a:cubicBezTo>
                  <a:cubicBezTo>
                    <a:pt x="203577" y="812459"/>
                    <a:pt x="6924" y="625919"/>
                    <a:pt x="181" y="389935"/>
                  </a:cubicBezTo>
                  <a:cubicBezTo>
                    <a:pt x="-3190" y="273067"/>
                    <a:pt x="40636" y="165189"/>
                    <a:pt x="114802" y="86527"/>
                  </a:cubicBezTo>
                  <a:cubicBezTo>
                    <a:pt x="147391" y="51691"/>
                    <a:pt x="185597" y="22475"/>
                    <a:pt x="228299" y="0"/>
                  </a:cubicBezTo>
                  <a:cubicBezTo>
                    <a:pt x="228299" y="10114"/>
                    <a:pt x="228299" y="20227"/>
                    <a:pt x="228299" y="30341"/>
                  </a:cubicBezTo>
                  <a:close/>
                </a:path>
              </a:pathLst>
            </a:custGeom>
            <a:solidFill>
              <a:srgbClr val="FF6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-171060" y="2529866"/>
              <a:ext cx="618053" cy="651766"/>
            </a:xfrm>
            <a:custGeom>
              <a:avLst/>
              <a:gdLst/>
              <a:ahLst/>
              <a:cxnLst/>
              <a:rect l="l" t="t" r="r" b="b"/>
              <a:pathLst>
                <a:path w="618053" h="651765" extrusionOk="0">
                  <a:moveTo>
                    <a:pt x="0" y="79962"/>
                  </a:moveTo>
                  <a:cubicBezTo>
                    <a:pt x="0" y="69849"/>
                    <a:pt x="0" y="59735"/>
                    <a:pt x="0" y="49622"/>
                  </a:cubicBezTo>
                  <a:cubicBezTo>
                    <a:pt x="56187" y="19281"/>
                    <a:pt x="120239" y="2425"/>
                    <a:pt x="187663" y="177"/>
                  </a:cubicBezTo>
                  <a:cubicBezTo>
                    <a:pt x="423647" y="-6565"/>
                    <a:pt x="620301" y="179975"/>
                    <a:pt x="627043" y="415959"/>
                  </a:cubicBezTo>
                  <a:cubicBezTo>
                    <a:pt x="629291" y="505857"/>
                    <a:pt x="604569" y="590137"/>
                    <a:pt x="558495" y="659809"/>
                  </a:cubicBezTo>
                  <a:cubicBezTo>
                    <a:pt x="253964" y="640705"/>
                    <a:pt x="8990" y="391237"/>
                    <a:pt x="0" y="79962"/>
                  </a:cubicBezTo>
                  <a:close/>
                </a:path>
              </a:pathLst>
            </a:custGeom>
            <a:solidFill>
              <a:srgbClr val="FF92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-788506" y="2591849"/>
              <a:ext cx="1191157" cy="854038"/>
            </a:xfrm>
            <a:custGeom>
              <a:avLst/>
              <a:gdLst/>
              <a:ahLst/>
              <a:cxnLst/>
              <a:rect l="l" t="t" r="r" b="b"/>
              <a:pathLst>
                <a:path w="1191157" h="854037" extrusionOk="0">
                  <a:moveTo>
                    <a:pt x="30857" y="335997"/>
                  </a:moveTo>
                  <a:cubicBezTo>
                    <a:pt x="114013" y="388812"/>
                    <a:pt x="214026" y="418029"/>
                    <a:pt x="319657" y="415781"/>
                  </a:cubicBezTo>
                  <a:cubicBezTo>
                    <a:pt x="334265" y="415781"/>
                    <a:pt x="349997" y="414658"/>
                    <a:pt x="364606" y="412410"/>
                  </a:cubicBezTo>
                  <a:cubicBezTo>
                    <a:pt x="371348" y="402297"/>
                    <a:pt x="376967" y="391059"/>
                    <a:pt x="376967" y="378698"/>
                  </a:cubicBezTo>
                  <a:cubicBezTo>
                    <a:pt x="376967" y="378698"/>
                    <a:pt x="379215" y="378698"/>
                    <a:pt x="379215" y="378698"/>
                  </a:cubicBezTo>
                  <a:cubicBezTo>
                    <a:pt x="379215" y="378698"/>
                    <a:pt x="379215" y="378698"/>
                    <a:pt x="379215" y="378698"/>
                  </a:cubicBezTo>
                  <a:cubicBezTo>
                    <a:pt x="379215" y="352853"/>
                    <a:pt x="357863" y="330378"/>
                    <a:pt x="333141" y="324759"/>
                  </a:cubicBezTo>
                  <a:cubicBezTo>
                    <a:pt x="341007" y="234861"/>
                    <a:pt x="371348" y="152828"/>
                    <a:pt x="420793" y="83157"/>
                  </a:cubicBezTo>
                  <a:cubicBezTo>
                    <a:pt x="442143" y="52816"/>
                    <a:pt x="466866" y="24722"/>
                    <a:pt x="494959" y="0"/>
                  </a:cubicBezTo>
                  <a:cubicBezTo>
                    <a:pt x="497206" y="24722"/>
                    <a:pt x="500578" y="50568"/>
                    <a:pt x="506196" y="74166"/>
                  </a:cubicBezTo>
                  <a:cubicBezTo>
                    <a:pt x="432030" y="153952"/>
                    <a:pt x="388204" y="260706"/>
                    <a:pt x="391575" y="377574"/>
                  </a:cubicBezTo>
                  <a:cubicBezTo>
                    <a:pt x="398318" y="613559"/>
                    <a:pt x="594971" y="800098"/>
                    <a:pt x="830955" y="793356"/>
                  </a:cubicBezTo>
                  <a:cubicBezTo>
                    <a:pt x="944452" y="789985"/>
                    <a:pt x="1045588" y="742788"/>
                    <a:pt x="1120879" y="669745"/>
                  </a:cubicBezTo>
                  <a:cubicBezTo>
                    <a:pt x="1145601" y="674240"/>
                    <a:pt x="1170323" y="676488"/>
                    <a:pt x="1196169" y="678735"/>
                  </a:cubicBezTo>
                  <a:cubicBezTo>
                    <a:pt x="1192797" y="682106"/>
                    <a:pt x="1190550" y="685477"/>
                    <a:pt x="1187179" y="688849"/>
                  </a:cubicBezTo>
                  <a:cubicBezTo>
                    <a:pt x="1100651" y="787737"/>
                    <a:pt x="974793" y="850666"/>
                    <a:pt x="833203" y="855161"/>
                  </a:cubicBezTo>
                  <a:cubicBezTo>
                    <a:pt x="581487" y="861904"/>
                    <a:pt x="369101" y="677611"/>
                    <a:pt x="335389" y="434885"/>
                  </a:cubicBezTo>
                  <a:cubicBezTo>
                    <a:pt x="335389" y="434885"/>
                    <a:pt x="335389" y="434885"/>
                    <a:pt x="335389" y="434885"/>
                  </a:cubicBezTo>
                  <a:cubicBezTo>
                    <a:pt x="330894" y="436009"/>
                    <a:pt x="326399" y="437133"/>
                    <a:pt x="321904" y="438256"/>
                  </a:cubicBezTo>
                  <a:lnTo>
                    <a:pt x="239871" y="440504"/>
                  </a:lnTo>
                  <a:lnTo>
                    <a:pt x="58951" y="444998"/>
                  </a:lnTo>
                  <a:cubicBezTo>
                    <a:pt x="27486" y="446122"/>
                    <a:pt x="1640" y="420277"/>
                    <a:pt x="516" y="389936"/>
                  </a:cubicBezTo>
                  <a:cubicBezTo>
                    <a:pt x="-2855" y="366337"/>
                    <a:pt x="10630" y="344986"/>
                    <a:pt x="30857" y="335997"/>
                  </a:cubicBezTo>
                  <a:close/>
                </a:path>
              </a:pathLst>
            </a:custGeom>
            <a:solidFill>
              <a:srgbClr val="FFCBB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-756525" y="2913895"/>
              <a:ext cx="337120" cy="89899"/>
            </a:xfrm>
            <a:custGeom>
              <a:avLst/>
              <a:gdLst/>
              <a:ahLst/>
              <a:cxnLst/>
              <a:rect l="l" t="t" r="r" b="b"/>
              <a:pathLst>
                <a:path w="337119" h="89898" extrusionOk="0">
                  <a:moveTo>
                    <a:pt x="297789" y="1589"/>
                  </a:moveTo>
                  <a:cubicBezTo>
                    <a:pt x="297789" y="1589"/>
                    <a:pt x="300037" y="1589"/>
                    <a:pt x="300037" y="1589"/>
                  </a:cubicBezTo>
                  <a:cubicBezTo>
                    <a:pt x="324759" y="7208"/>
                    <a:pt x="346110" y="28559"/>
                    <a:pt x="346110" y="55528"/>
                  </a:cubicBezTo>
                  <a:cubicBezTo>
                    <a:pt x="346110" y="55528"/>
                    <a:pt x="346110" y="55528"/>
                    <a:pt x="346110" y="55528"/>
                  </a:cubicBezTo>
                  <a:cubicBezTo>
                    <a:pt x="346110" y="67889"/>
                    <a:pt x="340491" y="80251"/>
                    <a:pt x="333749" y="89240"/>
                  </a:cubicBezTo>
                  <a:cubicBezTo>
                    <a:pt x="319140" y="90364"/>
                    <a:pt x="303408" y="92612"/>
                    <a:pt x="288799" y="92612"/>
                  </a:cubicBezTo>
                  <a:cubicBezTo>
                    <a:pt x="183169" y="95983"/>
                    <a:pt x="83156" y="65642"/>
                    <a:pt x="0" y="12827"/>
                  </a:cubicBezTo>
                  <a:cubicBezTo>
                    <a:pt x="6742" y="9455"/>
                    <a:pt x="14609" y="7208"/>
                    <a:pt x="22475" y="7208"/>
                  </a:cubicBezTo>
                  <a:lnTo>
                    <a:pt x="203396" y="2713"/>
                  </a:lnTo>
                  <a:lnTo>
                    <a:pt x="285428" y="465"/>
                  </a:lnTo>
                  <a:cubicBezTo>
                    <a:pt x="288799" y="-658"/>
                    <a:pt x="293294" y="465"/>
                    <a:pt x="297789" y="15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9986363" y="7904864"/>
              <a:ext cx="89899" cy="235984"/>
            </a:xfrm>
            <a:custGeom>
              <a:avLst/>
              <a:gdLst/>
              <a:ahLst/>
              <a:cxnLst/>
              <a:rect l="l" t="t" r="r" b="b"/>
              <a:pathLst>
                <a:path w="89898" h="235984" extrusionOk="0">
                  <a:moveTo>
                    <a:pt x="93270" y="0"/>
                  </a:moveTo>
                  <a:cubicBezTo>
                    <a:pt x="93270" y="0"/>
                    <a:pt x="93270" y="0"/>
                    <a:pt x="93270" y="0"/>
                  </a:cubicBezTo>
                  <a:cubicBezTo>
                    <a:pt x="84280" y="85404"/>
                    <a:pt x="53940" y="168560"/>
                    <a:pt x="0" y="240479"/>
                  </a:cubicBezTo>
                  <a:cubicBezTo>
                    <a:pt x="0" y="240479"/>
                    <a:pt x="0" y="240479"/>
                    <a:pt x="0" y="240479"/>
                  </a:cubicBezTo>
                  <a:cubicBezTo>
                    <a:pt x="53940" y="168560"/>
                    <a:pt x="85405" y="85404"/>
                    <a:pt x="932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9986363" y="7838565"/>
              <a:ext cx="179798" cy="359595"/>
            </a:xfrm>
            <a:custGeom>
              <a:avLst/>
              <a:gdLst/>
              <a:ahLst/>
              <a:cxnLst/>
              <a:rect l="l" t="t" r="r" b="b"/>
              <a:pathLst>
                <a:path w="179797" h="359594" extrusionOk="0">
                  <a:moveTo>
                    <a:pt x="92147" y="66300"/>
                  </a:moveTo>
                  <a:cubicBezTo>
                    <a:pt x="83157" y="151704"/>
                    <a:pt x="52816" y="234860"/>
                    <a:pt x="0" y="306779"/>
                  </a:cubicBezTo>
                  <a:cubicBezTo>
                    <a:pt x="4495" y="309027"/>
                    <a:pt x="8990" y="311274"/>
                    <a:pt x="12362" y="314645"/>
                  </a:cubicBezTo>
                  <a:lnTo>
                    <a:pt x="73043" y="369708"/>
                  </a:lnTo>
                  <a:cubicBezTo>
                    <a:pt x="152829" y="264077"/>
                    <a:pt x="194406" y="131477"/>
                    <a:pt x="189911" y="0"/>
                  </a:cubicBezTo>
                  <a:cubicBezTo>
                    <a:pt x="189911" y="0"/>
                    <a:pt x="188788" y="0"/>
                    <a:pt x="188788" y="0"/>
                  </a:cubicBezTo>
                  <a:cubicBezTo>
                    <a:pt x="188788" y="0"/>
                    <a:pt x="188788" y="0"/>
                    <a:pt x="188788" y="0"/>
                  </a:cubicBezTo>
                  <a:cubicBezTo>
                    <a:pt x="155076" y="25846"/>
                    <a:pt x="125859" y="47197"/>
                    <a:pt x="92147" y="66300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9007474" y="7783501"/>
              <a:ext cx="966411" cy="651766"/>
            </a:xfrm>
            <a:custGeom>
              <a:avLst/>
              <a:gdLst/>
              <a:ahLst/>
              <a:cxnLst/>
              <a:rect l="l" t="t" r="r" b="b"/>
              <a:pathLst>
                <a:path w="966410" h="651765" extrusionOk="0">
                  <a:moveTo>
                    <a:pt x="904722" y="442751"/>
                  </a:moveTo>
                  <a:cubicBezTo>
                    <a:pt x="719307" y="603445"/>
                    <a:pt x="437250" y="602322"/>
                    <a:pt x="252957" y="431514"/>
                  </a:cubicBezTo>
                  <a:cubicBezTo>
                    <a:pt x="149574" y="335997"/>
                    <a:pt x="96759" y="204520"/>
                    <a:pt x="95635" y="74167"/>
                  </a:cubicBezTo>
                  <a:cubicBezTo>
                    <a:pt x="64170" y="51692"/>
                    <a:pt x="33829" y="26970"/>
                    <a:pt x="4612" y="0"/>
                  </a:cubicBezTo>
                  <a:cubicBezTo>
                    <a:pt x="-15615" y="160694"/>
                    <a:pt x="30458" y="329254"/>
                    <a:pt x="147327" y="460731"/>
                  </a:cubicBezTo>
                  <a:cubicBezTo>
                    <a:pt x="360835" y="702333"/>
                    <a:pt x="730544" y="724808"/>
                    <a:pt x="972146" y="511299"/>
                  </a:cubicBezTo>
                  <a:cubicBezTo>
                    <a:pt x="972146" y="511299"/>
                    <a:pt x="973270" y="510175"/>
                    <a:pt x="973270" y="510175"/>
                  </a:cubicBezTo>
                  <a:lnTo>
                    <a:pt x="913713" y="455112"/>
                  </a:lnTo>
                  <a:cubicBezTo>
                    <a:pt x="910341" y="450618"/>
                    <a:pt x="906971" y="447246"/>
                    <a:pt x="904722" y="442751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9012086" y="7271806"/>
              <a:ext cx="1157445" cy="629291"/>
            </a:xfrm>
            <a:custGeom>
              <a:avLst/>
              <a:gdLst/>
              <a:ahLst/>
              <a:cxnLst/>
              <a:rect l="l" t="t" r="r" b="b"/>
              <a:pathLst>
                <a:path w="1157445" h="629290" extrusionOk="0">
                  <a:moveTo>
                    <a:pt x="221375" y="252112"/>
                  </a:moveTo>
                  <a:cubicBezTo>
                    <a:pt x="404544" y="53211"/>
                    <a:pt x="714694" y="41974"/>
                    <a:pt x="912471" y="225142"/>
                  </a:cubicBezTo>
                  <a:cubicBezTo>
                    <a:pt x="1000123" y="306051"/>
                    <a:pt x="1051814" y="411682"/>
                    <a:pt x="1065300" y="521808"/>
                  </a:cubicBezTo>
                  <a:cubicBezTo>
                    <a:pt x="1069794" y="558891"/>
                    <a:pt x="1070918" y="595974"/>
                    <a:pt x="1066423" y="633057"/>
                  </a:cubicBezTo>
                  <a:cubicBezTo>
                    <a:pt x="1066423" y="633057"/>
                    <a:pt x="1066423" y="633057"/>
                    <a:pt x="1066423" y="633057"/>
                  </a:cubicBezTo>
                  <a:cubicBezTo>
                    <a:pt x="1100135" y="613954"/>
                    <a:pt x="1129352" y="592603"/>
                    <a:pt x="1163064" y="567881"/>
                  </a:cubicBezTo>
                  <a:cubicBezTo>
                    <a:pt x="1163064" y="567881"/>
                    <a:pt x="1163064" y="567881"/>
                    <a:pt x="1163064" y="567881"/>
                  </a:cubicBezTo>
                  <a:cubicBezTo>
                    <a:pt x="1163064" y="435281"/>
                    <a:pt x="1112496" y="303804"/>
                    <a:pt x="1016979" y="197049"/>
                  </a:cubicBezTo>
                  <a:cubicBezTo>
                    <a:pt x="803469" y="-44554"/>
                    <a:pt x="433761" y="-67028"/>
                    <a:pt x="192158" y="146481"/>
                  </a:cubicBezTo>
                  <a:cubicBezTo>
                    <a:pt x="82032" y="244246"/>
                    <a:pt x="16856" y="374599"/>
                    <a:pt x="0" y="510571"/>
                  </a:cubicBezTo>
                  <a:cubicBezTo>
                    <a:pt x="29217" y="537540"/>
                    <a:pt x="59558" y="562262"/>
                    <a:pt x="91022" y="584737"/>
                  </a:cubicBezTo>
                  <a:cubicBezTo>
                    <a:pt x="91022" y="580242"/>
                    <a:pt x="91022" y="575747"/>
                    <a:pt x="91022" y="571252"/>
                  </a:cubicBezTo>
                  <a:cubicBezTo>
                    <a:pt x="94394" y="457755"/>
                    <a:pt x="137096" y="343134"/>
                    <a:pt x="221375" y="252112"/>
                  </a:cubicBezTo>
                  <a:close/>
                </a:path>
              </a:pathLst>
            </a:custGeom>
            <a:solidFill>
              <a:srgbClr val="FFBD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9104234" y="7367198"/>
              <a:ext cx="966411" cy="516917"/>
            </a:xfrm>
            <a:custGeom>
              <a:avLst/>
              <a:gdLst/>
              <a:ahLst/>
              <a:cxnLst/>
              <a:rect l="l" t="t" r="r" b="b"/>
              <a:pathLst>
                <a:path w="966410" h="516917" extrusionOk="0">
                  <a:moveTo>
                    <a:pt x="129229" y="156720"/>
                  </a:moveTo>
                  <a:cubicBezTo>
                    <a:pt x="44949" y="247742"/>
                    <a:pt x="2248" y="361240"/>
                    <a:pt x="0" y="475860"/>
                  </a:cubicBezTo>
                  <a:cubicBezTo>
                    <a:pt x="20227" y="491593"/>
                    <a:pt x="40454" y="505078"/>
                    <a:pt x="61805" y="518562"/>
                  </a:cubicBezTo>
                  <a:cubicBezTo>
                    <a:pt x="59558" y="488222"/>
                    <a:pt x="60681" y="456757"/>
                    <a:pt x="65176" y="426416"/>
                  </a:cubicBezTo>
                  <a:cubicBezTo>
                    <a:pt x="77537" y="343260"/>
                    <a:pt x="113497" y="263475"/>
                    <a:pt x="174178" y="198298"/>
                  </a:cubicBezTo>
                  <a:cubicBezTo>
                    <a:pt x="334872" y="25243"/>
                    <a:pt x="605692" y="14006"/>
                    <a:pt x="778747" y="174700"/>
                  </a:cubicBezTo>
                  <a:cubicBezTo>
                    <a:pt x="828192" y="220773"/>
                    <a:pt x="865274" y="275836"/>
                    <a:pt x="887749" y="335393"/>
                  </a:cubicBezTo>
                  <a:cubicBezTo>
                    <a:pt x="904605" y="380343"/>
                    <a:pt x="914718" y="427540"/>
                    <a:pt x="915842" y="474737"/>
                  </a:cubicBezTo>
                  <a:cubicBezTo>
                    <a:pt x="936070" y="459004"/>
                    <a:pt x="955173" y="443272"/>
                    <a:pt x="973153" y="426416"/>
                  </a:cubicBezTo>
                  <a:cubicBezTo>
                    <a:pt x="958544" y="316290"/>
                    <a:pt x="907976" y="210659"/>
                    <a:pt x="820325" y="129750"/>
                  </a:cubicBezTo>
                  <a:cubicBezTo>
                    <a:pt x="622548" y="-53418"/>
                    <a:pt x="312398" y="-41057"/>
                    <a:pt x="129229" y="156720"/>
                  </a:cubicBezTo>
                  <a:close/>
                </a:path>
              </a:pathLst>
            </a:custGeom>
            <a:solidFill>
              <a:srgbClr val="FFEE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9164914" y="7703716"/>
              <a:ext cx="854037" cy="573105"/>
            </a:xfrm>
            <a:custGeom>
              <a:avLst/>
              <a:gdLst/>
              <a:ahLst/>
              <a:cxnLst/>
              <a:rect l="l" t="t" r="r" b="b"/>
              <a:pathLst>
                <a:path w="854037" h="573104" extrusionOk="0">
                  <a:moveTo>
                    <a:pt x="806841" y="22475"/>
                  </a:moveTo>
                  <a:cubicBezTo>
                    <a:pt x="595578" y="251716"/>
                    <a:pt x="246098" y="277562"/>
                    <a:pt x="4495" y="91022"/>
                  </a:cubicBezTo>
                  <a:cubicBezTo>
                    <a:pt x="0" y="121363"/>
                    <a:pt x="-1124" y="152827"/>
                    <a:pt x="1124" y="183168"/>
                  </a:cubicBezTo>
                  <a:cubicBezTo>
                    <a:pt x="8990" y="287675"/>
                    <a:pt x="53939" y="389936"/>
                    <a:pt x="137096" y="467473"/>
                  </a:cubicBezTo>
                  <a:cubicBezTo>
                    <a:pt x="310150" y="628167"/>
                    <a:pt x="580971" y="616929"/>
                    <a:pt x="741664" y="443875"/>
                  </a:cubicBezTo>
                  <a:cubicBezTo>
                    <a:pt x="821449" y="358471"/>
                    <a:pt x="858532" y="248345"/>
                    <a:pt x="855161" y="139343"/>
                  </a:cubicBezTo>
                  <a:cubicBezTo>
                    <a:pt x="854037" y="92146"/>
                    <a:pt x="843923" y="44949"/>
                    <a:pt x="827067" y="0"/>
                  </a:cubicBezTo>
                  <a:cubicBezTo>
                    <a:pt x="821449" y="6742"/>
                    <a:pt x="814706" y="14608"/>
                    <a:pt x="806841" y="22475"/>
                  </a:cubicBezTo>
                  <a:close/>
                </a:path>
              </a:pathLst>
            </a:custGeom>
            <a:solidFill>
              <a:srgbClr val="FF6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169409" y="7429324"/>
              <a:ext cx="820325" cy="483205"/>
            </a:xfrm>
            <a:custGeom>
              <a:avLst/>
              <a:gdLst/>
              <a:ahLst/>
              <a:cxnLst/>
              <a:rect l="l" t="t" r="r" b="b"/>
              <a:pathLst>
                <a:path w="820325" h="483205" extrusionOk="0">
                  <a:moveTo>
                    <a:pt x="802346" y="296866"/>
                  </a:moveTo>
                  <a:cubicBezTo>
                    <a:pt x="809088" y="289000"/>
                    <a:pt x="815830" y="282258"/>
                    <a:pt x="822572" y="274391"/>
                  </a:cubicBezTo>
                  <a:cubicBezTo>
                    <a:pt x="800098" y="214834"/>
                    <a:pt x="763015" y="159771"/>
                    <a:pt x="713571" y="113698"/>
                  </a:cubicBezTo>
                  <a:cubicBezTo>
                    <a:pt x="540515" y="-46997"/>
                    <a:pt x="269696" y="-35759"/>
                    <a:pt x="109002" y="137296"/>
                  </a:cubicBezTo>
                  <a:cubicBezTo>
                    <a:pt x="48321" y="203596"/>
                    <a:pt x="12361" y="283381"/>
                    <a:pt x="0" y="365414"/>
                  </a:cubicBezTo>
                  <a:cubicBezTo>
                    <a:pt x="242726" y="551954"/>
                    <a:pt x="591083" y="524984"/>
                    <a:pt x="802346" y="296866"/>
                  </a:cubicBezTo>
                  <a:close/>
                </a:path>
              </a:pathLst>
            </a:custGeom>
            <a:solidFill>
              <a:srgbClr val="FF92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9104234" y="7794739"/>
              <a:ext cx="1101258" cy="629291"/>
            </a:xfrm>
            <a:custGeom>
              <a:avLst/>
              <a:gdLst/>
              <a:ahLst/>
              <a:cxnLst/>
              <a:rect l="l" t="t" r="r" b="b"/>
              <a:pathLst>
                <a:path w="1101258" h="629290" extrusionOk="0">
                  <a:moveTo>
                    <a:pt x="1100135" y="557372"/>
                  </a:moveTo>
                  <a:cubicBezTo>
                    <a:pt x="1002370" y="541640"/>
                    <a:pt x="907976" y="498938"/>
                    <a:pt x="830439" y="427019"/>
                  </a:cubicBezTo>
                  <a:cubicBezTo>
                    <a:pt x="819201" y="416906"/>
                    <a:pt x="809087" y="405668"/>
                    <a:pt x="798975" y="395554"/>
                  </a:cubicBezTo>
                  <a:cubicBezTo>
                    <a:pt x="800098" y="384317"/>
                    <a:pt x="804593" y="371956"/>
                    <a:pt x="813583" y="362966"/>
                  </a:cubicBezTo>
                  <a:cubicBezTo>
                    <a:pt x="813583" y="362966"/>
                    <a:pt x="813583" y="362966"/>
                    <a:pt x="813583" y="362966"/>
                  </a:cubicBezTo>
                  <a:cubicBezTo>
                    <a:pt x="813583" y="362966"/>
                    <a:pt x="813583" y="362966"/>
                    <a:pt x="813583" y="362966"/>
                  </a:cubicBezTo>
                  <a:cubicBezTo>
                    <a:pt x="831562" y="343863"/>
                    <a:pt x="859655" y="339368"/>
                    <a:pt x="882130" y="351728"/>
                  </a:cubicBezTo>
                  <a:cubicBezTo>
                    <a:pt x="934946" y="279810"/>
                    <a:pt x="966410" y="196653"/>
                    <a:pt x="974277" y="111250"/>
                  </a:cubicBezTo>
                  <a:cubicBezTo>
                    <a:pt x="977647" y="74167"/>
                    <a:pt x="977647" y="37083"/>
                    <a:pt x="973153" y="0"/>
                  </a:cubicBezTo>
                  <a:cubicBezTo>
                    <a:pt x="955173" y="16856"/>
                    <a:pt x="934946" y="33712"/>
                    <a:pt x="915842" y="48320"/>
                  </a:cubicBezTo>
                  <a:cubicBezTo>
                    <a:pt x="919214" y="156199"/>
                    <a:pt x="882130" y="266325"/>
                    <a:pt x="802345" y="352853"/>
                  </a:cubicBezTo>
                  <a:cubicBezTo>
                    <a:pt x="641652" y="525907"/>
                    <a:pt x="370831" y="537144"/>
                    <a:pt x="197777" y="376451"/>
                  </a:cubicBezTo>
                  <a:cubicBezTo>
                    <a:pt x="114621" y="300037"/>
                    <a:pt x="68547" y="196653"/>
                    <a:pt x="61805" y="92146"/>
                  </a:cubicBezTo>
                  <a:cubicBezTo>
                    <a:pt x="40454" y="78661"/>
                    <a:pt x="20227" y="65176"/>
                    <a:pt x="0" y="49445"/>
                  </a:cubicBezTo>
                  <a:cubicBezTo>
                    <a:pt x="0" y="53939"/>
                    <a:pt x="0" y="58434"/>
                    <a:pt x="0" y="62929"/>
                  </a:cubicBezTo>
                  <a:cubicBezTo>
                    <a:pt x="0" y="194406"/>
                    <a:pt x="52816" y="324759"/>
                    <a:pt x="157322" y="420277"/>
                  </a:cubicBezTo>
                  <a:cubicBezTo>
                    <a:pt x="341615" y="591084"/>
                    <a:pt x="622548" y="592208"/>
                    <a:pt x="809087" y="431514"/>
                  </a:cubicBezTo>
                  <a:cubicBezTo>
                    <a:pt x="809087" y="431514"/>
                    <a:pt x="809087" y="431514"/>
                    <a:pt x="809087" y="431514"/>
                  </a:cubicBezTo>
                  <a:cubicBezTo>
                    <a:pt x="811336" y="434885"/>
                    <a:pt x="814706" y="439380"/>
                    <a:pt x="818078" y="442751"/>
                  </a:cubicBezTo>
                  <a:lnTo>
                    <a:pt x="877636" y="497814"/>
                  </a:lnTo>
                  <a:lnTo>
                    <a:pt x="1011359" y="621424"/>
                  </a:lnTo>
                  <a:cubicBezTo>
                    <a:pt x="1034959" y="642776"/>
                    <a:pt x="1070918" y="641652"/>
                    <a:pt x="1091145" y="618053"/>
                  </a:cubicBezTo>
                  <a:cubicBezTo>
                    <a:pt x="1105753" y="602322"/>
                    <a:pt x="1109125" y="577599"/>
                    <a:pt x="1100135" y="557372"/>
                  </a:cubicBezTo>
                  <a:close/>
                </a:path>
              </a:pathLst>
            </a:custGeom>
            <a:solidFill>
              <a:srgbClr val="FFB3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9904332" y="8138430"/>
              <a:ext cx="292171" cy="202272"/>
            </a:xfrm>
            <a:custGeom>
              <a:avLst/>
              <a:gdLst/>
              <a:ahLst/>
              <a:cxnLst/>
              <a:rect l="l" t="t" r="r" b="b"/>
              <a:pathLst>
                <a:path w="292170" h="202272" extrusionOk="0">
                  <a:moveTo>
                    <a:pt x="83157" y="6914"/>
                  </a:moveTo>
                  <a:cubicBezTo>
                    <a:pt x="83157" y="6914"/>
                    <a:pt x="83157" y="6914"/>
                    <a:pt x="83157" y="6914"/>
                  </a:cubicBezTo>
                  <a:cubicBezTo>
                    <a:pt x="60682" y="-5447"/>
                    <a:pt x="32589" y="-953"/>
                    <a:pt x="14608" y="18151"/>
                  </a:cubicBezTo>
                  <a:cubicBezTo>
                    <a:pt x="14608" y="18151"/>
                    <a:pt x="14608" y="18151"/>
                    <a:pt x="14608" y="18151"/>
                  </a:cubicBezTo>
                  <a:cubicBezTo>
                    <a:pt x="5619" y="27141"/>
                    <a:pt x="1123" y="39502"/>
                    <a:pt x="0" y="50739"/>
                  </a:cubicBezTo>
                  <a:cubicBezTo>
                    <a:pt x="10114" y="61977"/>
                    <a:pt x="20226" y="72090"/>
                    <a:pt x="31464" y="82204"/>
                  </a:cubicBezTo>
                  <a:cubicBezTo>
                    <a:pt x="109002" y="154122"/>
                    <a:pt x="204519" y="196825"/>
                    <a:pt x="301160" y="212557"/>
                  </a:cubicBezTo>
                  <a:cubicBezTo>
                    <a:pt x="297789" y="205815"/>
                    <a:pt x="294418" y="199072"/>
                    <a:pt x="288799" y="193453"/>
                  </a:cubicBezTo>
                  <a:lnTo>
                    <a:pt x="155074" y="69842"/>
                  </a:lnTo>
                  <a:lnTo>
                    <a:pt x="95517" y="14780"/>
                  </a:lnTo>
                  <a:cubicBezTo>
                    <a:pt x="91022" y="11409"/>
                    <a:pt x="86527" y="9161"/>
                    <a:pt x="83157" y="6914"/>
                  </a:cubicBezTo>
                  <a:close/>
                </a:path>
              </a:pathLst>
            </a:custGeom>
            <a:solidFill>
              <a:srgbClr val="FFEE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613831" y="7938858"/>
              <a:ext cx="89899" cy="134849"/>
            </a:xfrm>
            <a:custGeom>
              <a:avLst/>
              <a:gdLst/>
              <a:ahLst/>
              <a:cxnLst/>
              <a:rect l="l" t="t" r="r" b="b"/>
              <a:pathLst>
                <a:path w="89898" h="134848" extrusionOk="0">
                  <a:moveTo>
                    <a:pt x="90742" y="110969"/>
                  </a:moveTo>
                  <a:lnTo>
                    <a:pt x="87370" y="103103"/>
                  </a:lnTo>
                  <a:lnTo>
                    <a:pt x="50287" y="116588"/>
                  </a:lnTo>
                  <a:lnTo>
                    <a:pt x="18822" y="30060"/>
                  </a:lnTo>
                  <a:lnTo>
                    <a:pt x="48039" y="19947"/>
                  </a:lnTo>
                  <a:lnTo>
                    <a:pt x="81751" y="114340"/>
                  </a:lnTo>
                  <a:lnTo>
                    <a:pt x="90742" y="110969"/>
                  </a:lnTo>
                  <a:lnTo>
                    <a:pt x="87370" y="103103"/>
                  </a:lnTo>
                  <a:lnTo>
                    <a:pt x="90742" y="110969"/>
                  </a:lnTo>
                  <a:lnTo>
                    <a:pt x="98607" y="107598"/>
                  </a:lnTo>
                  <a:lnTo>
                    <a:pt x="61524" y="5338"/>
                  </a:lnTo>
                  <a:cubicBezTo>
                    <a:pt x="60401" y="3091"/>
                    <a:pt x="59277" y="1967"/>
                    <a:pt x="57030" y="843"/>
                  </a:cubicBezTo>
                  <a:cubicBezTo>
                    <a:pt x="54782" y="-281"/>
                    <a:pt x="52534" y="-281"/>
                    <a:pt x="50287" y="843"/>
                  </a:cubicBezTo>
                  <a:lnTo>
                    <a:pt x="5338" y="16575"/>
                  </a:lnTo>
                  <a:cubicBezTo>
                    <a:pt x="3090" y="17699"/>
                    <a:pt x="1966" y="18823"/>
                    <a:pt x="843" y="21070"/>
                  </a:cubicBezTo>
                  <a:cubicBezTo>
                    <a:pt x="-281" y="23318"/>
                    <a:pt x="-281" y="25565"/>
                    <a:pt x="843" y="27812"/>
                  </a:cubicBezTo>
                  <a:lnTo>
                    <a:pt x="37926" y="130072"/>
                  </a:lnTo>
                  <a:cubicBezTo>
                    <a:pt x="39050" y="132320"/>
                    <a:pt x="40174" y="133444"/>
                    <a:pt x="42421" y="134567"/>
                  </a:cubicBezTo>
                  <a:cubicBezTo>
                    <a:pt x="44668" y="135691"/>
                    <a:pt x="46916" y="135691"/>
                    <a:pt x="49163" y="134567"/>
                  </a:cubicBezTo>
                  <a:lnTo>
                    <a:pt x="94113" y="118835"/>
                  </a:lnTo>
                  <a:cubicBezTo>
                    <a:pt x="96360" y="117711"/>
                    <a:pt x="97484" y="116588"/>
                    <a:pt x="98607" y="114340"/>
                  </a:cubicBezTo>
                  <a:cubicBezTo>
                    <a:pt x="99731" y="112092"/>
                    <a:pt x="99731" y="109845"/>
                    <a:pt x="98607" y="107598"/>
                  </a:cubicBezTo>
                  <a:lnTo>
                    <a:pt x="90742" y="110969"/>
                  </a:ln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69981" y="8026509"/>
              <a:ext cx="89899" cy="134849"/>
            </a:xfrm>
            <a:custGeom>
              <a:avLst/>
              <a:gdLst/>
              <a:ahLst/>
              <a:cxnLst/>
              <a:rect l="l" t="t" r="r" b="b"/>
              <a:pathLst>
                <a:path w="89898" h="134848" extrusionOk="0">
                  <a:moveTo>
                    <a:pt x="90742" y="110968"/>
                  </a:moveTo>
                  <a:lnTo>
                    <a:pt x="87370" y="103102"/>
                  </a:lnTo>
                  <a:lnTo>
                    <a:pt x="50287" y="116587"/>
                  </a:lnTo>
                  <a:lnTo>
                    <a:pt x="18823" y="30059"/>
                  </a:lnTo>
                  <a:lnTo>
                    <a:pt x="48040" y="19946"/>
                  </a:lnTo>
                  <a:lnTo>
                    <a:pt x="81752" y="114339"/>
                  </a:lnTo>
                  <a:lnTo>
                    <a:pt x="90742" y="110968"/>
                  </a:lnTo>
                  <a:lnTo>
                    <a:pt x="87370" y="103102"/>
                  </a:lnTo>
                  <a:lnTo>
                    <a:pt x="90742" y="110968"/>
                  </a:lnTo>
                  <a:lnTo>
                    <a:pt x="98608" y="107597"/>
                  </a:lnTo>
                  <a:lnTo>
                    <a:pt x="61524" y="5338"/>
                  </a:lnTo>
                  <a:cubicBezTo>
                    <a:pt x="60401" y="3090"/>
                    <a:pt x="59277" y="1966"/>
                    <a:pt x="57030" y="843"/>
                  </a:cubicBezTo>
                  <a:cubicBezTo>
                    <a:pt x="54782" y="-281"/>
                    <a:pt x="52535" y="-281"/>
                    <a:pt x="50287" y="843"/>
                  </a:cubicBezTo>
                  <a:lnTo>
                    <a:pt x="5338" y="16575"/>
                  </a:lnTo>
                  <a:cubicBezTo>
                    <a:pt x="3090" y="17699"/>
                    <a:pt x="1967" y="18822"/>
                    <a:pt x="843" y="21070"/>
                  </a:cubicBezTo>
                  <a:cubicBezTo>
                    <a:pt x="-281" y="23317"/>
                    <a:pt x="-281" y="25565"/>
                    <a:pt x="843" y="27812"/>
                  </a:cubicBezTo>
                  <a:lnTo>
                    <a:pt x="37926" y="130072"/>
                  </a:lnTo>
                  <a:cubicBezTo>
                    <a:pt x="39050" y="132320"/>
                    <a:pt x="40174" y="133443"/>
                    <a:pt x="42421" y="134567"/>
                  </a:cubicBezTo>
                  <a:cubicBezTo>
                    <a:pt x="44668" y="135691"/>
                    <a:pt x="46916" y="135691"/>
                    <a:pt x="49163" y="134567"/>
                  </a:cubicBezTo>
                  <a:lnTo>
                    <a:pt x="94113" y="118835"/>
                  </a:lnTo>
                  <a:cubicBezTo>
                    <a:pt x="96360" y="117711"/>
                    <a:pt x="97484" y="116587"/>
                    <a:pt x="98608" y="114339"/>
                  </a:cubicBezTo>
                  <a:cubicBezTo>
                    <a:pt x="99731" y="112092"/>
                    <a:pt x="99731" y="109845"/>
                    <a:pt x="98608" y="107597"/>
                  </a:cubicBezTo>
                  <a:lnTo>
                    <a:pt x="90742" y="110968"/>
                  </a:ln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660194" y="7919181"/>
              <a:ext cx="146085" cy="112373"/>
            </a:xfrm>
            <a:custGeom>
              <a:avLst/>
              <a:gdLst/>
              <a:ahLst/>
              <a:cxnLst/>
              <a:rect l="l" t="t" r="r" b="b"/>
              <a:pathLst>
                <a:path w="146085" h="112373" extrusionOk="0">
                  <a:moveTo>
                    <a:pt x="0" y="42578"/>
                  </a:moveTo>
                  <a:lnTo>
                    <a:pt x="118433" y="0"/>
                  </a:lnTo>
                  <a:lnTo>
                    <a:pt x="147325" y="80364"/>
                  </a:lnTo>
                  <a:lnTo>
                    <a:pt x="28892" y="122942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86587" y="8058767"/>
              <a:ext cx="123611" cy="112373"/>
            </a:xfrm>
            <a:custGeom>
              <a:avLst/>
              <a:gdLst/>
              <a:ahLst/>
              <a:cxnLst/>
              <a:rect l="l" t="t" r="r" b="b"/>
              <a:pathLst>
                <a:path w="123610" h="112373" extrusionOk="0">
                  <a:moveTo>
                    <a:pt x="0" y="37636"/>
                  </a:moveTo>
                  <a:lnTo>
                    <a:pt x="104686" y="0"/>
                  </a:lnTo>
                  <a:lnTo>
                    <a:pt x="133578" y="80365"/>
                  </a:lnTo>
                  <a:lnTo>
                    <a:pt x="28892" y="11800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406415" y="7912928"/>
              <a:ext cx="269696" cy="269696"/>
            </a:xfrm>
            <a:custGeom>
              <a:avLst/>
              <a:gdLst/>
              <a:ahLst/>
              <a:cxnLst/>
              <a:rect l="l" t="t" r="r" b="b"/>
              <a:pathLst>
                <a:path w="269695" h="269696" extrusionOk="0">
                  <a:moveTo>
                    <a:pt x="263322" y="89701"/>
                  </a:moveTo>
                  <a:cubicBezTo>
                    <a:pt x="289168" y="160496"/>
                    <a:pt x="252085" y="238034"/>
                    <a:pt x="181289" y="262756"/>
                  </a:cubicBezTo>
                  <a:cubicBezTo>
                    <a:pt x="110494" y="288602"/>
                    <a:pt x="32957" y="251519"/>
                    <a:pt x="8234" y="180724"/>
                  </a:cubicBezTo>
                  <a:cubicBezTo>
                    <a:pt x="-17611" y="109928"/>
                    <a:pt x="19472" y="32391"/>
                    <a:pt x="90267" y="7669"/>
                  </a:cubicBezTo>
                  <a:cubicBezTo>
                    <a:pt x="161062" y="-17053"/>
                    <a:pt x="238600" y="20030"/>
                    <a:pt x="263322" y="89701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429173" y="7935245"/>
              <a:ext cx="224747" cy="224747"/>
            </a:xfrm>
            <a:custGeom>
              <a:avLst/>
              <a:gdLst/>
              <a:ahLst/>
              <a:cxnLst/>
              <a:rect l="l" t="t" r="r" b="b"/>
              <a:pathLst>
                <a:path w="224746" h="224746" extrusionOk="0">
                  <a:moveTo>
                    <a:pt x="220336" y="75252"/>
                  </a:moveTo>
                  <a:cubicBezTo>
                    <a:pt x="241687" y="133686"/>
                    <a:pt x="211346" y="198863"/>
                    <a:pt x="151789" y="220214"/>
                  </a:cubicBezTo>
                  <a:cubicBezTo>
                    <a:pt x="93354" y="241564"/>
                    <a:pt x="28178" y="211224"/>
                    <a:pt x="6827" y="151666"/>
                  </a:cubicBezTo>
                  <a:cubicBezTo>
                    <a:pt x="-14524" y="93232"/>
                    <a:pt x="15817" y="28055"/>
                    <a:pt x="75375" y="6705"/>
                  </a:cubicBezTo>
                  <a:cubicBezTo>
                    <a:pt x="133809" y="-14647"/>
                    <a:pt x="198985" y="16818"/>
                    <a:pt x="220336" y="75252"/>
                  </a:cubicBezTo>
                  <a:close/>
                </a:path>
              </a:pathLst>
            </a:custGeom>
            <a:solidFill>
              <a:srgbClr val="FFC3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504108" y="7948251"/>
              <a:ext cx="11237" cy="22475"/>
            </a:xfrm>
            <a:custGeom>
              <a:avLst/>
              <a:gdLst/>
              <a:ahLst/>
              <a:cxnLst/>
              <a:rect l="l" t="t" r="r" b="b"/>
              <a:pathLst>
                <a:path w="11237" h="22474" extrusionOk="0">
                  <a:moveTo>
                    <a:pt x="11678" y="26286"/>
                  </a:moveTo>
                  <a:cubicBezTo>
                    <a:pt x="9431" y="27411"/>
                    <a:pt x="8307" y="26286"/>
                    <a:pt x="7183" y="24039"/>
                  </a:cubicBezTo>
                  <a:lnTo>
                    <a:pt x="441" y="4936"/>
                  </a:lnTo>
                  <a:cubicBezTo>
                    <a:pt x="-683" y="2688"/>
                    <a:pt x="441" y="1564"/>
                    <a:pt x="2688" y="441"/>
                  </a:cubicBezTo>
                  <a:cubicBezTo>
                    <a:pt x="4936" y="-683"/>
                    <a:pt x="6060" y="441"/>
                    <a:pt x="7183" y="2688"/>
                  </a:cubicBezTo>
                  <a:lnTo>
                    <a:pt x="13926" y="21792"/>
                  </a:lnTo>
                  <a:cubicBezTo>
                    <a:pt x="15050" y="24039"/>
                    <a:pt x="13926" y="26286"/>
                    <a:pt x="11678" y="26286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2565912" y="8117933"/>
              <a:ext cx="11237" cy="22475"/>
            </a:xfrm>
            <a:custGeom>
              <a:avLst/>
              <a:gdLst/>
              <a:ahLst/>
              <a:cxnLst/>
              <a:rect l="l" t="t" r="r" b="b"/>
              <a:pathLst>
                <a:path w="11237" h="22474" extrusionOk="0">
                  <a:moveTo>
                    <a:pt x="11678" y="26287"/>
                  </a:moveTo>
                  <a:cubicBezTo>
                    <a:pt x="9431" y="27411"/>
                    <a:pt x="8307" y="26287"/>
                    <a:pt x="7183" y="24040"/>
                  </a:cubicBezTo>
                  <a:lnTo>
                    <a:pt x="441" y="4936"/>
                  </a:lnTo>
                  <a:cubicBezTo>
                    <a:pt x="-683" y="2688"/>
                    <a:pt x="441" y="1565"/>
                    <a:pt x="2688" y="441"/>
                  </a:cubicBezTo>
                  <a:cubicBezTo>
                    <a:pt x="4936" y="-683"/>
                    <a:pt x="6060" y="441"/>
                    <a:pt x="7183" y="2688"/>
                  </a:cubicBezTo>
                  <a:lnTo>
                    <a:pt x="13926" y="21792"/>
                  </a:lnTo>
                  <a:cubicBezTo>
                    <a:pt x="13926" y="24040"/>
                    <a:pt x="12802" y="25163"/>
                    <a:pt x="11678" y="26287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2613109" y="8011179"/>
              <a:ext cx="22475" cy="11237"/>
            </a:xfrm>
            <a:custGeom>
              <a:avLst/>
              <a:gdLst/>
              <a:ahLst/>
              <a:cxnLst/>
              <a:rect l="l" t="t" r="r" b="b"/>
              <a:pathLst>
                <a:path w="22474" h="11237" extrusionOk="0">
                  <a:moveTo>
                    <a:pt x="24039" y="7184"/>
                  </a:moveTo>
                  <a:lnTo>
                    <a:pt x="4936" y="13926"/>
                  </a:lnTo>
                  <a:cubicBezTo>
                    <a:pt x="2688" y="15050"/>
                    <a:pt x="1565" y="13926"/>
                    <a:pt x="441" y="11678"/>
                  </a:cubicBezTo>
                  <a:cubicBezTo>
                    <a:pt x="-683" y="9431"/>
                    <a:pt x="441" y="8307"/>
                    <a:pt x="2688" y="7184"/>
                  </a:cubicBezTo>
                  <a:lnTo>
                    <a:pt x="21792" y="441"/>
                  </a:lnTo>
                  <a:cubicBezTo>
                    <a:pt x="24039" y="-683"/>
                    <a:pt x="25163" y="441"/>
                    <a:pt x="26287" y="2688"/>
                  </a:cubicBezTo>
                  <a:cubicBezTo>
                    <a:pt x="26287" y="3812"/>
                    <a:pt x="25163" y="6059"/>
                    <a:pt x="24039" y="7184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443426" y="8071861"/>
              <a:ext cx="22475" cy="11237"/>
            </a:xfrm>
            <a:custGeom>
              <a:avLst/>
              <a:gdLst/>
              <a:ahLst/>
              <a:cxnLst/>
              <a:rect l="l" t="t" r="r" b="b"/>
              <a:pathLst>
                <a:path w="22474" h="11237" extrusionOk="0">
                  <a:moveTo>
                    <a:pt x="24039" y="7183"/>
                  </a:moveTo>
                  <a:lnTo>
                    <a:pt x="4936" y="13926"/>
                  </a:lnTo>
                  <a:cubicBezTo>
                    <a:pt x="2688" y="15049"/>
                    <a:pt x="1565" y="13926"/>
                    <a:pt x="441" y="11678"/>
                  </a:cubicBezTo>
                  <a:cubicBezTo>
                    <a:pt x="-683" y="9430"/>
                    <a:pt x="441" y="8307"/>
                    <a:pt x="2688" y="7183"/>
                  </a:cubicBezTo>
                  <a:lnTo>
                    <a:pt x="21792" y="441"/>
                  </a:lnTo>
                  <a:cubicBezTo>
                    <a:pt x="24039" y="-683"/>
                    <a:pt x="25163" y="441"/>
                    <a:pt x="26287" y="2688"/>
                  </a:cubicBezTo>
                  <a:cubicBezTo>
                    <a:pt x="26287" y="4936"/>
                    <a:pt x="25163" y="6059"/>
                    <a:pt x="24039" y="718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593604" y="7973694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1237" extrusionOk="0">
                  <a:moveTo>
                    <a:pt x="1967" y="12080"/>
                  </a:moveTo>
                  <a:cubicBezTo>
                    <a:pt x="1967" y="12080"/>
                    <a:pt x="843" y="12080"/>
                    <a:pt x="843" y="12080"/>
                  </a:cubicBezTo>
                  <a:cubicBezTo>
                    <a:pt x="-281" y="10956"/>
                    <a:pt x="-281" y="10956"/>
                    <a:pt x="843" y="9832"/>
                  </a:cubicBezTo>
                  <a:lnTo>
                    <a:pt x="8709" y="843"/>
                  </a:lnTo>
                  <a:cubicBezTo>
                    <a:pt x="9833" y="-281"/>
                    <a:pt x="9833" y="-281"/>
                    <a:pt x="10956" y="843"/>
                  </a:cubicBezTo>
                  <a:cubicBezTo>
                    <a:pt x="12080" y="1967"/>
                    <a:pt x="12080" y="1967"/>
                    <a:pt x="10956" y="3090"/>
                  </a:cubicBezTo>
                  <a:lnTo>
                    <a:pt x="1967" y="12080"/>
                  </a:lnTo>
                  <a:cubicBezTo>
                    <a:pt x="3090" y="12080"/>
                    <a:pt x="3090" y="12080"/>
                    <a:pt x="1967" y="12080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477859" y="8111914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1237" extrusionOk="0">
                  <a:moveTo>
                    <a:pt x="1967" y="12080"/>
                  </a:moveTo>
                  <a:cubicBezTo>
                    <a:pt x="1967" y="12080"/>
                    <a:pt x="843" y="12080"/>
                    <a:pt x="843" y="12080"/>
                  </a:cubicBezTo>
                  <a:cubicBezTo>
                    <a:pt x="-281" y="10956"/>
                    <a:pt x="-281" y="10956"/>
                    <a:pt x="843" y="9833"/>
                  </a:cubicBezTo>
                  <a:lnTo>
                    <a:pt x="8709" y="843"/>
                  </a:lnTo>
                  <a:cubicBezTo>
                    <a:pt x="9833" y="-281"/>
                    <a:pt x="9833" y="-281"/>
                    <a:pt x="10956" y="843"/>
                  </a:cubicBezTo>
                  <a:cubicBezTo>
                    <a:pt x="12080" y="1967"/>
                    <a:pt x="12080" y="3090"/>
                    <a:pt x="10956" y="3090"/>
                  </a:cubicBezTo>
                  <a:lnTo>
                    <a:pt x="1967" y="12080"/>
                  </a:lnTo>
                  <a:cubicBezTo>
                    <a:pt x="1967" y="12080"/>
                    <a:pt x="1967" y="12080"/>
                    <a:pt x="1967" y="12080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553993" y="7952062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1237" extrusionOk="0">
                  <a:moveTo>
                    <a:pt x="24006" y="15733"/>
                  </a:moveTo>
                  <a:cubicBezTo>
                    <a:pt x="24006" y="15733"/>
                    <a:pt x="24006" y="15733"/>
                    <a:pt x="24006" y="15733"/>
                  </a:cubicBezTo>
                  <a:cubicBezTo>
                    <a:pt x="0" y="15733"/>
                    <a:pt x="0" y="14608"/>
                    <a:pt x="0" y="13485"/>
                  </a:cubicBezTo>
                  <a:lnTo>
                    <a:pt x="24006" y="1124"/>
                  </a:lnTo>
                  <a:cubicBezTo>
                    <a:pt x="24006" y="0"/>
                    <a:pt x="35999" y="0"/>
                    <a:pt x="48002" y="0"/>
                  </a:cubicBezTo>
                  <a:cubicBezTo>
                    <a:pt x="60005" y="0"/>
                    <a:pt x="60005" y="1124"/>
                    <a:pt x="60005" y="2248"/>
                  </a:cubicBezTo>
                  <a:lnTo>
                    <a:pt x="35999" y="14608"/>
                  </a:lnTo>
                  <a:cubicBezTo>
                    <a:pt x="35999" y="14608"/>
                    <a:pt x="35999" y="15733"/>
                    <a:pt x="24006" y="1573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22528" y="8129611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1237" extrusionOk="0">
                  <a:moveTo>
                    <a:pt x="24006" y="15733"/>
                  </a:moveTo>
                  <a:cubicBezTo>
                    <a:pt x="24006" y="15733"/>
                    <a:pt x="12003" y="15733"/>
                    <a:pt x="24006" y="15733"/>
                  </a:cubicBezTo>
                  <a:cubicBezTo>
                    <a:pt x="0" y="15733"/>
                    <a:pt x="0" y="14609"/>
                    <a:pt x="0" y="13485"/>
                  </a:cubicBezTo>
                  <a:lnTo>
                    <a:pt x="24006" y="1124"/>
                  </a:lnTo>
                  <a:cubicBezTo>
                    <a:pt x="24006" y="0"/>
                    <a:pt x="35999" y="0"/>
                    <a:pt x="48002" y="0"/>
                  </a:cubicBezTo>
                  <a:cubicBezTo>
                    <a:pt x="60005" y="0"/>
                    <a:pt x="60005" y="1124"/>
                    <a:pt x="60005" y="2248"/>
                  </a:cubicBezTo>
                  <a:lnTo>
                    <a:pt x="35999" y="14609"/>
                  </a:lnTo>
                  <a:cubicBezTo>
                    <a:pt x="35999" y="14609"/>
                    <a:pt x="24006" y="15733"/>
                    <a:pt x="24006" y="1573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466623" y="7986056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7" y="105007"/>
                  </a:moveTo>
                  <a:cubicBezTo>
                    <a:pt x="93003" y="105007"/>
                    <a:pt x="93003" y="105007"/>
                    <a:pt x="93003" y="105007"/>
                  </a:cubicBezTo>
                  <a:lnTo>
                    <a:pt x="9002" y="32998"/>
                  </a:lnTo>
                  <a:cubicBezTo>
                    <a:pt x="-3001" y="21006"/>
                    <a:pt x="-3001" y="9002"/>
                    <a:pt x="9002" y="9002"/>
                  </a:cubicBezTo>
                  <a:cubicBezTo>
                    <a:pt x="21006" y="-3001"/>
                    <a:pt x="21006" y="-3001"/>
                    <a:pt x="32998" y="9002"/>
                  </a:cubicBezTo>
                  <a:lnTo>
                    <a:pt x="116999" y="81000"/>
                  </a:lnTo>
                  <a:cubicBezTo>
                    <a:pt x="116999" y="81000"/>
                    <a:pt x="116999" y="93003"/>
                    <a:pt x="105007" y="105007"/>
                  </a:cubicBezTo>
                  <a:cubicBezTo>
                    <a:pt x="116999" y="93003"/>
                    <a:pt x="105007" y="105007"/>
                    <a:pt x="105007" y="105007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604841" y="8101800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7" y="105007"/>
                  </a:moveTo>
                  <a:cubicBezTo>
                    <a:pt x="105007" y="105007"/>
                    <a:pt x="93003" y="105007"/>
                    <a:pt x="93003" y="105007"/>
                  </a:cubicBezTo>
                  <a:lnTo>
                    <a:pt x="9002" y="33009"/>
                  </a:lnTo>
                  <a:cubicBezTo>
                    <a:pt x="-3001" y="21006"/>
                    <a:pt x="-3001" y="21006"/>
                    <a:pt x="9002" y="9002"/>
                  </a:cubicBezTo>
                  <a:cubicBezTo>
                    <a:pt x="21006" y="-3001"/>
                    <a:pt x="21006" y="-3001"/>
                    <a:pt x="32998" y="9002"/>
                  </a:cubicBezTo>
                  <a:lnTo>
                    <a:pt x="116999" y="81000"/>
                  </a:lnTo>
                  <a:cubicBezTo>
                    <a:pt x="116999" y="81000"/>
                    <a:pt x="116999" y="93003"/>
                    <a:pt x="105007" y="105007"/>
                  </a:cubicBezTo>
                  <a:cubicBezTo>
                    <a:pt x="105007" y="105007"/>
                    <a:pt x="105007" y="105007"/>
                    <a:pt x="105007" y="105007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446114" y="8029601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20000" extrusionOk="0">
                  <a:moveTo>
                    <a:pt x="12361" y="60005"/>
                  </a:moveTo>
                  <a:cubicBezTo>
                    <a:pt x="11237" y="60005"/>
                    <a:pt x="11237" y="60005"/>
                    <a:pt x="12361" y="60005"/>
                  </a:cubicBezTo>
                  <a:lnTo>
                    <a:pt x="1123" y="35999"/>
                  </a:lnTo>
                  <a:cubicBezTo>
                    <a:pt x="0" y="35999"/>
                    <a:pt x="0" y="24006"/>
                    <a:pt x="0" y="11993"/>
                  </a:cubicBezTo>
                  <a:cubicBezTo>
                    <a:pt x="0" y="0"/>
                    <a:pt x="1123" y="0"/>
                    <a:pt x="2247" y="0"/>
                  </a:cubicBezTo>
                  <a:lnTo>
                    <a:pt x="12361" y="24006"/>
                  </a:lnTo>
                  <a:cubicBezTo>
                    <a:pt x="13485" y="24006"/>
                    <a:pt x="13485" y="35999"/>
                    <a:pt x="13485" y="48002"/>
                  </a:cubicBezTo>
                  <a:cubicBezTo>
                    <a:pt x="12361" y="48002"/>
                    <a:pt x="12361" y="60005"/>
                    <a:pt x="12361" y="60005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622540" y="8062187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20000" extrusionOk="0">
                  <a:moveTo>
                    <a:pt x="12361" y="60005"/>
                  </a:moveTo>
                  <a:cubicBezTo>
                    <a:pt x="12361" y="60005"/>
                    <a:pt x="12361" y="60005"/>
                    <a:pt x="12361" y="60005"/>
                  </a:cubicBezTo>
                  <a:lnTo>
                    <a:pt x="1124" y="36010"/>
                  </a:lnTo>
                  <a:cubicBezTo>
                    <a:pt x="0" y="36010"/>
                    <a:pt x="0" y="24006"/>
                    <a:pt x="0" y="12003"/>
                  </a:cubicBezTo>
                  <a:cubicBezTo>
                    <a:pt x="0" y="0"/>
                    <a:pt x="1124" y="0"/>
                    <a:pt x="2248" y="0"/>
                  </a:cubicBezTo>
                  <a:lnTo>
                    <a:pt x="12361" y="24006"/>
                  </a:lnTo>
                  <a:cubicBezTo>
                    <a:pt x="13485" y="24006"/>
                    <a:pt x="13485" y="36010"/>
                    <a:pt x="13485" y="48002"/>
                  </a:cubicBezTo>
                  <a:cubicBezTo>
                    <a:pt x="13485" y="48002"/>
                    <a:pt x="13485" y="48002"/>
                    <a:pt x="12361" y="60005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507919" y="7988022"/>
              <a:ext cx="89899" cy="101136"/>
            </a:xfrm>
            <a:custGeom>
              <a:avLst/>
              <a:gdLst/>
              <a:ahLst/>
              <a:cxnLst/>
              <a:rect l="l" t="t" r="r" b="b"/>
              <a:pathLst>
                <a:path w="89898" h="101136" extrusionOk="0">
                  <a:moveTo>
                    <a:pt x="0" y="7866"/>
                  </a:moveTo>
                  <a:lnTo>
                    <a:pt x="22475" y="68547"/>
                  </a:lnTo>
                  <a:lnTo>
                    <a:pt x="88775" y="104507"/>
                  </a:lnTo>
                  <a:lnTo>
                    <a:pt x="98888" y="84280"/>
                  </a:lnTo>
                  <a:lnTo>
                    <a:pt x="40454" y="53939"/>
                  </a:lnTo>
                  <a:lnTo>
                    <a:pt x="21351" y="0"/>
                  </a:lnTo>
                  <a:lnTo>
                    <a:pt x="0" y="78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-1062243" y="4716323"/>
              <a:ext cx="865275" cy="674241"/>
            </a:xfrm>
            <a:custGeom>
              <a:avLst/>
              <a:gdLst/>
              <a:ahLst/>
              <a:cxnLst/>
              <a:rect l="l" t="t" r="r" b="b"/>
              <a:pathLst>
                <a:path w="865274" h="674240" extrusionOk="0">
                  <a:moveTo>
                    <a:pt x="859717" y="60066"/>
                  </a:moveTo>
                  <a:cubicBezTo>
                    <a:pt x="834995" y="-5110"/>
                    <a:pt x="793417" y="-615"/>
                    <a:pt x="775437" y="509"/>
                  </a:cubicBezTo>
                  <a:cubicBezTo>
                    <a:pt x="757457" y="1632"/>
                    <a:pt x="712508" y="42086"/>
                    <a:pt x="603506" y="39839"/>
                  </a:cubicBezTo>
                  <a:cubicBezTo>
                    <a:pt x="494504" y="37592"/>
                    <a:pt x="259644" y="56695"/>
                    <a:pt x="175364" y="29726"/>
                  </a:cubicBezTo>
                  <a:cubicBezTo>
                    <a:pt x="91084" y="1632"/>
                    <a:pt x="3432" y="72427"/>
                    <a:pt x="61" y="379206"/>
                  </a:cubicBezTo>
                  <a:cubicBezTo>
                    <a:pt x="-3310" y="685986"/>
                    <a:pt x="133785" y="675872"/>
                    <a:pt x="143899" y="675872"/>
                  </a:cubicBezTo>
                  <a:cubicBezTo>
                    <a:pt x="154013" y="675872"/>
                    <a:pt x="817015" y="620809"/>
                    <a:pt x="817015" y="620809"/>
                  </a:cubicBezTo>
                  <a:cubicBezTo>
                    <a:pt x="817015" y="620809"/>
                    <a:pt x="851851" y="611819"/>
                    <a:pt x="863088" y="565747"/>
                  </a:cubicBezTo>
                  <a:cubicBezTo>
                    <a:pt x="873202" y="519673"/>
                    <a:pt x="866460" y="174687"/>
                    <a:pt x="863088" y="154460"/>
                  </a:cubicBezTo>
                  <a:cubicBezTo>
                    <a:pt x="859717" y="134233"/>
                    <a:pt x="859717" y="60066"/>
                    <a:pt x="859717" y="60066"/>
                  </a:cubicBez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-343231" y="4746012"/>
              <a:ext cx="168560" cy="539392"/>
            </a:xfrm>
            <a:custGeom>
              <a:avLst/>
              <a:gdLst/>
              <a:ahLst/>
              <a:cxnLst/>
              <a:rect l="l" t="t" r="r" b="b"/>
              <a:pathLst>
                <a:path w="168559" h="539392" extrusionOk="0">
                  <a:moveTo>
                    <a:pt x="140706" y="29252"/>
                  </a:moveTo>
                  <a:cubicBezTo>
                    <a:pt x="28333" y="-37048"/>
                    <a:pt x="-13246" y="-4460"/>
                    <a:pt x="3610" y="271979"/>
                  </a:cubicBezTo>
                  <a:cubicBezTo>
                    <a:pt x="21590" y="548417"/>
                    <a:pt x="105870" y="592243"/>
                    <a:pt x="140706" y="515829"/>
                  </a:cubicBezTo>
                  <a:cubicBezTo>
                    <a:pt x="175542" y="358507"/>
                    <a:pt x="168799" y="225906"/>
                    <a:pt x="168799" y="225906"/>
                  </a:cubicBezTo>
                  <a:lnTo>
                    <a:pt x="140706" y="29252"/>
                  </a:ln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-2331999" y="4657121"/>
              <a:ext cx="1595701" cy="1000124"/>
            </a:xfrm>
            <a:custGeom>
              <a:avLst/>
              <a:gdLst/>
              <a:ahLst/>
              <a:cxnLst/>
              <a:rect l="l" t="t" r="r" b="b"/>
              <a:pathLst>
                <a:path w="1595701" h="1000122" extrusionOk="0">
                  <a:moveTo>
                    <a:pt x="1441750" y="91176"/>
                  </a:moveTo>
                  <a:cubicBezTo>
                    <a:pt x="1200147" y="-38054"/>
                    <a:pt x="1186662" y="6896"/>
                    <a:pt x="975401" y="10267"/>
                  </a:cubicBezTo>
                  <a:cubicBezTo>
                    <a:pt x="765262" y="13638"/>
                    <a:pt x="0" y="42855"/>
                    <a:pt x="0" y="42855"/>
                  </a:cubicBezTo>
                  <a:lnTo>
                    <a:pt x="0" y="1002523"/>
                  </a:lnTo>
                  <a:lnTo>
                    <a:pt x="675364" y="946336"/>
                  </a:lnTo>
                  <a:cubicBezTo>
                    <a:pt x="675364" y="946336"/>
                    <a:pt x="1051814" y="844077"/>
                    <a:pt x="1068670" y="844077"/>
                  </a:cubicBezTo>
                  <a:cubicBezTo>
                    <a:pt x="1086650" y="844077"/>
                    <a:pt x="1268695" y="840706"/>
                    <a:pt x="1370955" y="735075"/>
                  </a:cubicBezTo>
                  <a:cubicBezTo>
                    <a:pt x="1473214" y="629443"/>
                    <a:pt x="1605815" y="477739"/>
                    <a:pt x="1605815" y="477739"/>
                  </a:cubicBezTo>
                  <a:cubicBezTo>
                    <a:pt x="1605815" y="477739"/>
                    <a:pt x="1451863" y="266478"/>
                    <a:pt x="1423770" y="239509"/>
                  </a:cubicBezTo>
                  <a:cubicBezTo>
                    <a:pt x="1395677" y="212539"/>
                    <a:pt x="1441750" y="91176"/>
                    <a:pt x="1441750" y="91176"/>
                  </a:cubicBez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05415" y="4976310"/>
              <a:ext cx="415781" cy="292172"/>
            </a:xfrm>
            <a:custGeom>
              <a:avLst/>
              <a:gdLst/>
              <a:ahLst/>
              <a:cxnLst/>
              <a:rect l="l" t="t" r="r" b="b"/>
              <a:pathLst>
                <a:path w="415781" h="292170" extrusionOk="0">
                  <a:moveTo>
                    <a:pt x="184292" y="32693"/>
                  </a:moveTo>
                  <a:cubicBezTo>
                    <a:pt x="184292" y="32693"/>
                    <a:pt x="141590" y="-2143"/>
                    <a:pt x="129229" y="104"/>
                  </a:cubicBezTo>
                  <a:cubicBezTo>
                    <a:pt x="116868" y="2352"/>
                    <a:pt x="47197" y="49549"/>
                    <a:pt x="46073" y="52920"/>
                  </a:cubicBezTo>
                  <a:cubicBezTo>
                    <a:pt x="44949" y="56291"/>
                    <a:pt x="0" y="181025"/>
                    <a:pt x="0" y="186644"/>
                  </a:cubicBezTo>
                  <a:cubicBezTo>
                    <a:pt x="0" y="192262"/>
                    <a:pt x="111250" y="304636"/>
                    <a:pt x="140467" y="301265"/>
                  </a:cubicBezTo>
                  <a:cubicBezTo>
                    <a:pt x="169684" y="297894"/>
                    <a:pt x="452864" y="196758"/>
                    <a:pt x="422524" y="130457"/>
                  </a:cubicBezTo>
                  <a:cubicBezTo>
                    <a:pt x="142714" y="187768"/>
                    <a:pt x="60682" y="61910"/>
                    <a:pt x="184292" y="32693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66140" y="4450507"/>
              <a:ext cx="247221" cy="359595"/>
            </a:xfrm>
            <a:custGeom>
              <a:avLst/>
              <a:gdLst/>
              <a:ahLst/>
              <a:cxnLst/>
              <a:rect l="l" t="t" r="r" b="b"/>
              <a:pathLst>
                <a:path w="247221" h="359594" extrusionOk="0">
                  <a:moveTo>
                    <a:pt x="79791" y="0"/>
                  </a:moveTo>
                  <a:cubicBezTo>
                    <a:pt x="79791" y="0"/>
                    <a:pt x="-15726" y="25846"/>
                    <a:pt x="2253" y="128105"/>
                  </a:cubicBezTo>
                  <a:cubicBezTo>
                    <a:pt x="21357" y="231489"/>
                    <a:pt x="76420" y="250592"/>
                    <a:pt x="86533" y="251716"/>
                  </a:cubicBezTo>
                  <a:cubicBezTo>
                    <a:pt x="96647" y="252840"/>
                    <a:pt x="126988" y="364089"/>
                    <a:pt x="126988" y="364089"/>
                  </a:cubicBezTo>
                  <a:cubicBezTo>
                    <a:pt x="126988" y="364089"/>
                    <a:pt x="252846" y="344986"/>
                    <a:pt x="250599" y="330377"/>
                  </a:cubicBezTo>
                  <a:cubicBezTo>
                    <a:pt x="248351" y="316893"/>
                    <a:pt x="241609" y="213509"/>
                    <a:pt x="241609" y="192158"/>
                  </a:cubicBezTo>
                  <a:cubicBezTo>
                    <a:pt x="241609" y="170808"/>
                    <a:pt x="122493" y="50568"/>
                    <a:pt x="122493" y="50568"/>
                  </a:cubicBezTo>
                  <a:lnTo>
                    <a:pt x="79791" y="0"/>
                  </a:ln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964879" y="4473046"/>
              <a:ext cx="303407" cy="494444"/>
            </a:xfrm>
            <a:custGeom>
              <a:avLst/>
              <a:gdLst/>
              <a:ahLst/>
              <a:cxnLst/>
              <a:rect l="l" t="t" r="r" b="b"/>
              <a:pathLst>
                <a:path w="303407" h="494442" extrusionOk="0">
                  <a:moveTo>
                    <a:pt x="236138" y="382004"/>
                  </a:moveTo>
                  <a:lnTo>
                    <a:pt x="303562" y="321322"/>
                  </a:lnTo>
                  <a:cubicBezTo>
                    <a:pt x="303562" y="321322"/>
                    <a:pt x="156353" y="143773"/>
                    <a:pt x="121517" y="12296"/>
                  </a:cubicBezTo>
                  <a:cubicBezTo>
                    <a:pt x="43979" y="-34901"/>
                    <a:pt x="-49290" y="57245"/>
                    <a:pt x="30495" y="229176"/>
                  </a:cubicBezTo>
                  <a:cubicBezTo>
                    <a:pt x="110280" y="401108"/>
                    <a:pt x="133878" y="449428"/>
                    <a:pt x="100166" y="491007"/>
                  </a:cubicBezTo>
                  <a:cubicBezTo>
                    <a:pt x="66454" y="533708"/>
                    <a:pt x="236138" y="382004"/>
                    <a:pt x="236138" y="382004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50879" y="5206523"/>
              <a:ext cx="134848" cy="123611"/>
            </a:xfrm>
            <a:custGeom>
              <a:avLst/>
              <a:gdLst/>
              <a:ahLst/>
              <a:cxnLst/>
              <a:rect l="l" t="t" r="r" b="b"/>
              <a:pathLst>
                <a:path w="134847" h="123610" extrusionOk="0">
                  <a:moveTo>
                    <a:pt x="54536" y="9246"/>
                  </a:moveTo>
                  <a:lnTo>
                    <a:pt x="24195" y="29473"/>
                  </a:lnTo>
                  <a:cubicBezTo>
                    <a:pt x="-527" y="46329"/>
                    <a:pt x="-7269" y="80041"/>
                    <a:pt x="8463" y="104763"/>
                  </a:cubicBezTo>
                  <a:cubicBezTo>
                    <a:pt x="25319" y="129485"/>
                    <a:pt x="59031" y="136228"/>
                    <a:pt x="83753" y="120496"/>
                  </a:cubicBezTo>
                  <a:lnTo>
                    <a:pt x="114094" y="100269"/>
                  </a:lnTo>
                  <a:cubicBezTo>
                    <a:pt x="138816" y="83413"/>
                    <a:pt x="145558" y="49701"/>
                    <a:pt x="129826" y="24978"/>
                  </a:cubicBezTo>
                  <a:cubicBezTo>
                    <a:pt x="114094" y="-867"/>
                    <a:pt x="80382" y="-7610"/>
                    <a:pt x="54536" y="9246"/>
                  </a:cubicBezTo>
                  <a:close/>
                </a:path>
              </a:pathLst>
            </a:custGeom>
            <a:solidFill>
              <a:srgbClr val="FF90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96474" y="5134861"/>
              <a:ext cx="168560" cy="168560"/>
            </a:xfrm>
            <a:custGeom>
              <a:avLst/>
              <a:gdLst/>
              <a:ahLst/>
              <a:cxnLst/>
              <a:rect l="l" t="t" r="r" b="b"/>
              <a:pathLst>
                <a:path w="168559" h="168560" extrusionOk="0">
                  <a:moveTo>
                    <a:pt x="6693" y="115745"/>
                  </a:moveTo>
                  <a:lnTo>
                    <a:pt x="35910" y="159570"/>
                  </a:lnTo>
                  <a:cubicBezTo>
                    <a:pt x="50519" y="182045"/>
                    <a:pt x="86478" y="185416"/>
                    <a:pt x="113448" y="167437"/>
                  </a:cubicBezTo>
                  <a:lnTo>
                    <a:pt x="175253" y="126982"/>
                  </a:lnTo>
                  <a:lnTo>
                    <a:pt x="90973" y="0"/>
                  </a:lnTo>
                  <a:lnTo>
                    <a:pt x="29168" y="40455"/>
                  </a:lnTo>
                  <a:cubicBezTo>
                    <a:pt x="2198" y="59558"/>
                    <a:pt x="-7916" y="93270"/>
                    <a:pt x="6693" y="11574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88548" y="5092620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0" y="42241"/>
                  </a:moveTo>
                  <a:lnTo>
                    <a:pt x="63676" y="0"/>
                  </a:lnTo>
                  <a:lnTo>
                    <a:pt x="147537" y="126415"/>
                  </a:lnTo>
                  <a:lnTo>
                    <a:pt x="83862" y="168656"/>
                  </a:lnTo>
                  <a:close/>
                </a:path>
              </a:pathLst>
            </a:custGeom>
            <a:solidFill>
              <a:srgbClr val="FF9E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52624" y="4473813"/>
              <a:ext cx="1022596" cy="741664"/>
            </a:xfrm>
            <a:custGeom>
              <a:avLst/>
              <a:gdLst/>
              <a:ahLst/>
              <a:cxnLst/>
              <a:rect l="l" t="t" r="r" b="b"/>
              <a:pathLst>
                <a:path w="1022597" h="741664" extrusionOk="0">
                  <a:moveTo>
                    <a:pt x="915843" y="11529"/>
                  </a:moveTo>
                  <a:lnTo>
                    <a:pt x="0" y="618345"/>
                  </a:lnTo>
                  <a:lnTo>
                    <a:pt x="84280" y="745327"/>
                  </a:lnTo>
                  <a:lnTo>
                    <a:pt x="1000123" y="138511"/>
                  </a:lnTo>
                  <a:cubicBezTo>
                    <a:pt x="1028216" y="119408"/>
                    <a:pt x="1038330" y="86819"/>
                    <a:pt x="1023721" y="63221"/>
                  </a:cubicBezTo>
                  <a:lnTo>
                    <a:pt x="994504" y="19395"/>
                  </a:lnTo>
                  <a:cubicBezTo>
                    <a:pt x="978771" y="-3079"/>
                    <a:pt x="942812" y="-6450"/>
                    <a:pt x="915843" y="11529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037036" y="4505574"/>
              <a:ext cx="483205" cy="393307"/>
            </a:xfrm>
            <a:custGeom>
              <a:avLst/>
              <a:gdLst/>
              <a:ahLst/>
              <a:cxnLst/>
              <a:rect l="l" t="t" r="r" b="b"/>
              <a:pathLst>
                <a:path w="483205" h="393306" extrusionOk="0">
                  <a:moveTo>
                    <a:pt x="353893" y="12357"/>
                  </a:moveTo>
                  <a:lnTo>
                    <a:pt x="30258" y="226990"/>
                  </a:lnTo>
                  <a:cubicBezTo>
                    <a:pt x="2165" y="246093"/>
                    <a:pt x="-7949" y="278682"/>
                    <a:pt x="6659" y="302280"/>
                  </a:cubicBezTo>
                  <a:lnTo>
                    <a:pt x="58351" y="380941"/>
                  </a:lnTo>
                  <a:cubicBezTo>
                    <a:pt x="72960" y="403416"/>
                    <a:pt x="108919" y="406787"/>
                    <a:pt x="135889" y="388808"/>
                  </a:cubicBezTo>
                  <a:lnTo>
                    <a:pt x="459524" y="174174"/>
                  </a:lnTo>
                  <a:cubicBezTo>
                    <a:pt x="487618" y="155071"/>
                    <a:pt x="497731" y="122483"/>
                    <a:pt x="483122" y="98884"/>
                  </a:cubicBezTo>
                  <a:lnTo>
                    <a:pt x="431431" y="20223"/>
                  </a:lnTo>
                  <a:cubicBezTo>
                    <a:pt x="416822" y="-3376"/>
                    <a:pt x="381986" y="-6747"/>
                    <a:pt x="353893" y="12357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73950" y="4801112"/>
              <a:ext cx="539391" cy="427019"/>
            </a:xfrm>
            <a:custGeom>
              <a:avLst/>
              <a:gdLst/>
              <a:ahLst/>
              <a:cxnLst/>
              <a:rect l="l" t="t" r="r" b="b"/>
              <a:pathLst>
                <a:path w="539391" h="427018" extrusionOk="0">
                  <a:moveTo>
                    <a:pt x="533773" y="0"/>
                  </a:moveTo>
                  <a:lnTo>
                    <a:pt x="14609" y="344986"/>
                  </a:lnTo>
                  <a:lnTo>
                    <a:pt x="8990" y="348357"/>
                  </a:lnTo>
                  <a:lnTo>
                    <a:pt x="0" y="355099"/>
                  </a:lnTo>
                  <a:lnTo>
                    <a:pt x="47197" y="427019"/>
                  </a:lnTo>
                  <a:lnTo>
                    <a:pt x="62929" y="416905"/>
                  </a:lnTo>
                  <a:lnTo>
                    <a:pt x="30341" y="368584"/>
                  </a:lnTo>
                  <a:lnTo>
                    <a:pt x="549506" y="24722"/>
                  </a:ln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554902" y="4431312"/>
              <a:ext cx="112373" cy="89899"/>
            </a:xfrm>
            <a:custGeom>
              <a:avLst/>
              <a:gdLst/>
              <a:ahLst/>
              <a:cxnLst/>
              <a:rect l="l" t="t" r="r" b="b"/>
              <a:pathLst>
                <a:path w="112373" h="89898" extrusionOk="0">
                  <a:moveTo>
                    <a:pt x="98980" y="2339"/>
                  </a:moveTo>
                  <a:lnTo>
                    <a:pt x="6833" y="64144"/>
                  </a:lnTo>
                  <a:cubicBezTo>
                    <a:pt x="91" y="68639"/>
                    <a:pt x="-2156" y="77629"/>
                    <a:pt x="2339" y="84371"/>
                  </a:cubicBezTo>
                  <a:cubicBezTo>
                    <a:pt x="6833" y="91113"/>
                    <a:pt x="15823" y="93361"/>
                    <a:pt x="22566" y="88866"/>
                  </a:cubicBezTo>
                  <a:lnTo>
                    <a:pt x="114712" y="27061"/>
                  </a:lnTo>
                  <a:cubicBezTo>
                    <a:pt x="121454" y="22566"/>
                    <a:pt x="123702" y="13576"/>
                    <a:pt x="119207" y="6833"/>
                  </a:cubicBezTo>
                  <a:cubicBezTo>
                    <a:pt x="114712" y="91"/>
                    <a:pt x="105722" y="-2157"/>
                    <a:pt x="98980" y="2339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501098" y="4452536"/>
              <a:ext cx="123611" cy="123611"/>
            </a:xfrm>
            <a:custGeom>
              <a:avLst/>
              <a:gdLst/>
              <a:ahLst/>
              <a:cxnLst/>
              <a:rect l="l" t="t" r="r" b="b"/>
              <a:pathLst>
                <a:path w="123610" h="123610" extrusionOk="0">
                  <a:moveTo>
                    <a:pt x="97722" y="218"/>
                  </a:moveTo>
                  <a:lnTo>
                    <a:pt x="13442" y="22693"/>
                  </a:lnTo>
                  <a:cubicBezTo>
                    <a:pt x="2204" y="26064"/>
                    <a:pt x="-3414" y="36177"/>
                    <a:pt x="2204" y="45167"/>
                  </a:cubicBezTo>
                  <a:lnTo>
                    <a:pt x="52772" y="121581"/>
                  </a:lnTo>
                  <a:cubicBezTo>
                    <a:pt x="59515" y="130571"/>
                    <a:pt x="70752" y="129447"/>
                    <a:pt x="78618" y="120457"/>
                  </a:cubicBezTo>
                  <a:lnTo>
                    <a:pt x="132557" y="51909"/>
                  </a:lnTo>
                  <a:cubicBezTo>
                    <a:pt x="134805" y="49662"/>
                    <a:pt x="133681" y="44043"/>
                    <a:pt x="131434" y="40672"/>
                  </a:cubicBezTo>
                  <a:lnTo>
                    <a:pt x="108959" y="6960"/>
                  </a:lnTo>
                  <a:cubicBezTo>
                    <a:pt x="105588" y="2465"/>
                    <a:pt x="101093" y="-906"/>
                    <a:pt x="97722" y="218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972900" y="4832576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01"/>
                  </a:moveTo>
                  <a:cubicBezTo>
                    <a:pt x="23996" y="60005"/>
                    <a:pt x="48002" y="35999"/>
                    <a:pt x="71998" y="0"/>
                  </a:cubicBezTo>
                  <a:cubicBezTo>
                    <a:pt x="48002" y="35999"/>
                    <a:pt x="23996" y="60005"/>
                    <a:pt x="0" y="8400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905477" y="4841566"/>
              <a:ext cx="67424" cy="56188"/>
            </a:xfrm>
            <a:custGeom>
              <a:avLst/>
              <a:gdLst/>
              <a:ahLst/>
              <a:cxnLst/>
              <a:rect l="l" t="t" r="r" b="b"/>
              <a:pathLst>
                <a:path w="67423" h="56186" extrusionOk="0">
                  <a:moveTo>
                    <a:pt x="0" y="56187"/>
                  </a:moveTo>
                  <a:cubicBezTo>
                    <a:pt x="25846" y="40454"/>
                    <a:pt x="48320" y="22475"/>
                    <a:pt x="67424" y="0"/>
                  </a:cubicBezTo>
                  <a:cubicBezTo>
                    <a:pt x="52815" y="15733"/>
                    <a:pt x="31464" y="34835"/>
                    <a:pt x="0" y="56187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804340" y="4898875"/>
              <a:ext cx="89899" cy="44949"/>
            </a:xfrm>
            <a:custGeom>
              <a:avLst/>
              <a:gdLst/>
              <a:ahLst/>
              <a:cxnLst/>
              <a:rect l="l" t="t" r="r" b="b"/>
              <a:pathLst>
                <a:path w="89898" h="44949" extrusionOk="0">
                  <a:moveTo>
                    <a:pt x="0" y="47197"/>
                  </a:moveTo>
                  <a:cubicBezTo>
                    <a:pt x="32588" y="33712"/>
                    <a:pt x="67424" y="19104"/>
                    <a:pt x="98888" y="0"/>
                  </a:cubicBezTo>
                  <a:cubicBezTo>
                    <a:pt x="59558" y="19104"/>
                    <a:pt x="25846" y="35960"/>
                    <a:pt x="0" y="47197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61601" y="5079797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-332315" y="4703180"/>
              <a:ext cx="1674363" cy="752902"/>
            </a:xfrm>
            <a:custGeom>
              <a:avLst/>
              <a:gdLst/>
              <a:ahLst/>
              <a:cxnLst/>
              <a:rect l="l" t="t" r="r" b="b"/>
              <a:pathLst>
                <a:path w="1674362" h="752901" extrusionOk="0">
                  <a:moveTo>
                    <a:pt x="977085" y="741831"/>
                  </a:moveTo>
                  <a:cubicBezTo>
                    <a:pt x="1079345" y="700252"/>
                    <a:pt x="1377134" y="569899"/>
                    <a:pt x="1429950" y="541806"/>
                  </a:cubicBezTo>
                  <a:cubicBezTo>
                    <a:pt x="1479394" y="475506"/>
                    <a:pt x="1676047" y="75457"/>
                    <a:pt x="1676047" y="75457"/>
                  </a:cubicBezTo>
                  <a:cubicBezTo>
                    <a:pt x="1676047" y="75457"/>
                    <a:pt x="1609747" y="-33546"/>
                    <a:pt x="1318700" y="363132"/>
                  </a:cubicBezTo>
                  <a:cubicBezTo>
                    <a:pt x="1270379" y="383359"/>
                    <a:pt x="1133284" y="410329"/>
                    <a:pt x="997312" y="432804"/>
                  </a:cubicBezTo>
                  <a:lnTo>
                    <a:pt x="997312" y="432804"/>
                  </a:lnTo>
                  <a:cubicBezTo>
                    <a:pt x="997312" y="432804"/>
                    <a:pt x="997312" y="432804"/>
                    <a:pt x="997312" y="432804"/>
                  </a:cubicBezTo>
                  <a:cubicBezTo>
                    <a:pt x="964724" y="438423"/>
                    <a:pt x="932136" y="448536"/>
                    <a:pt x="900671" y="453031"/>
                  </a:cubicBezTo>
                  <a:cubicBezTo>
                    <a:pt x="736606" y="473258"/>
                    <a:pt x="732111" y="430556"/>
                    <a:pt x="795040" y="385607"/>
                  </a:cubicBezTo>
                  <a:lnTo>
                    <a:pt x="798411" y="379988"/>
                  </a:lnTo>
                  <a:lnTo>
                    <a:pt x="798411" y="379988"/>
                  </a:lnTo>
                  <a:cubicBezTo>
                    <a:pt x="877073" y="318183"/>
                    <a:pt x="913032" y="309193"/>
                    <a:pt x="913032" y="309193"/>
                  </a:cubicBezTo>
                  <a:cubicBezTo>
                    <a:pt x="913032" y="309193"/>
                    <a:pt x="916403" y="308069"/>
                    <a:pt x="922022" y="306946"/>
                  </a:cubicBezTo>
                  <a:cubicBezTo>
                    <a:pt x="950115" y="302450"/>
                    <a:pt x="1026529" y="287842"/>
                    <a:pt x="1069231" y="273234"/>
                  </a:cubicBezTo>
                  <a:cubicBezTo>
                    <a:pt x="1071478" y="272110"/>
                    <a:pt x="1074850" y="270986"/>
                    <a:pt x="1077097" y="268738"/>
                  </a:cubicBezTo>
                  <a:cubicBezTo>
                    <a:pt x="1077097" y="268738"/>
                    <a:pt x="1077097" y="268738"/>
                    <a:pt x="1077097" y="268738"/>
                  </a:cubicBezTo>
                  <a:cubicBezTo>
                    <a:pt x="1077097" y="268738"/>
                    <a:pt x="1077097" y="268738"/>
                    <a:pt x="1077097" y="268738"/>
                  </a:cubicBezTo>
                  <a:cubicBezTo>
                    <a:pt x="1089458" y="264244"/>
                    <a:pt x="1109686" y="256378"/>
                    <a:pt x="1135531" y="244017"/>
                  </a:cubicBezTo>
                  <a:cubicBezTo>
                    <a:pt x="1162501" y="231655"/>
                    <a:pt x="1195089" y="215923"/>
                    <a:pt x="1234420" y="196820"/>
                  </a:cubicBezTo>
                  <a:cubicBezTo>
                    <a:pt x="1234420" y="196820"/>
                    <a:pt x="1235544" y="196820"/>
                    <a:pt x="1235544" y="195696"/>
                  </a:cubicBezTo>
                  <a:cubicBezTo>
                    <a:pt x="1236667" y="195696"/>
                    <a:pt x="1236667" y="194572"/>
                    <a:pt x="1236667" y="194572"/>
                  </a:cubicBezTo>
                  <a:cubicBezTo>
                    <a:pt x="1271503" y="170974"/>
                    <a:pt x="1295102" y="149623"/>
                    <a:pt x="1310834" y="130519"/>
                  </a:cubicBezTo>
                  <a:cubicBezTo>
                    <a:pt x="1314205" y="127148"/>
                    <a:pt x="1316452" y="122653"/>
                    <a:pt x="1319824" y="119282"/>
                  </a:cubicBezTo>
                  <a:cubicBezTo>
                    <a:pt x="1323195" y="114787"/>
                    <a:pt x="1325442" y="111416"/>
                    <a:pt x="1327690" y="106921"/>
                  </a:cubicBezTo>
                  <a:cubicBezTo>
                    <a:pt x="1327690" y="106921"/>
                    <a:pt x="1327690" y="105797"/>
                    <a:pt x="1328814" y="105797"/>
                  </a:cubicBezTo>
                  <a:cubicBezTo>
                    <a:pt x="1332185" y="100178"/>
                    <a:pt x="1334432" y="94560"/>
                    <a:pt x="1336680" y="90065"/>
                  </a:cubicBezTo>
                  <a:cubicBezTo>
                    <a:pt x="1342298" y="76580"/>
                    <a:pt x="1343422" y="64219"/>
                    <a:pt x="1344546" y="52982"/>
                  </a:cubicBezTo>
                  <a:cubicBezTo>
                    <a:pt x="1344546" y="48487"/>
                    <a:pt x="1345670" y="43992"/>
                    <a:pt x="1345670" y="39497"/>
                  </a:cubicBezTo>
                  <a:cubicBezTo>
                    <a:pt x="1341174" y="29383"/>
                    <a:pt x="1335556" y="21517"/>
                    <a:pt x="1326566" y="15898"/>
                  </a:cubicBezTo>
                  <a:cubicBezTo>
                    <a:pt x="1310834" y="3538"/>
                    <a:pt x="1287235" y="-958"/>
                    <a:pt x="1253523" y="166"/>
                  </a:cubicBezTo>
                  <a:cubicBezTo>
                    <a:pt x="1241162" y="166"/>
                    <a:pt x="1228801" y="1290"/>
                    <a:pt x="1213069" y="3538"/>
                  </a:cubicBezTo>
                  <a:cubicBezTo>
                    <a:pt x="1181604" y="8033"/>
                    <a:pt x="1142274" y="15898"/>
                    <a:pt x="1095077" y="27136"/>
                  </a:cubicBezTo>
                  <a:cubicBezTo>
                    <a:pt x="1093953" y="27136"/>
                    <a:pt x="1092830" y="27136"/>
                    <a:pt x="1091706" y="28260"/>
                  </a:cubicBezTo>
                  <a:cubicBezTo>
                    <a:pt x="1091706" y="28260"/>
                    <a:pt x="1091706" y="28260"/>
                    <a:pt x="1092830" y="28260"/>
                  </a:cubicBezTo>
                  <a:cubicBezTo>
                    <a:pt x="1097324" y="28260"/>
                    <a:pt x="1100696" y="28260"/>
                    <a:pt x="1104067" y="27136"/>
                  </a:cubicBezTo>
                  <a:cubicBezTo>
                    <a:pt x="1104067" y="27136"/>
                    <a:pt x="1104067" y="27136"/>
                    <a:pt x="1104067" y="27136"/>
                  </a:cubicBezTo>
                  <a:cubicBezTo>
                    <a:pt x="1100696" y="27136"/>
                    <a:pt x="1097324" y="27136"/>
                    <a:pt x="1092830" y="27136"/>
                  </a:cubicBezTo>
                  <a:cubicBezTo>
                    <a:pt x="1031024" y="46239"/>
                    <a:pt x="974838" y="73209"/>
                    <a:pt x="909661" y="105797"/>
                  </a:cubicBezTo>
                  <a:cubicBezTo>
                    <a:pt x="747843" y="86694"/>
                    <a:pt x="425332" y="-84114"/>
                    <a:pt x="218565" y="63095"/>
                  </a:cubicBezTo>
                  <a:cubicBezTo>
                    <a:pt x="190472" y="79951"/>
                    <a:pt x="130914" y="51858"/>
                    <a:pt x="53376" y="87818"/>
                  </a:cubicBezTo>
                  <a:cubicBezTo>
                    <a:pt x="15169" y="137262"/>
                    <a:pt x="-24161" y="259749"/>
                    <a:pt x="18540" y="424938"/>
                  </a:cubicBezTo>
                  <a:cubicBezTo>
                    <a:pt x="60119" y="590127"/>
                    <a:pt x="96078" y="562033"/>
                    <a:pt x="96078" y="562033"/>
                  </a:cubicBezTo>
                  <a:lnTo>
                    <a:pt x="215194" y="545177"/>
                  </a:lnTo>
                  <a:cubicBezTo>
                    <a:pt x="215194" y="545177"/>
                    <a:pt x="225307" y="544053"/>
                    <a:pt x="239916" y="541806"/>
                  </a:cubicBezTo>
                  <a:cubicBezTo>
                    <a:pt x="242163" y="542930"/>
                    <a:pt x="245535" y="542930"/>
                    <a:pt x="247782" y="544053"/>
                  </a:cubicBezTo>
                  <a:lnTo>
                    <a:pt x="246658" y="544053"/>
                  </a:lnTo>
                  <a:cubicBezTo>
                    <a:pt x="829876" y="721603"/>
                    <a:pt x="875949" y="784532"/>
                    <a:pt x="977085" y="741831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-331192" y="4708085"/>
              <a:ext cx="1674363" cy="741664"/>
            </a:xfrm>
            <a:custGeom>
              <a:avLst/>
              <a:gdLst/>
              <a:ahLst/>
              <a:cxnLst/>
              <a:rect l="l" t="t" r="r" b="b"/>
              <a:pathLst>
                <a:path w="1674362" h="741664" extrusionOk="0">
                  <a:moveTo>
                    <a:pt x="975961" y="736925"/>
                  </a:moveTo>
                  <a:cubicBezTo>
                    <a:pt x="1078221" y="695347"/>
                    <a:pt x="1376010" y="564994"/>
                    <a:pt x="1428826" y="536901"/>
                  </a:cubicBezTo>
                  <a:cubicBezTo>
                    <a:pt x="1478270" y="470600"/>
                    <a:pt x="1674923" y="70551"/>
                    <a:pt x="1674923" y="70551"/>
                  </a:cubicBezTo>
                  <a:cubicBezTo>
                    <a:pt x="1674923" y="70551"/>
                    <a:pt x="1608623" y="-38451"/>
                    <a:pt x="1317576" y="358227"/>
                  </a:cubicBezTo>
                  <a:cubicBezTo>
                    <a:pt x="1269256" y="378454"/>
                    <a:pt x="1132160" y="405424"/>
                    <a:pt x="996189" y="427898"/>
                  </a:cubicBezTo>
                  <a:lnTo>
                    <a:pt x="996189" y="427898"/>
                  </a:lnTo>
                  <a:cubicBezTo>
                    <a:pt x="996189" y="427898"/>
                    <a:pt x="996189" y="427898"/>
                    <a:pt x="996189" y="427898"/>
                  </a:cubicBezTo>
                  <a:cubicBezTo>
                    <a:pt x="963600" y="433517"/>
                    <a:pt x="931012" y="443630"/>
                    <a:pt x="899547" y="448125"/>
                  </a:cubicBezTo>
                  <a:cubicBezTo>
                    <a:pt x="735482" y="468352"/>
                    <a:pt x="730987" y="425651"/>
                    <a:pt x="793916" y="380701"/>
                  </a:cubicBezTo>
                  <a:lnTo>
                    <a:pt x="797288" y="380701"/>
                  </a:lnTo>
                  <a:lnTo>
                    <a:pt x="797288" y="375083"/>
                  </a:lnTo>
                  <a:cubicBezTo>
                    <a:pt x="875949" y="313277"/>
                    <a:pt x="911909" y="304288"/>
                    <a:pt x="911909" y="304288"/>
                  </a:cubicBezTo>
                  <a:cubicBezTo>
                    <a:pt x="911909" y="304288"/>
                    <a:pt x="915280" y="303163"/>
                    <a:pt x="920898" y="302040"/>
                  </a:cubicBezTo>
                  <a:cubicBezTo>
                    <a:pt x="948992" y="297545"/>
                    <a:pt x="1025405" y="282936"/>
                    <a:pt x="1068107" y="268328"/>
                  </a:cubicBezTo>
                  <a:cubicBezTo>
                    <a:pt x="1070355" y="267204"/>
                    <a:pt x="1073726" y="266080"/>
                    <a:pt x="1075973" y="263833"/>
                  </a:cubicBezTo>
                  <a:cubicBezTo>
                    <a:pt x="1075973" y="263833"/>
                    <a:pt x="1075973" y="263833"/>
                    <a:pt x="1075973" y="263833"/>
                  </a:cubicBezTo>
                  <a:cubicBezTo>
                    <a:pt x="1188347" y="194162"/>
                    <a:pt x="1299597" y="178429"/>
                    <a:pt x="1222059" y="75046"/>
                  </a:cubicBezTo>
                  <a:cubicBezTo>
                    <a:pt x="1169243" y="5374"/>
                    <a:pt x="1168120" y="19983"/>
                    <a:pt x="1092829" y="23354"/>
                  </a:cubicBezTo>
                  <a:cubicBezTo>
                    <a:pt x="1031024" y="42458"/>
                    <a:pt x="974837" y="69427"/>
                    <a:pt x="909661" y="102016"/>
                  </a:cubicBezTo>
                  <a:cubicBezTo>
                    <a:pt x="747843" y="82912"/>
                    <a:pt x="425332" y="-87896"/>
                    <a:pt x="218565" y="59314"/>
                  </a:cubicBezTo>
                  <a:cubicBezTo>
                    <a:pt x="190472" y="76170"/>
                    <a:pt x="130914" y="48076"/>
                    <a:pt x="53376" y="84035"/>
                  </a:cubicBezTo>
                  <a:cubicBezTo>
                    <a:pt x="15169" y="133480"/>
                    <a:pt x="-24161" y="255967"/>
                    <a:pt x="18540" y="421155"/>
                  </a:cubicBezTo>
                  <a:cubicBezTo>
                    <a:pt x="60119" y="586344"/>
                    <a:pt x="96078" y="558251"/>
                    <a:pt x="96078" y="558251"/>
                  </a:cubicBezTo>
                  <a:lnTo>
                    <a:pt x="215194" y="541395"/>
                  </a:lnTo>
                  <a:cubicBezTo>
                    <a:pt x="215194" y="541395"/>
                    <a:pt x="225307" y="540272"/>
                    <a:pt x="239916" y="538024"/>
                  </a:cubicBezTo>
                  <a:cubicBezTo>
                    <a:pt x="242163" y="539147"/>
                    <a:pt x="245535" y="539147"/>
                    <a:pt x="247782" y="540272"/>
                  </a:cubicBezTo>
                  <a:lnTo>
                    <a:pt x="246658" y="540272"/>
                  </a:lnTo>
                  <a:cubicBezTo>
                    <a:pt x="828752" y="716698"/>
                    <a:pt x="874825" y="779627"/>
                    <a:pt x="975961" y="736925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50879" y="5206523"/>
              <a:ext cx="134848" cy="123611"/>
            </a:xfrm>
            <a:custGeom>
              <a:avLst/>
              <a:gdLst/>
              <a:ahLst/>
              <a:cxnLst/>
              <a:rect l="l" t="t" r="r" b="b"/>
              <a:pathLst>
                <a:path w="134847" h="123610" extrusionOk="0">
                  <a:moveTo>
                    <a:pt x="54536" y="9246"/>
                  </a:moveTo>
                  <a:lnTo>
                    <a:pt x="24195" y="29473"/>
                  </a:lnTo>
                  <a:cubicBezTo>
                    <a:pt x="-527" y="46329"/>
                    <a:pt x="-7269" y="80041"/>
                    <a:pt x="8463" y="104763"/>
                  </a:cubicBezTo>
                  <a:cubicBezTo>
                    <a:pt x="25319" y="129485"/>
                    <a:pt x="59031" y="136228"/>
                    <a:pt x="83753" y="120496"/>
                  </a:cubicBezTo>
                  <a:lnTo>
                    <a:pt x="114094" y="100269"/>
                  </a:lnTo>
                  <a:cubicBezTo>
                    <a:pt x="138816" y="83413"/>
                    <a:pt x="145558" y="49701"/>
                    <a:pt x="129826" y="24978"/>
                  </a:cubicBezTo>
                  <a:cubicBezTo>
                    <a:pt x="114094" y="-867"/>
                    <a:pt x="80382" y="-7610"/>
                    <a:pt x="54536" y="9246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96474" y="5134861"/>
              <a:ext cx="168560" cy="168560"/>
            </a:xfrm>
            <a:custGeom>
              <a:avLst/>
              <a:gdLst/>
              <a:ahLst/>
              <a:cxnLst/>
              <a:rect l="l" t="t" r="r" b="b"/>
              <a:pathLst>
                <a:path w="168559" h="168560" extrusionOk="0">
                  <a:moveTo>
                    <a:pt x="6693" y="115745"/>
                  </a:moveTo>
                  <a:lnTo>
                    <a:pt x="35910" y="159570"/>
                  </a:lnTo>
                  <a:cubicBezTo>
                    <a:pt x="50519" y="182045"/>
                    <a:pt x="86478" y="185416"/>
                    <a:pt x="113448" y="167437"/>
                  </a:cubicBezTo>
                  <a:lnTo>
                    <a:pt x="175253" y="126982"/>
                  </a:lnTo>
                  <a:lnTo>
                    <a:pt x="90973" y="0"/>
                  </a:lnTo>
                  <a:lnTo>
                    <a:pt x="29168" y="40455"/>
                  </a:lnTo>
                  <a:cubicBezTo>
                    <a:pt x="2198" y="59558"/>
                    <a:pt x="-7916" y="93270"/>
                    <a:pt x="6693" y="115745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88548" y="5092620"/>
              <a:ext cx="146085" cy="168560"/>
            </a:xfrm>
            <a:custGeom>
              <a:avLst/>
              <a:gdLst/>
              <a:ahLst/>
              <a:cxnLst/>
              <a:rect l="l" t="t" r="r" b="b"/>
              <a:pathLst>
                <a:path w="146085" h="168560" extrusionOk="0">
                  <a:moveTo>
                    <a:pt x="0" y="42241"/>
                  </a:moveTo>
                  <a:lnTo>
                    <a:pt x="63676" y="0"/>
                  </a:lnTo>
                  <a:lnTo>
                    <a:pt x="147537" y="126415"/>
                  </a:lnTo>
                  <a:lnTo>
                    <a:pt x="83862" y="168656"/>
                  </a:lnTo>
                  <a:close/>
                </a:path>
              </a:pathLst>
            </a:custGeom>
            <a:solidFill>
              <a:srgbClr val="FFDD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52624" y="5001136"/>
              <a:ext cx="292171" cy="213510"/>
            </a:xfrm>
            <a:custGeom>
              <a:avLst/>
              <a:gdLst/>
              <a:ahLst/>
              <a:cxnLst/>
              <a:rect l="l" t="t" r="r" b="b"/>
              <a:pathLst>
                <a:path w="292170" h="213509" extrusionOk="0">
                  <a:moveTo>
                    <a:pt x="0" y="92146"/>
                  </a:moveTo>
                  <a:lnTo>
                    <a:pt x="84280" y="219128"/>
                  </a:lnTo>
                  <a:lnTo>
                    <a:pt x="297789" y="77537"/>
                  </a:lnTo>
                  <a:cubicBezTo>
                    <a:pt x="264077" y="60681"/>
                    <a:pt x="231489" y="43825"/>
                    <a:pt x="197777" y="26969"/>
                  </a:cubicBezTo>
                  <a:cubicBezTo>
                    <a:pt x="178674" y="17979"/>
                    <a:pt x="158446" y="8990"/>
                    <a:pt x="139343" y="0"/>
                  </a:cubicBezTo>
                  <a:lnTo>
                    <a:pt x="0" y="92146"/>
                  </a:ln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73950" y="5017992"/>
              <a:ext cx="224747" cy="202272"/>
            </a:xfrm>
            <a:custGeom>
              <a:avLst/>
              <a:gdLst/>
              <a:ahLst/>
              <a:cxnLst/>
              <a:rect l="l" t="t" r="r" b="b"/>
              <a:pathLst>
                <a:path w="224746" h="202272" extrusionOk="0">
                  <a:moveTo>
                    <a:pt x="207890" y="0"/>
                  </a:moveTo>
                  <a:lnTo>
                    <a:pt x="14609" y="128105"/>
                  </a:lnTo>
                  <a:lnTo>
                    <a:pt x="8990" y="131477"/>
                  </a:lnTo>
                  <a:lnTo>
                    <a:pt x="0" y="138219"/>
                  </a:lnTo>
                  <a:lnTo>
                    <a:pt x="48321" y="210138"/>
                  </a:lnTo>
                  <a:lnTo>
                    <a:pt x="64053" y="200024"/>
                  </a:lnTo>
                  <a:lnTo>
                    <a:pt x="31465" y="151704"/>
                  </a:lnTo>
                  <a:lnTo>
                    <a:pt x="233737" y="17979"/>
                  </a:lnTo>
                  <a:cubicBezTo>
                    <a:pt x="223623" y="13485"/>
                    <a:pt x="214633" y="7866"/>
                    <a:pt x="207890" y="0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-242979" y="7374136"/>
              <a:ext cx="370832" cy="112373"/>
            </a:xfrm>
            <a:custGeom>
              <a:avLst/>
              <a:gdLst/>
              <a:ahLst/>
              <a:cxnLst/>
              <a:rect l="l" t="t" r="r" b="b"/>
              <a:pathLst>
                <a:path w="370831" h="112373" extrusionOk="0">
                  <a:moveTo>
                    <a:pt x="0" y="117195"/>
                  </a:moveTo>
                  <a:cubicBezTo>
                    <a:pt x="0" y="117195"/>
                    <a:pt x="49444" y="74494"/>
                    <a:pt x="80909" y="52019"/>
                  </a:cubicBezTo>
                  <a:cubicBezTo>
                    <a:pt x="112373" y="29544"/>
                    <a:pt x="125858" y="16059"/>
                    <a:pt x="157323" y="13812"/>
                  </a:cubicBezTo>
                  <a:cubicBezTo>
                    <a:pt x="188787" y="11565"/>
                    <a:pt x="211262" y="19430"/>
                    <a:pt x="265201" y="19430"/>
                  </a:cubicBezTo>
                  <a:cubicBezTo>
                    <a:pt x="320264" y="19430"/>
                    <a:pt x="368585" y="11565"/>
                    <a:pt x="375327" y="1451"/>
                  </a:cubicBezTo>
                  <a:cubicBezTo>
                    <a:pt x="383193" y="-8663"/>
                    <a:pt x="346110" y="37411"/>
                    <a:pt x="276438" y="37411"/>
                  </a:cubicBezTo>
                  <a:cubicBezTo>
                    <a:pt x="206767" y="37411"/>
                    <a:pt x="167436" y="31792"/>
                    <a:pt x="149457" y="44153"/>
                  </a:cubicBezTo>
                  <a:cubicBezTo>
                    <a:pt x="131477" y="57638"/>
                    <a:pt x="12361" y="114948"/>
                    <a:pt x="0" y="117195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-235426" y="7553391"/>
              <a:ext cx="550629" cy="101136"/>
            </a:xfrm>
            <a:custGeom>
              <a:avLst/>
              <a:gdLst/>
              <a:ahLst/>
              <a:cxnLst/>
              <a:rect l="l" t="t" r="r" b="b"/>
              <a:pathLst>
                <a:path w="550629" h="101136" extrusionOk="0">
                  <a:moveTo>
                    <a:pt x="1436" y="107624"/>
                  </a:moveTo>
                  <a:cubicBezTo>
                    <a:pt x="1436" y="107624"/>
                    <a:pt x="-5306" y="102005"/>
                    <a:pt x="10426" y="90768"/>
                  </a:cubicBezTo>
                  <a:cubicBezTo>
                    <a:pt x="26158" y="79531"/>
                    <a:pt x="113810" y="45819"/>
                    <a:pt x="141903" y="35705"/>
                  </a:cubicBezTo>
                  <a:cubicBezTo>
                    <a:pt x="181234" y="21096"/>
                    <a:pt x="173367" y="17725"/>
                    <a:pt x="181234" y="6488"/>
                  </a:cubicBezTo>
                  <a:cubicBezTo>
                    <a:pt x="189100" y="-4749"/>
                    <a:pt x="187976" y="869"/>
                    <a:pt x="201461" y="6488"/>
                  </a:cubicBezTo>
                  <a:cubicBezTo>
                    <a:pt x="214946" y="12107"/>
                    <a:pt x="257647" y="10982"/>
                    <a:pt x="309339" y="13230"/>
                  </a:cubicBezTo>
                  <a:cubicBezTo>
                    <a:pt x="361031" y="15478"/>
                    <a:pt x="450930" y="4240"/>
                    <a:pt x="474528" y="6488"/>
                  </a:cubicBezTo>
                  <a:cubicBezTo>
                    <a:pt x="498126" y="8735"/>
                    <a:pt x="553189" y="12107"/>
                    <a:pt x="553189" y="12107"/>
                  </a:cubicBezTo>
                  <a:cubicBezTo>
                    <a:pt x="553189" y="12107"/>
                    <a:pt x="413846" y="18849"/>
                    <a:pt x="388001" y="24467"/>
                  </a:cubicBezTo>
                  <a:cubicBezTo>
                    <a:pt x="362155" y="30086"/>
                    <a:pt x="231802" y="37952"/>
                    <a:pt x="214946" y="39076"/>
                  </a:cubicBezTo>
                  <a:cubicBezTo>
                    <a:pt x="198090" y="40200"/>
                    <a:pt x="176739" y="44694"/>
                    <a:pt x="163254" y="48065"/>
                  </a:cubicBezTo>
                  <a:cubicBezTo>
                    <a:pt x="150893" y="51437"/>
                    <a:pt x="37396" y="87396"/>
                    <a:pt x="27282" y="91891"/>
                  </a:cubicBezTo>
                  <a:cubicBezTo>
                    <a:pt x="17169" y="97510"/>
                    <a:pt x="313" y="104252"/>
                    <a:pt x="1436" y="107624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-177711" y="7732811"/>
              <a:ext cx="516917" cy="112373"/>
            </a:xfrm>
            <a:custGeom>
              <a:avLst/>
              <a:gdLst/>
              <a:ahLst/>
              <a:cxnLst/>
              <a:rect l="l" t="t" r="r" b="b"/>
              <a:pathLst>
                <a:path w="516917" h="112373" extrusionOk="0">
                  <a:moveTo>
                    <a:pt x="4403" y="121486"/>
                  </a:moveTo>
                  <a:cubicBezTo>
                    <a:pt x="4403" y="121486"/>
                    <a:pt x="-9082" y="108002"/>
                    <a:pt x="11146" y="93393"/>
                  </a:cubicBezTo>
                  <a:cubicBezTo>
                    <a:pt x="31373" y="78784"/>
                    <a:pt x="104415" y="55186"/>
                    <a:pt x="139251" y="48443"/>
                  </a:cubicBezTo>
                  <a:cubicBezTo>
                    <a:pt x="174087" y="41701"/>
                    <a:pt x="265109" y="36083"/>
                    <a:pt x="284213" y="30464"/>
                  </a:cubicBezTo>
                  <a:cubicBezTo>
                    <a:pt x="303316" y="24845"/>
                    <a:pt x="383101" y="11360"/>
                    <a:pt x="421308" y="9113"/>
                  </a:cubicBezTo>
                  <a:cubicBezTo>
                    <a:pt x="459515" y="6866"/>
                    <a:pt x="516826" y="2371"/>
                    <a:pt x="526939" y="123"/>
                  </a:cubicBezTo>
                  <a:cubicBezTo>
                    <a:pt x="537053" y="-2125"/>
                    <a:pt x="397710" y="27093"/>
                    <a:pt x="358379" y="32712"/>
                  </a:cubicBezTo>
                  <a:cubicBezTo>
                    <a:pt x="324667" y="37206"/>
                    <a:pt x="263986" y="51815"/>
                    <a:pt x="244882" y="55186"/>
                  </a:cubicBezTo>
                  <a:cubicBezTo>
                    <a:pt x="226902" y="58557"/>
                    <a:pt x="140375" y="72042"/>
                    <a:pt x="110034" y="83280"/>
                  </a:cubicBezTo>
                  <a:cubicBezTo>
                    <a:pt x="81941" y="92269"/>
                    <a:pt x="10022" y="94517"/>
                    <a:pt x="4403" y="121486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-2331999" y="-815313"/>
              <a:ext cx="2303652" cy="1224870"/>
            </a:xfrm>
            <a:custGeom>
              <a:avLst/>
              <a:gdLst/>
              <a:ahLst/>
              <a:cxnLst/>
              <a:rect l="l" t="t" r="r" b="b"/>
              <a:pathLst>
                <a:path w="2303653" h="1224869" extrusionOk="0">
                  <a:moveTo>
                    <a:pt x="2082278" y="0"/>
                  </a:moveTo>
                  <a:cubicBezTo>
                    <a:pt x="1614805" y="40454"/>
                    <a:pt x="1096764" y="186540"/>
                    <a:pt x="1074289" y="174179"/>
                  </a:cubicBezTo>
                  <a:cubicBezTo>
                    <a:pt x="1051814" y="161818"/>
                    <a:pt x="505680" y="111250"/>
                    <a:pt x="0" y="129229"/>
                  </a:cubicBezTo>
                  <a:cubicBezTo>
                    <a:pt x="0" y="155075"/>
                    <a:pt x="0" y="1233859"/>
                    <a:pt x="0" y="1233859"/>
                  </a:cubicBezTo>
                  <a:cubicBezTo>
                    <a:pt x="0" y="1233859"/>
                    <a:pt x="825944" y="1173178"/>
                    <a:pt x="943936" y="1187786"/>
                  </a:cubicBezTo>
                  <a:cubicBezTo>
                    <a:pt x="1258581" y="1231612"/>
                    <a:pt x="2119361" y="1233859"/>
                    <a:pt x="2119361" y="1233859"/>
                  </a:cubicBezTo>
                  <a:cubicBezTo>
                    <a:pt x="2119361" y="1233859"/>
                    <a:pt x="2329499" y="1118115"/>
                    <a:pt x="2307025" y="745035"/>
                  </a:cubicBezTo>
                  <a:cubicBezTo>
                    <a:pt x="2284550" y="371956"/>
                    <a:pt x="2195775" y="218004"/>
                    <a:pt x="2195775" y="218004"/>
                  </a:cubicBezTo>
                  <a:lnTo>
                    <a:pt x="2082278" y="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0331" y="-1192888"/>
              <a:ext cx="685477" cy="460731"/>
            </a:xfrm>
            <a:custGeom>
              <a:avLst/>
              <a:gdLst/>
              <a:ahLst/>
              <a:cxnLst/>
              <a:rect l="l" t="t" r="r" b="b"/>
              <a:pathLst>
                <a:path w="685477" h="460730" extrusionOk="0">
                  <a:moveTo>
                    <a:pt x="559716" y="0"/>
                  </a:moveTo>
                  <a:cubicBezTo>
                    <a:pt x="545107" y="41578"/>
                    <a:pt x="503529" y="78661"/>
                    <a:pt x="481055" y="94394"/>
                  </a:cubicBezTo>
                  <a:cubicBezTo>
                    <a:pt x="534994" y="97765"/>
                    <a:pt x="638377" y="101136"/>
                    <a:pt x="686698" y="121363"/>
                  </a:cubicBezTo>
                  <a:cubicBezTo>
                    <a:pt x="586686" y="164065"/>
                    <a:pt x="523756" y="248345"/>
                    <a:pt x="523756" y="248345"/>
                  </a:cubicBezTo>
                  <a:cubicBezTo>
                    <a:pt x="523756" y="248345"/>
                    <a:pt x="333846" y="350605"/>
                    <a:pt x="323732" y="355100"/>
                  </a:cubicBezTo>
                  <a:cubicBezTo>
                    <a:pt x="314742" y="359595"/>
                    <a:pt x="252937" y="393307"/>
                    <a:pt x="145058" y="420276"/>
                  </a:cubicBezTo>
                  <a:cubicBezTo>
                    <a:pt x="37180" y="447246"/>
                    <a:pt x="13582" y="502309"/>
                    <a:pt x="9087" y="432637"/>
                  </a:cubicBezTo>
                  <a:cubicBezTo>
                    <a:pt x="4592" y="361842"/>
                    <a:pt x="-8893" y="329254"/>
                    <a:pt x="9087" y="292171"/>
                  </a:cubicBezTo>
                  <a:cubicBezTo>
                    <a:pt x="27066" y="255087"/>
                    <a:pt x="94490" y="167436"/>
                    <a:pt x="94490" y="167436"/>
                  </a:cubicBezTo>
                  <a:cubicBezTo>
                    <a:pt x="94490" y="167436"/>
                    <a:pt x="214730" y="103383"/>
                    <a:pt x="233833" y="93270"/>
                  </a:cubicBezTo>
                  <a:cubicBezTo>
                    <a:pt x="252937" y="83156"/>
                    <a:pt x="343959" y="60682"/>
                    <a:pt x="343959" y="60682"/>
                  </a:cubicBezTo>
                  <a:cubicBezTo>
                    <a:pt x="343959" y="60682"/>
                    <a:pt x="384414" y="52815"/>
                    <a:pt x="410259" y="49444"/>
                  </a:cubicBezTo>
                  <a:cubicBezTo>
                    <a:pt x="436105" y="47197"/>
                    <a:pt x="559716" y="0"/>
                    <a:pt x="559716" y="0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09582" y="-1043432"/>
              <a:ext cx="292171" cy="876513"/>
            </a:xfrm>
            <a:custGeom>
              <a:avLst/>
              <a:gdLst/>
              <a:ahLst/>
              <a:cxnLst/>
              <a:rect l="l" t="t" r="r" b="b"/>
              <a:pathLst>
                <a:path w="292170" h="876512" extrusionOk="0">
                  <a:moveTo>
                    <a:pt x="272284" y="7866"/>
                  </a:moveTo>
                  <a:cubicBezTo>
                    <a:pt x="272284" y="12361"/>
                    <a:pt x="272284" y="16856"/>
                    <a:pt x="272284" y="21351"/>
                  </a:cubicBezTo>
                  <a:cubicBezTo>
                    <a:pt x="272284" y="20227"/>
                    <a:pt x="272284" y="20227"/>
                    <a:pt x="272284" y="19103"/>
                  </a:cubicBezTo>
                  <a:cubicBezTo>
                    <a:pt x="271160" y="13485"/>
                    <a:pt x="270037" y="6742"/>
                    <a:pt x="268913" y="1124"/>
                  </a:cubicBezTo>
                  <a:cubicBezTo>
                    <a:pt x="268913" y="1124"/>
                    <a:pt x="268913" y="0"/>
                    <a:pt x="268913" y="0"/>
                  </a:cubicBezTo>
                  <a:cubicBezTo>
                    <a:pt x="270037" y="3371"/>
                    <a:pt x="270037" y="6742"/>
                    <a:pt x="270037" y="11237"/>
                  </a:cubicBezTo>
                  <a:cubicBezTo>
                    <a:pt x="268913" y="67424"/>
                    <a:pt x="182385" y="137095"/>
                    <a:pt x="101477" y="209014"/>
                  </a:cubicBezTo>
                  <a:cubicBezTo>
                    <a:pt x="117209" y="292171"/>
                    <a:pt x="127323" y="378698"/>
                    <a:pt x="126199" y="462978"/>
                  </a:cubicBezTo>
                  <a:cubicBezTo>
                    <a:pt x="125075" y="604569"/>
                    <a:pt x="95858" y="740540"/>
                    <a:pt x="23939" y="849542"/>
                  </a:cubicBezTo>
                  <a:cubicBezTo>
                    <a:pt x="9330" y="870893"/>
                    <a:pt x="2588" y="881007"/>
                    <a:pt x="341" y="884378"/>
                  </a:cubicBezTo>
                  <a:cubicBezTo>
                    <a:pt x="-1907" y="888873"/>
                    <a:pt x="7083" y="881007"/>
                    <a:pt x="23939" y="873141"/>
                  </a:cubicBezTo>
                  <a:cubicBezTo>
                    <a:pt x="34053" y="868646"/>
                    <a:pt x="50909" y="856285"/>
                    <a:pt x="67765" y="841676"/>
                  </a:cubicBezTo>
                  <a:cubicBezTo>
                    <a:pt x="73383" y="836058"/>
                    <a:pt x="80126" y="831563"/>
                    <a:pt x="85744" y="825944"/>
                  </a:cubicBezTo>
                  <a:cubicBezTo>
                    <a:pt x="86868" y="825944"/>
                    <a:pt x="86868" y="824820"/>
                    <a:pt x="87992" y="824820"/>
                  </a:cubicBezTo>
                  <a:cubicBezTo>
                    <a:pt x="218345" y="730427"/>
                    <a:pt x="230706" y="761891"/>
                    <a:pt x="264418" y="352852"/>
                  </a:cubicBezTo>
                  <a:cubicBezTo>
                    <a:pt x="264418" y="352852"/>
                    <a:pt x="264418" y="351729"/>
                    <a:pt x="264418" y="351729"/>
                  </a:cubicBezTo>
                  <a:cubicBezTo>
                    <a:pt x="267789" y="314645"/>
                    <a:pt x="271160" y="284305"/>
                    <a:pt x="273408" y="260706"/>
                  </a:cubicBezTo>
                  <a:cubicBezTo>
                    <a:pt x="277903" y="212386"/>
                    <a:pt x="280150" y="188787"/>
                    <a:pt x="282398" y="173055"/>
                  </a:cubicBezTo>
                  <a:cubicBezTo>
                    <a:pt x="283521" y="164065"/>
                    <a:pt x="284645" y="157323"/>
                    <a:pt x="284645" y="151704"/>
                  </a:cubicBezTo>
                  <a:cubicBezTo>
                    <a:pt x="284645" y="151704"/>
                    <a:pt x="284645" y="151704"/>
                    <a:pt x="284645" y="151704"/>
                  </a:cubicBezTo>
                  <a:cubicBezTo>
                    <a:pt x="285769" y="140467"/>
                    <a:pt x="293635" y="119116"/>
                    <a:pt x="294759" y="91022"/>
                  </a:cubicBezTo>
                  <a:cubicBezTo>
                    <a:pt x="294759" y="77538"/>
                    <a:pt x="293635" y="64053"/>
                    <a:pt x="289140" y="48320"/>
                  </a:cubicBezTo>
                  <a:cubicBezTo>
                    <a:pt x="286893" y="34836"/>
                    <a:pt x="284645" y="20227"/>
                    <a:pt x="272284" y="7866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-327259" y="-1299380"/>
              <a:ext cx="1101258" cy="1326006"/>
            </a:xfrm>
            <a:custGeom>
              <a:avLst/>
              <a:gdLst/>
              <a:ahLst/>
              <a:cxnLst/>
              <a:rect l="l" t="t" r="r" b="b"/>
              <a:pathLst>
                <a:path w="1101258" h="1326005" extrusionOk="0">
                  <a:moveTo>
                    <a:pt x="1076537" y="228978"/>
                  </a:moveTo>
                  <a:lnTo>
                    <a:pt x="1076537" y="228978"/>
                  </a:lnTo>
                  <a:cubicBezTo>
                    <a:pt x="1046196" y="228978"/>
                    <a:pt x="1022597" y="223360"/>
                    <a:pt x="1004618" y="221112"/>
                  </a:cubicBezTo>
                  <a:cubicBezTo>
                    <a:pt x="1002370" y="221112"/>
                    <a:pt x="998999" y="221112"/>
                    <a:pt x="996752" y="219988"/>
                  </a:cubicBezTo>
                  <a:cubicBezTo>
                    <a:pt x="996752" y="219988"/>
                    <a:pt x="996752" y="219988"/>
                    <a:pt x="996752" y="219988"/>
                  </a:cubicBezTo>
                  <a:cubicBezTo>
                    <a:pt x="994504" y="219988"/>
                    <a:pt x="991133" y="219988"/>
                    <a:pt x="988885" y="218865"/>
                  </a:cubicBezTo>
                  <a:cubicBezTo>
                    <a:pt x="987762" y="218865"/>
                    <a:pt x="985514" y="219988"/>
                    <a:pt x="984390" y="219988"/>
                  </a:cubicBezTo>
                  <a:cubicBezTo>
                    <a:pt x="959668" y="221112"/>
                    <a:pt x="931575" y="223360"/>
                    <a:pt x="906853" y="225607"/>
                  </a:cubicBezTo>
                  <a:cubicBezTo>
                    <a:pt x="874265" y="228978"/>
                    <a:pt x="846171" y="232349"/>
                    <a:pt x="830439" y="234597"/>
                  </a:cubicBezTo>
                  <a:cubicBezTo>
                    <a:pt x="824820" y="235721"/>
                    <a:pt x="820325" y="236844"/>
                    <a:pt x="814707" y="236844"/>
                  </a:cubicBezTo>
                  <a:cubicBezTo>
                    <a:pt x="806841" y="239092"/>
                    <a:pt x="798974" y="240216"/>
                    <a:pt x="793356" y="242463"/>
                  </a:cubicBezTo>
                  <a:cubicBezTo>
                    <a:pt x="791108" y="243587"/>
                    <a:pt x="789985" y="243587"/>
                    <a:pt x="788861" y="244710"/>
                  </a:cubicBezTo>
                  <a:cubicBezTo>
                    <a:pt x="788861" y="244710"/>
                    <a:pt x="788861" y="244710"/>
                    <a:pt x="788861" y="244710"/>
                  </a:cubicBezTo>
                  <a:cubicBezTo>
                    <a:pt x="786613" y="245834"/>
                    <a:pt x="785490" y="246958"/>
                    <a:pt x="784366" y="249205"/>
                  </a:cubicBezTo>
                  <a:cubicBezTo>
                    <a:pt x="784366" y="249205"/>
                    <a:pt x="784366" y="249205"/>
                    <a:pt x="784366" y="249205"/>
                  </a:cubicBezTo>
                  <a:cubicBezTo>
                    <a:pt x="784366" y="249205"/>
                    <a:pt x="784366" y="249205"/>
                    <a:pt x="784366" y="249205"/>
                  </a:cubicBezTo>
                  <a:cubicBezTo>
                    <a:pt x="784366" y="250329"/>
                    <a:pt x="783242" y="250329"/>
                    <a:pt x="783242" y="251453"/>
                  </a:cubicBezTo>
                  <a:lnTo>
                    <a:pt x="783242" y="251453"/>
                  </a:lnTo>
                  <a:cubicBezTo>
                    <a:pt x="783242" y="252577"/>
                    <a:pt x="783242" y="252577"/>
                    <a:pt x="783242" y="253700"/>
                  </a:cubicBezTo>
                  <a:lnTo>
                    <a:pt x="783242" y="253700"/>
                  </a:lnTo>
                  <a:lnTo>
                    <a:pt x="782118" y="253700"/>
                  </a:lnTo>
                  <a:cubicBezTo>
                    <a:pt x="782118" y="253700"/>
                    <a:pt x="782118" y="253700"/>
                    <a:pt x="782118" y="253700"/>
                  </a:cubicBezTo>
                  <a:cubicBezTo>
                    <a:pt x="795603" y="266061"/>
                    <a:pt x="806841" y="275051"/>
                    <a:pt x="816954" y="282917"/>
                  </a:cubicBezTo>
                  <a:cubicBezTo>
                    <a:pt x="819202" y="284041"/>
                    <a:pt x="820325" y="282917"/>
                    <a:pt x="819202" y="282917"/>
                  </a:cubicBezTo>
                  <a:cubicBezTo>
                    <a:pt x="837181" y="297526"/>
                    <a:pt x="849542" y="308763"/>
                    <a:pt x="847295" y="314382"/>
                  </a:cubicBezTo>
                  <a:lnTo>
                    <a:pt x="847295" y="314382"/>
                  </a:lnTo>
                  <a:cubicBezTo>
                    <a:pt x="847295" y="314382"/>
                    <a:pt x="847295" y="315506"/>
                    <a:pt x="847295" y="315506"/>
                  </a:cubicBezTo>
                  <a:cubicBezTo>
                    <a:pt x="847295" y="315506"/>
                    <a:pt x="847295" y="317753"/>
                    <a:pt x="847295" y="317753"/>
                  </a:cubicBezTo>
                  <a:cubicBezTo>
                    <a:pt x="847295" y="317753"/>
                    <a:pt x="847295" y="317753"/>
                    <a:pt x="847295" y="317753"/>
                  </a:cubicBezTo>
                  <a:cubicBezTo>
                    <a:pt x="846171" y="320001"/>
                    <a:pt x="845048" y="325619"/>
                    <a:pt x="841676" y="331238"/>
                  </a:cubicBezTo>
                  <a:lnTo>
                    <a:pt x="841676" y="331238"/>
                  </a:lnTo>
                  <a:cubicBezTo>
                    <a:pt x="841676" y="331238"/>
                    <a:pt x="841676" y="328990"/>
                    <a:pt x="841676" y="328990"/>
                  </a:cubicBezTo>
                  <a:cubicBezTo>
                    <a:pt x="841676" y="328990"/>
                    <a:pt x="840553" y="328990"/>
                    <a:pt x="839429" y="328990"/>
                  </a:cubicBezTo>
                  <a:cubicBezTo>
                    <a:pt x="831563" y="344723"/>
                    <a:pt x="795603" y="358208"/>
                    <a:pt x="749530" y="363826"/>
                  </a:cubicBezTo>
                  <a:lnTo>
                    <a:pt x="749530" y="363826"/>
                  </a:lnTo>
                  <a:cubicBezTo>
                    <a:pt x="746159" y="363826"/>
                    <a:pt x="743912" y="363826"/>
                    <a:pt x="740540" y="363826"/>
                  </a:cubicBezTo>
                  <a:cubicBezTo>
                    <a:pt x="720313" y="366074"/>
                    <a:pt x="704581" y="367197"/>
                    <a:pt x="688849" y="369445"/>
                  </a:cubicBezTo>
                  <a:cubicBezTo>
                    <a:pt x="687725" y="369445"/>
                    <a:pt x="685477" y="369445"/>
                    <a:pt x="684354" y="370569"/>
                  </a:cubicBezTo>
                  <a:cubicBezTo>
                    <a:pt x="684354" y="370569"/>
                    <a:pt x="683230" y="370569"/>
                    <a:pt x="683230" y="370569"/>
                  </a:cubicBezTo>
                  <a:cubicBezTo>
                    <a:pt x="683230" y="370569"/>
                    <a:pt x="682106" y="370569"/>
                    <a:pt x="682106" y="370569"/>
                  </a:cubicBezTo>
                  <a:cubicBezTo>
                    <a:pt x="643899" y="378435"/>
                    <a:pt x="611311" y="391920"/>
                    <a:pt x="549506" y="421137"/>
                  </a:cubicBezTo>
                  <a:cubicBezTo>
                    <a:pt x="546134" y="422260"/>
                    <a:pt x="542763" y="424508"/>
                    <a:pt x="539392" y="425632"/>
                  </a:cubicBezTo>
                  <a:cubicBezTo>
                    <a:pt x="538268" y="425632"/>
                    <a:pt x="538268" y="426755"/>
                    <a:pt x="537145" y="426755"/>
                  </a:cubicBezTo>
                  <a:cubicBezTo>
                    <a:pt x="536021" y="426755"/>
                    <a:pt x="536021" y="427879"/>
                    <a:pt x="534897" y="427879"/>
                  </a:cubicBezTo>
                  <a:cubicBezTo>
                    <a:pt x="533773" y="429003"/>
                    <a:pt x="532650" y="429003"/>
                    <a:pt x="530402" y="430126"/>
                  </a:cubicBezTo>
                  <a:cubicBezTo>
                    <a:pt x="518041" y="436869"/>
                    <a:pt x="506804" y="443611"/>
                    <a:pt x="491072" y="450354"/>
                  </a:cubicBezTo>
                  <a:cubicBezTo>
                    <a:pt x="479834" y="457096"/>
                    <a:pt x="465226" y="461591"/>
                    <a:pt x="460731" y="466086"/>
                  </a:cubicBezTo>
                  <a:cubicBezTo>
                    <a:pt x="460731" y="466086"/>
                    <a:pt x="459607" y="466086"/>
                    <a:pt x="459607" y="466086"/>
                  </a:cubicBezTo>
                  <a:lnTo>
                    <a:pt x="459607" y="466086"/>
                  </a:lnTo>
                  <a:cubicBezTo>
                    <a:pt x="459607" y="466086"/>
                    <a:pt x="457360" y="466086"/>
                    <a:pt x="457360" y="466086"/>
                  </a:cubicBezTo>
                  <a:cubicBezTo>
                    <a:pt x="457360" y="466086"/>
                    <a:pt x="456236" y="466086"/>
                    <a:pt x="456236" y="466086"/>
                  </a:cubicBezTo>
                  <a:cubicBezTo>
                    <a:pt x="456236" y="466086"/>
                    <a:pt x="456236" y="466086"/>
                    <a:pt x="456236" y="466086"/>
                  </a:cubicBezTo>
                  <a:cubicBezTo>
                    <a:pt x="456236" y="466086"/>
                    <a:pt x="456236" y="467210"/>
                    <a:pt x="456236" y="466086"/>
                  </a:cubicBezTo>
                  <a:cubicBezTo>
                    <a:pt x="456236" y="466086"/>
                    <a:pt x="456236" y="467210"/>
                    <a:pt x="456236" y="467210"/>
                  </a:cubicBezTo>
                  <a:lnTo>
                    <a:pt x="456236" y="467210"/>
                  </a:lnTo>
                  <a:cubicBezTo>
                    <a:pt x="456236" y="467210"/>
                    <a:pt x="455112" y="466086"/>
                    <a:pt x="455112" y="466086"/>
                  </a:cubicBezTo>
                  <a:lnTo>
                    <a:pt x="453988" y="464962"/>
                  </a:lnTo>
                  <a:lnTo>
                    <a:pt x="453988" y="464962"/>
                  </a:lnTo>
                  <a:cubicBezTo>
                    <a:pt x="453988" y="464962"/>
                    <a:pt x="455112" y="462715"/>
                    <a:pt x="455112" y="462715"/>
                  </a:cubicBezTo>
                  <a:lnTo>
                    <a:pt x="456236" y="460467"/>
                  </a:lnTo>
                  <a:lnTo>
                    <a:pt x="456236" y="460467"/>
                  </a:lnTo>
                  <a:cubicBezTo>
                    <a:pt x="469721" y="437993"/>
                    <a:pt x="485453" y="434621"/>
                    <a:pt x="500061" y="421137"/>
                  </a:cubicBezTo>
                  <a:cubicBezTo>
                    <a:pt x="513546" y="407652"/>
                    <a:pt x="525907" y="394167"/>
                    <a:pt x="537145" y="381806"/>
                  </a:cubicBezTo>
                  <a:cubicBezTo>
                    <a:pt x="556248" y="359331"/>
                    <a:pt x="570857" y="340228"/>
                    <a:pt x="573104" y="328990"/>
                  </a:cubicBezTo>
                  <a:cubicBezTo>
                    <a:pt x="576475" y="317753"/>
                    <a:pt x="585465" y="308763"/>
                    <a:pt x="598950" y="300897"/>
                  </a:cubicBezTo>
                  <a:cubicBezTo>
                    <a:pt x="630414" y="270556"/>
                    <a:pt x="686601" y="224483"/>
                    <a:pt x="757396" y="213246"/>
                  </a:cubicBezTo>
                  <a:cubicBezTo>
                    <a:pt x="764139" y="212122"/>
                    <a:pt x="769757" y="210998"/>
                    <a:pt x="775376" y="210998"/>
                  </a:cubicBezTo>
                  <a:cubicBezTo>
                    <a:pt x="854037" y="185153"/>
                    <a:pt x="941689" y="145822"/>
                    <a:pt x="949555" y="93006"/>
                  </a:cubicBezTo>
                  <a:cubicBezTo>
                    <a:pt x="949555" y="91883"/>
                    <a:pt x="949555" y="89635"/>
                    <a:pt x="949555" y="88512"/>
                  </a:cubicBezTo>
                  <a:cubicBezTo>
                    <a:pt x="949555" y="88512"/>
                    <a:pt x="949555" y="87388"/>
                    <a:pt x="949555" y="87388"/>
                  </a:cubicBezTo>
                  <a:cubicBezTo>
                    <a:pt x="949555" y="68284"/>
                    <a:pt x="943936" y="49181"/>
                    <a:pt x="929328" y="31201"/>
                  </a:cubicBezTo>
                  <a:cubicBezTo>
                    <a:pt x="867522" y="-44089"/>
                    <a:pt x="860780" y="36820"/>
                    <a:pt x="689972" y="66037"/>
                  </a:cubicBezTo>
                  <a:cubicBezTo>
                    <a:pt x="479834" y="66037"/>
                    <a:pt x="536021" y="78398"/>
                    <a:pt x="358471" y="171668"/>
                  </a:cubicBezTo>
                  <a:cubicBezTo>
                    <a:pt x="358471" y="171668"/>
                    <a:pt x="320264" y="209875"/>
                    <a:pt x="282057" y="215493"/>
                  </a:cubicBezTo>
                  <a:cubicBezTo>
                    <a:pt x="215757" y="278422"/>
                    <a:pt x="161818" y="352589"/>
                    <a:pt x="131477" y="396414"/>
                  </a:cubicBezTo>
                  <a:cubicBezTo>
                    <a:pt x="131477" y="396414"/>
                    <a:pt x="131477" y="396414"/>
                    <a:pt x="130353" y="397538"/>
                  </a:cubicBezTo>
                  <a:cubicBezTo>
                    <a:pt x="96641" y="507664"/>
                    <a:pt x="51692" y="612171"/>
                    <a:pt x="0" y="715555"/>
                  </a:cubicBezTo>
                  <a:cubicBezTo>
                    <a:pt x="20227" y="777360"/>
                    <a:pt x="42702" y="838042"/>
                    <a:pt x="66300" y="898723"/>
                  </a:cubicBezTo>
                  <a:cubicBezTo>
                    <a:pt x="66300" y="898723"/>
                    <a:pt x="66300" y="898723"/>
                    <a:pt x="66300" y="898723"/>
                  </a:cubicBezTo>
                  <a:cubicBezTo>
                    <a:pt x="94394" y="1085263"/>
                    <a:pt x="155075" y="1208874"/>
                    <a:pt x="175302" y="1244833"/>
                  </a:cubicBezTo>
                  <a:cubicBezTo>
                    <a:pt x="197777" y="1303267"/>
                    <a:pt x="185416" y="1265060"/>
                    <a:pt x="215757" y="1327989"/>
                  </a:cubicBezTo>
                  <a:cubicBezTo>
                    <a:pt x="256211" y="1304391"/>
                    <a:pt x="356224" y="1245957"/>
                    <a:pt x="715818" y="1153811"/>
                  </a:cubicBezTo>
                  <a:cubicBezTo>
                    <a:pt x="796727" y="1140326"/>
                    <a:pt x="816954" y="1141450"/>
                    <a:pt x="837181" y="1132460"/>
                  </a:cubicBezTo>
                  <a:cubicBezTo>
                    <a:pt x="839429" y="1129089"/>
                    <a:pt x="846171" y="1118975"/>
                    <a:pt x="860780" y="1097624"/>
                  </a:cubicBezTo>
                  <a:cubicBezTo>
                    <a:pt x="932699" y="989746"/>
                    <a:pt x="961916" y="852650"/>
                    <a:pt x="963040" y="711060"/>
                  </a:cubicBezTo>
                  <a:cubicBezTo>
                    <a:pt x="964163" y="626780"/>
                    <a:pt x="955173" y="540252"/>
                    <a:pt x="938317" y="457096"/>
                  </a:cubicBezTo>
                  <a:lnTo>
                    <a:pt x="938317" y="457096"/>
                  </a:lnTo>
                  <a:cubicBezTo>
                    <a:pt x="1020350" y="386301"/>
                    <a:pt x="1106877" y="315506"/>
                    <a:pt x="1108001" y="259319"/>
                  </a:cubicBezTo>
                  <a:cubicBezTo>
                    <a:pt x="1108001" y="255948"/>
                    <a:pt x="1108001" y="251453"/>
                    <a:pt x="1108001" y="248082"/>
                  </a:cubicBezTo>
                  <a:lnTo>
                    <a:pt x="1108001" y="248082"/>
                  </a:lnTo>
                  <a:cubicBezTo>
                    <a:pt x="1096764" y="244710"/>
                    <a:pt x="1088898" y="235721"/>
                    <a:pt x="1076537" y="228978"/>
                  </a:cubicBezTo>
                  <a:lnTo>
                    <a:pt x="1076537" y="228978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-391353" y="-803165"/>
              <a:ext cx="337120" cy="1134973"/>
            </a:xfrm>
            <a:custGeom>
              <a:avLst/>
              <a:gdLst/>
              <a:ahLst/>
              <a:cxnLst/>
              <a:rect l="l" t="t" r="r" b="b"/>
              <a:pathLst>
                <a:path w="337119" h="1134970" extrusionOk="0">
                  <a:moveTo>
                    <a:pt x="149497" y="38419"/>
                  </a:moveTo>
                  <a:cubicBezTo>
                    <a:pt x="82073" y="187875"/>
                    <a:pt x="94434" y="491283"/>
                    <a:pt x="270860" y="844136"/>
                  </a:cubicBezTo>
                  <a:cubicBezTo>
                    <a:pt x="301201" y="832898"/>
                    <a:pt x="343903" y="805929"/>
                    <a:pt x="343903" y="805929"/>
                  </a:cubicBezTo>
                  <a:cubicBezTo>
                    <a:pt x="343903" y="805929"/>
                    <a:pt x="359635" y="986850"/>
                    <a:pt x="205684" y="1137430"/>
                  </a:cubicBezTo>
                  <a:cubicBezTo>
                    <a:pt x="86568" y="825032"/>
                    <a:pt x="-16815" y="503644"/>
                    <a:pt x="2288" y="280022"/>
                  </a:cubicBezTo>
                  <a:cubicBezTo>
                    <a:pt x="21392" y="55275"/>
                    <a:pt x="105672" y="-67212"/>
                    <a:pt x="149497" y="38419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3814450" y="-1237230"/>
              <a:ext cx="707952" cy="1236108"/>
            </a:xfrm>
            <a:custGeom>
              <a:avLst/>
              <a:gdLst/>
              <a:ahLst/>
              <a:cxnLst/>
              <a:rect l="l" t="t" r="r" b="b"/>
              <a:pathLst>
                <a:path w="707951" h="1236106" extrusionOk="0">
                  <a:moveTo>
                    <a:pt x="118464" y="516"/>
                  </a:moveTo>
                  <a:cubicBezTo>
                    <a:pt x="131948" y="-1731"/>
                    <a:pt x="698310" y="3887"/>
                    <a:pt x="709548" y="7259"/>
                  </a:cubicBezTo>
                  <a:cubicBezTo>
                    <a:pt x="709548" y="185932"/>
                    <a:pt x="709548" y="1238870"/>
                    <a:pt x="709548" y="1238870"/>
                  </a:cubicBezTo>
                  <a:cubicBezTo>
                    <a:pt x="709548" y="1238870"/>
                    <a:pt x="15080" y="1090538"/>
                    <a:pt x="1596" y="1088290"/>
                  </a:cubicBezTo>
                  <a:cubicBezTo>
                    <a:pt x="-11889" y="1086043"/>
                    <a:pt x="64524" y="582610"/>
                    <a:pt x="64524" y="582610"/>
                  </a:cubicBezTo>
                  <a:cubicBezTo>
                    <a:pt x="64524" y="582610"/>
                    <a:pt x="91494" y="167952"/>
                    <a:pt x="89247" y="137612"/>
                  </a:cubicBezTo>
                  <a:cubicBezTo>
                    <a:pt x="86999" y="107271"/>
                    <a:pt x="118464" y="516"/>
                    <a:pt x="118464" y="516"/>
                  </a:cubicBezTo>
                  <a:close/>
                </a:path>
              </a:pathLst>
            </a:custGeom>
            <a:solidFill>
              <a:srgbClr val="FFBD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3105407" y="-1277168"/>
              <a:ext cx="966411" cy="1179921"/>
            </a:xfrm>
            <a:custGeom>
              <a:avLst/>
              <a:gdLst/>
              <a:ahLst/>
              <a:cxnLst/>
              <a:rect l="l" t="t" r="r" b="b"/>
              <a:pathLst>
                <a:path w="966410" h="1179920" extrusionOk="0">
                  <a:moveTo>
                    <a:pt x="107194" y="175302"/>
                  </a:moveTo>
                  <a:cubicBezTo>
                    <a:pt x="203835" y="24722"/>
                    <a:pt x="227433" y="39331"/>
                    <a:pt x="227433" y="39331"/>
                  </a:cubicBezTo>
                  <a:lnTo>
                    <a:pt x="872456" y="0"/>
                  </a:lnTo>
                  <a:cubicBezTo>
                    <a:pt x="872456" y="0"/>
                    <a:pt x="1043263" y="144962"/>
                    <a:pt x="935385" y="674240"/>
                  </a:cubicBezTo>
                  <a:cubicBezTo>
                    <a:pt x="828631" y="1203519"/>
                    <a:pt x="616245" y="1187786"/>
                    <a:pt x="616245" y="1187786"/>
                  </a:cubicBezTo>
                  <a:lnTo>
                    <a:pt x="58873" y="973153"/>
                  </a:lnTo>
                  <a:cubicBezTo>
                    <a:pt x="58873" y="973153"/>
                    <a:pt x="-41139" y="898987"/>
                    <a:pt x="19543" y="593331"/>
                  </a:cubicBezTo>
                  <a:cubicBezTo>
                    <a:pt x="80224" y="288799"/>
                    <a:pt x="107194" y="175302"/>
                    <a:pt x="107194" y="175302"/>
                  </a:cubicBezTo>
                  <a:close/>
                </a:path>
              </a:pathLst>
            </a:custGeom>
            <a:solidFill>
              <a:srgbClr val="FFF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3096857" y="-530343"/>
              <a:ext cx="910224" cy="449494"/>
            </a:xfrm>
            <a:custGeom>
              <a:avLst/>
              <a:gdLst/>
              <a:ahLst/>
              <a:cxnLst/>
              <a:rect l="l" t="t" r="r" b="b"/>
              <a:pathLst>
                <a:path w="910223" h="449493" extrusionOk="0">
                  <a:moveTo>
                    <a:pt x="0" y="22933"/>
                  </a:moveTo>
                  <a:cubicBezTo>
                    <a:pt x="5619" y="112832"/>
                    <a:pt x="10114" y="173514"/>
                    <a:pt x="53940" y="231948"/>
                  </a:cubicBezTo>
                  <a:cubicBezTo>
                    <a:pt x="92146" y="249927"/>
                    <a:pt x="622549" y="451076"/>
                    <a:pt x="622549" y="451076"/>
                  </a:cubicBezTo>
                  <a:cubicBezTo>
                    <a:pt x="622549" y="451076"/>
                    <a:pt x="778748" y="498273"/>
                    <a:pt x="918090" y="49903"/>
                  </a:cubicBezTo>
                  <a:cubicBezTo>
                    <a:pt x="776499" y="218463"/>
                    <a:pt x="825944" y="194865"/>
                    <a:pt x="333748" y="22933"/>
                  </a:cubicBezTo>
                  <a:cubicBezTo>
                    <a:pt x="184293" y="-5160"/>
                    <a:pt x="10114" y="459"/>
                    <a:pt x="10114" y="459"/>
                  </a:cubicBezTo>
                  <a:lnTo>
                    <a:pt x="0" y="22933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1030311" y="-1475207"/>
              <a:ext cx="696715" cy="393307"/>
            </a:xfrm>
            <a:custGeom>
              <a:avLst/>
              <a:gdLst/>
              <a:ahLst/>
              <a:cxnLst/>
              <a:rect l="l" t="t" r="r" b="b"/>
              <a:pathLst>
                <a:path w="696714" h="393306" extrusionOk="0">
                  <a:moveTo>
                    <a:pt x="78661" y="42963"/>
                  </a:moveTo>
                  <a:cubicBezTo>
                    <a:pt x="102259" y="131738"/>
                    <a:pt x="112373" y="130614"/>
                    <a:pt x="144962" y="145223"/>
                  </a:cubicBezTo>
                  <a:cubicBezTo>
                    <a:pt x="75291" y="168821"/>
                    <a:pt x="31465" y="177811"/>
                    <a:pt x="0" y="218266"/>
                  </a:cubicBezTo>
                  <a:cubicBezTo>
                    <a:pt x="156199" y="248606"/>
                    <a:pt x="322512" y="382331"/>
                    <a:pt x="361843" y="389073"/>
                  </a:cubicBezTo>
                  <a:cubicBezTo>
                    <a:pt x="401174" y="395816"/>
                    <a:pt x="478710" y="394692"/>
                    <a:pt x="537145" y="389073"/>
                  </a:cubicBezTo>
                  <a:cubicBezTo>
                    <a:pt x="596702" y="383454"/>
                    <a:pt x="667498" y="339629"/>
                    <a:pt x="678735" y="327268"/>
                  </a:cubicBezTo>
                  <a:cubicBezTo>
                    <a:pt x="689973" y="314907"/>
                    <a:pt x="704582" y="274452"/>
                    <a:pt x="705705" y="254225"/>
                  </a:cubicBezTo>
                  <a:cubicBezTo>
                    <a:pt x="706829" y="233998"/>
                    <a:pt x="691096" y="204781"/>
                    <a:pt x="658507" y="171069"/>
                  </a:cubicBezTo>
                  <a:cubicBezTo>
                    <a:pt x="627044" y="137357"/>
                    <a:pt x="634909" y="133986"/>
                    <a:pt x="549506" y="99150"/>
                  </a:cubicBezTo>
                  <a:cubicBezTo>
                    <a:pt x="464102" y="63190"/>
                    <a:pt x="444998" y="55324"/>
                    <a:pt x="403421" y="32850"/>
                  </a:cubicBezTo>
                  <a:cubicBezTo>
                    <a:pt x="361843" y="10375"/>
                    <a:pt x="270819" y="-1986"/>
                    <a:pt x="253963" y="261"/>
                  </a:cubicBezTo>
                  <a:cubicBezTo>
                    <a:pt x="237107" y="2509"/>
                    <a:pt x="78661" y="42963"/>
                    <a:pt x="78661" y="42963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1027767" y="-1243456"/>
              <a:ext cx="427019" cy="663003"/>
            </a:xfrm>
            <a:custGeom>
              <a:avLst/>
              <a:gdLst/>
              <a:ahLst/>
              <a:cxnLst/>
              <a:rect l="l" t="t" r="r" b="b"/>
              <a:pathLst>
                <a:path w="427018" h="663002" extrusionOk="0">
                  <a:moveTo>
                    <a:pt x="193579" y="132601"/>
                  </a:moveTo>
                  <a:cubicBezTo>
                    <a:pt x="209312" y="324759"/>
                    <a:pt x="272240" y="525907"/>
                    <a:pt x="407088" y="640528"/>
                  </a:cubicBezTo>
                  <a:cubicBezTo>
                    <a:pt x="423944" y="655137"/>
                    <a:pt x="431811" y="660755"/>
                    <a:pt x="434058" y="663003"/>
                  </a:cubicBezTo>
                  <a:cubicBezTo>
                    <a:pt x="437430" y="666374"/>
                    <a:pt x="428440" y="661879"/>
                    <a:pt x="412707" y="659631"/>
                  </a:cubicBezTo>
                  <a:cubicBezTo>
                    <a:pt x="403718" y="658508"/>
                    <a:pt x="386862" y="651765"/>
                    <a:pt x="368881" y="643899"/>
                  </a:cubicBezTo>
                  <a:cubicBezTo>
                    <a:pt x="362139" y="641652"/>
                    <a:pt x="356520" y="638281"/>
                    <a:pt x="349778" y="634909"/>
                  </a:cubicBezTo>
                  <a:cubicBezTo>
                    <a:pt x="348655" y="634909"/>
                    <a:pt x="348655" y="634909"/>
                    <a:pt x="347531" y="633786"/>
                  </a:cubicBezTo>
                  <a:cubicBezTo>
                    <a:pt x="218302" y="586589"/>
                    <a:pt x="216054" y="615806"/>
                    <a:pt x="91320" y="287676"/>
                  </a:cubicBezTo>
                  <a:cubicBezTo>
                    <a:pt x="91320" y="287676"/>
                    <a:pt x="91320" y="286552"/>
                    <a:pt x="91320" y="286552"/>
                  </a:cubicBezTo>
                  <a:cubicBezTo>
                    <a:pt x="80082" y="256211"/>
                    <a:pt x="69968" y="232613"/>
                    <a:pt x="63226" y="213509"/>
                  </a:cubicBezTo>
                  <a:cubicBezTo>
                    <a:pt x="48617" y="175302"/>
                    <a:pt x="40752" y="155075"/>
                    <a:pt x="35133" y="143838"/>
                  </a:cubicBezTo>
                  <a:cubicBezTo>
                    <a:pt x="31761" y="135972"/>
                    <a:pt x="29514" y="131477"/>
                    <a:pt x="28391" y="126982"/>
                  </a:cubicBezTo>
                  <a:cubicBezTo>
                    <a:pt x="28391" y="126982"/>
                    <a:pt x="28391" y="126982"/>
                    <a:pt x="28391" y="126982"/>
                  </a:cubicBezTo>
                  <a:cubicBezTo>
                    <a:pt x="23896" y="117992"/>
                    <a:pt x="13782" y="102260"/>
                    <a:pt x="5916" y="79785"/>
                  </a:cubicBezTo>
                  <a:cubicBezTo>
                    <a:pt x="2544" y="68548"/>
                    <a:pt x="297" y="57310"/>
                    <a:pt x="297" y="43826"/>
                  </a:cubicBezTo>
                  <a:cubicBezTo>
                    <a:pt x="297" y="32588"/>
                    <a:pt x="-1951" y="20227"/>
                    <a:pt x="5916" y="6742"/>
                  </a:cubicBezTo>
                  <a:cubicBezTo>
                    <a:pt x="7040" y="10114"/>
                    <a:pt x="8163" y="13485"/>
                    <a:pt x="9286" y="17980"/>
                  </a:cubicBezTo>
                  <a:cubicBezTo>
                    <a:pt x="9286" y="17980"/>
                    <a:pt x="9286" y="16856"/>
                    <a:pt x="9286" y="16856"/>
                  </a:cubicBezTo>
                  <a:cubicBezTo>
                    <a:pt x="8163" y="12361"/>
                    <a:pt x="8163" y="6742"/>
                    <a:pt x="7040" y="1124"/>
                  </a:cubicBezTo>
                  <a:cubicBezTo>
                    <a:pt x="7040" y="1124"/>
                    <a:pt x="7040" y="0"/>
                    <a:pt x="7040" y="0"/>
                  </a:cubicBezTo>
                  <a:cubicBezTo>
                    <a:pt x="10411" y="51692"/>
                    <a:pt x="104804" y="91022"/>
                    <a:pt x="193579" y="132601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1024692" y="-1518918"/>
              <a:ext cx="2382314" cy="1022597"/>
            </a:xfrm>
            <a:custGeom>
              <a:avLst/>
              <a:gdLst/>
              <a:ahLst/>
              <a:cxnLst/>
              <a:rect l="l" t="t" r="r" b="b"/>
              <a:pathLst>
                <a:path w="2382314" h="1022597" extrusionOk="0">
                  <a:moveTo>
                    <a:pt x="2387933" y="542911"/>
                  </a:moveTo>
                  <a:cubicBezTo>
                    <a:pt x="2383438" y="492343"/>
                    <a:pt x="2371077" y="421547"/>
                    <a:pt x="2313767" y="409186"/>
                  </a:cubicBezTo>
                  <a:cubicBezTo>
                    <a:pt x="2242971" y="410310"/>
                    <a:pt x="2162063" y="414805"/>
                    <a:pt x="2081155" y="426042"/>
                  </a:cubicBezTo>
                  <a:cubicBezTo>
                    <a:pt x="1997998" y="441775"/>
                    <a:pt x="1908100" y="454136"/>
                    <a:pt x="1828315" y="453012"/>
                  </a:cubicBezTo>
                  <a:cubicBezTo>
                    <a:pt x="1604692" y="450765"/>
                    <a:pt x="1400171" y="421547"/>
                    <a:pt x="1095640" y="340639"/>
                  </a:cubicBezTo>
                  <a:cubicBezTo>
                    <a:pt x="975401" y="273215"/>
                    <a:pt x="833811" y="168707"/>
                    <a:pt x="833811" y="168707"/>
                  </a:cubicBezTo>
                  <a:cubicBezTo>
                    <a:pt x="798974" y="139490"/>
                    <a:pt x="737169" y="91170"/>
                    <a:pt x="667498" y="55210"/>
                  </a:cubicBezTo>
                  <a:cubicBezTo>
                    <a:pt x="634909" y="59705"/>
                    <a:pt x="594455" y="37231"/>
                    <a:pt x="594455" y="37231"/>
                  </a:cubicBezTo>
                  <a:cubicBezTo>
                    <a:pt x="425895" y="2395"/>
                    <a:pt x="469721" y="-21204"/>
                    <a:pt x="296666" y="28241"/>
                  </a:cubicBezTo>
                  <a:cubicBezTo>
                    <a:pt x="149457" y="43973"/>
                    <a:pt x="124734" y="-21204"/>
                    <a:pt x="92147" y="55210"/>
                  </a:cubicBezTo>
                  <a:cubicBezTo>
                    <a:pt x="84280" y="73190"/>
                    <a:pt x="84280" y="90046"/>
                    <a:pt x="88775" y="105778"/>
                  </a:cubicBezTo>
                  <a:cubicBezTo>
                    <a:pt x="88775" y="105778"/>
                    <a:pt x="88775" y="105778"/>
                    <a:pt x="88775" y="106902"/>
                  </a:cubicBezTo>
                  <a:cubicBezTo>
                    <a:pt x="88775" y="108026"/>
                    <a:pt x="89899" y="109150"/>
                    <a:pt x="89899" y="110273"/>
                  </a:cubicBezTo>
                  <a:cubicBezTo>
                    <a:pt x="109003" y="151851"/>
                    <a:pt x="189911" y="164213"/>
                    <a:pt x="260707" y="166460"/>
                  </a:cubicBezTo>
                  <a:cubicBezTo>
                    <a:pt x="265201" y="165336"/>
                    <a:pt x="270819" y="165336"/>
                    <a:pt x="276438" y="164213"/>
                  </a:cubicBezTo>
                  <a:cubicBezTo>
                    <a:pt x="337120" y="157470"/>
                    <a:pt x="394430" y="181069"/>
                    <a:pt x="428142" y="199048"/>
                  </a:cubicBezTo>
                  <a:cubicBezTo>
                    <a:pt x="441628" y="202419"/>
                    <a:pt x="450617" y="208038"/>
                    <a:pt x="456235" y="215904"/>
                  </a:cubicBezTo>
                  <a:cubicBezTo>
                    <a:pt x="460731" y="223770"/>
                    <a:pt x="477587" y="236131"/>
                    <a:pt x="498938" y="250740"/>
                  </a:cubicBezTo>
                  <a:cubicBezTo>
                    <a:pt x="511299" y="258606"/>
                    <a:pt x="524784" y="267596"/>
                    <a:pt x="538269" y="275462"/>
                  </a:cubicBezTo>
                  <a:cubicBezTo>
                    <a:pt x="552878" y="284452"/>
                    <a:pt x="568609" y="294566"/>
                    <a:pt x="584341" y="299061"/>
                  </a:cubicBezTo>
                  <a:lnTo>
                    <a:pt x="585465" y="299061"/>
                  </a:lnTo>
                  <a:lnTo>
                    <a:pt x="585465" y="299061"/>
                  </a:lnTo>
                  <a:cubicBezTo>
                    <a:pt x="585465" y="299061"/>
                    <a:pt x="585465" y="299061"/>
                    <a:pt x="585465" y="299061"/>
                  </a:cubicBezTo>
                  <a:cubicBezTo>
                    <a:pt x="585465" y="299061"/>
                    <a:pt x="585465" y="299061"/>
                    <a:pt x="585465" y="299061"/>
                  </a:cubicBezTo>
                  <a:cubicBezTo>
                    <a:pt x="585465" y="299061"/>
                    <a:pt x="585465" y="299061"/>
                    <a:pt x="585465" y="299061"/>
                  </a:cubicBezTo>
                  <a:lnTo>
                    <a:pt x="585465" y="299061"/>
                  </a:lnTo>
                  <a:cubicBezTo>
                    <a:pt x="585465" y="299061"/>
                    <a:pt x="585465" y="299061"/>
                    <a:pt x="585465" y="299061"/>
                  </a:cubicBezTo>
                  <a:cubicBezTo>
                    <a:pt x="585465" y="299061"/>
                    <a:pt x="585465" y="299061"/>
                    <a:pt x="585465" y="299061"/>
                  </a:cubicBezTo>
                  <a:cubicBezTo>
                    <a:pt x="585465" y="299061"/>
                    <a:pt x="585465" y="299061"/>
                    <a:pt x="585465" y="299061"/>
                  </a:cubicBezTo>
                  <a:lnTo>
                    <a:pt x="585465" y="299061"/>
                  </a:lnTo>
                  <a:lnTo>
                    <a:pt x="585465" y="299061"/>
                  </a:lnTo>
                  <a:cubicBezTo>
                    <a:pt x="579846" y="296813"/>
                    <a:pt x="565238" y="296813"/>
                    <a:pt x="554001" y="293442"/>
                  </a:cubicBezTo>
                  <a:cubicBezTo>
                    <a:pt x="539392" y="291194"/>
                    <a:pt x="525908" y="287823"/>
                    <a:pt x="513547" y="285576"/>
                  </a:cubicBezTo>
                  <a:cubicBezTo>
                    <a:pt x="512422" y="285576"/>
                    <a:pt x="511299" y="285576"/>
                    <a:pt x="509052" y="284452"/>
                  </a:cubicBezTo>
                  <a:cubicBezTo>
                    <a:pt x="507928" y="284452"/>
                    <a:pt x="506803" y="284452"/>
                    <a:pt x="504557" y="283328"/>
                  </a:cubicBezTo>
                  <a:cubicBezTo>
                    <a:pt x="440504" y="273215"/>
                    <a:pt x="407916" y="268720"/>
                    <a:pt x="373080" y="270967"/>
                  </a:cubicBezTo>
                  <a:cubicBezTo>
                    <a:pt x="373080" y="270967"/>
                    <a:pt x="371955" y="270967"/>
                    <a:pt x="371955" y="270967"/>
                  </a:cubicBezTo>
                  <a:cubicBezTo>
                    <a:pt x="370832" y="270967"/>
                    <a:pt x="369709" y="270967"/>
                    <a:pt x="368585" y="270967"/>
                  </a:cubicBezTo>
                  <a:cubicBezTo>
                    <a:pt x="352853" y="272091"/>
                    <a:pt x="337120" y="275462"/>
                    <a:pt x="316894" y="278833"/>
                  </a:cubicBezTo>
                  <a:cubicBezTo>
                    <a:pt x="278686" y="286699"/>
                    <a:pt x="244974" y="282205"/>
                    <a:pt x="234861" y="270967"/>
                  </a:cubicBezTo>
                  <a:cubicBezTo>
                    <a:pt x="233737" y="270967"/>
                    <a:pt x="233737" y="272091"/>
                    <a:pt x="233737" y="272091"/>
                  </a:cubicBezTo>
                  <a:cubicBezTo>
                    <a:pt x="233737" y="272091"/>
                    <a:pt x="233737" y="273215"/>
                    <a:pt x="233737" y="273215"/>
                  </a:cubicBezTo>
                  <a:lnTo>
                    <a:pt x="233737" y="273215"/>
                  </a:lnTo>
                  <a:cubicBezTo>
                    <a:pt x="229242" y="268720"/>
                    <a:pt x="226995" y="265349"/>
                    <a:pt x="225870" y="264225"/>
                  </a:cubicBezTo>
                  <a:cubicBezTo>
                    <a:pt x="225870" y="264225"/>
                    <a:pt x="225870" y="264225"/>
                    <a:pt x="225870" y="264225"/>
                  </a:cubicBezTo>
                  <a:lnTo>
                    <a:pt x="225870" y="264225"/>
                  </a:lnTo>
                  <a:cubicBezTo>
                    <a:pt x="223623" y="259730"/>
                    <a:pt x="230365" y="246245"/>
                    <a:pt x="241603" y="230513"/>
                  </a:cubicBezTo>
                  <a:cubicBezTo>
                    <a:pt x="241603" y="230513"/>
                    <a:pt x="241603" y="229389"/>
                    <a:pt x="243851" y="228265"/>
                  </a:cubicBezTo>
                  <a:cubicBezTo>
                    <a:pt x="250593" y="219275"/>
                    <a:pt x="257335" y="208038"/>
                    <a:pt x="266326" y="195677"/>
                  </a:cubicBezTo>
                  <a:cubicBezTo>
                    <a:pt x="266326" y="195677"/>
                    <a:pt x="266326" y="195677"/>
                    <a:pt x="266326" y="195677"/>
                  </a:cubicBezTo>
                  <a:lnTo>
                    <a:pt x="266326" y="195677"/>
                  </a:lnTo>
                  <a:cubicBezTo>
                    <a:pt x="264077" y="188935"/>
                    <a:pt x="251717" y="187811"/>
                    <a:pt x="233737" y="188935"/>
                  </a:cubicBezTo>
                  <a:cubicBezTo>
                    <a:pt x="229242" y="188935"/>
                    <a:pt x="224747" y="190058"/>
                    <a:pt x="220251" y="190058"/>
                  </a:cubicBezTo>
                  <a:cubicBezTo>
                    <a:pt x="207891" y="191182"/>
                    <a:pt x="184293" y="195677"/>
                    <a:pt x="158446" y="200172"/>
                  </a:cubicBezTo>
                  <a:cubicBezTo>
                    <a:pt x="157323" y="201296"/>
                    <a:pt x="155076" y="201296"/>
                    <a:pt x="153952" y="201296"/>
                  </a:cubicBezTo>
                  <a:cubicBezTo>
                    <a:pt x="125859" y="205791"/>
                    <a:pt x="96641" y="213657"/>
                    <a:pt x="70796" y="223770"/>
                  </a:cubicBezTo>
                  <a:cubicBezTo>
                    <a:pt x="57310" y="229389"/>
                    <a:pt x="44949" y="235008"/>
                    <a:pt x="31465" y="237255"/>
                  </a:cubicBezTo>
                  <a:cubicBezTo>
                    <a:pt x="28093" y="238379"/>
                    <a:pt x="23598" y="240626"/>
                    <a:pt x="19104" y="241750"/>
                  </a:cubicBezTo>
                  <a:lnTo>
                    <a:pt x="19104" y="241750"/>
                  </a:lnTo>
                  <a:cubicBezTo>
                    <a:pt x="7867" y="249616"/>
                    <a:pt x="4495" y="258606"/>
                    <a:pt x="0" y="268720"/>
                  </a:cubicBezTo>
                  <a:cubicBezTo>
                    <a:pt x="4495" y="318164"/>
                    <a:pt x="97766" y="358618"/>
                    <a:pt x="186539" y="400197"/>
                  </a:cubicBezTo>
                  <a:cubicBezTo>
                    <a:pt x="202272" y="592355"/>
                    <a:pt x="265201" y="793503"/>
                    <a:pt x="400049" y="908124"/>
                  </a:cubicBezTo>
                  <a:cubicBezTo>
                    <a:pt x="416905" y="922733"/>
                    <a:pt x="424772" y="928351"/>
                    <a:pt x="427019" y="930599"/>
                  </a:cubicBezTo>
                  <a:cubicBezTo>
                    <a:pt x="447246" y="932846"/>
                    <a:pt x="465226" y="926104"/>
                    <a:pt x="552878" y="917114"/>
                  </a:cubicBezTo>
                  <a:cubicBezTo>
                    <a:pt x="696715" y="902505"/>
                    <a:pt x="830439" y="869917"/>
                    <a:pt x="925957" y="867670"/>
                  </a:cubicBezTo>
                  <a:cubicBezTo>
                    <a:pt x="1099012" y="874412"/>
                    <a:pt x="1173178" y="868793"/>
                    <a:pt x="1272067" y="880031"/>
                  </a:cubicBezTo>
                  <a:lnTo>
                    <a:pt x="1272067" y="880031"/>
                  </a:lnTo>
                  <a:cubicBezTo>
                    <a:pt x="1466472" y="903629"/>
                    <a:pt x="2023843" y="983414"/>
                    <a:pt x="2332870" y="1028364"/>
                  </a:cubicBezTo>
                  <a:cubicBezTo>
                    <a:pt x="2354221" y="993528"/>
                    <a:pt x="2364335" y="949702"/>
                    <a:pt x="2369954" y="910372"/>
                  </a:cubicBezTo>
                  <a:cubicBezTo>
                    <a:pt x="2380068" y="845195"/>
                    <a:pt x="2378944" y="778895"/>
                    <a:pt x="2383438" y="712594"/>
                  </a:cubicBezTo>
                  <a:cubicBezTo>
                    <a:pt x="2387933" y="662026"/>
                    <a:pt x="2393552" y="602469"/>
                    <a:pt x="2387933" y="54291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1611282" y="-1256941"/>
              <a:ext cx="1067547" cy="651766"/>
            </a:xfrm>
            <a:custGeom>
              <a:avLst/>
              <a:gdLst/>
              <a:ahLst/>
              <a:cxnLst/>
              <a:rect l="l" t="t" r="r" b="b"/>
              <a:pathLst>
                <a:path w="1067546" h="651765" extrusionOk="0">
                  <a:moveTo>
                    <a:pt x="337120" y="256211"/>
                  </a:moveTo>
                  <a:cubicBezTo>
                    <a:pt x="386563" y="134848"/>
                    <a:pt x="418028" y="23598"/>
                    <a:pt x="416905" y="22475"/>
                  </a:cubicBezTo>
                  <a:cubicBezTo>
                    <a:pt x="416905" y="22475"/>
                    <a:pt x="416905" y="22475"/>
                    <a:pt x="383193" y="0"/>
                  </a:cubicBezTo>
                  <a:cubicBezTo>
                    <a:pt x="400049" y="42702"/>
                    <a:pt x="94393" y="601197"/>
                    <a:pt x="0" y="659632"/>
                  </a:cubicBezTo>
                  <a:cubicBezTo>
                    <a:pt x="44949" y="654013"/>
                    <a:pt x="168560" y="636033"/>
                    <a:pt x="168560" y="636033"/>
                  </a:cubicBezTo>
                  <a:cubicBezTo>
                    <a:pt x="168560" y="636033"/>
                    <a:pt x="168560" y="634909"/>
                    <a:pt x="169683" y="633786"/>
                  </a:cubicBezTo>
                  <a:cubicBezTo>
                    <a:pt x="348357" y="609064"/>
                    <a:pt x="502308" y="601197"/>
                    <a:pt x="854037" y="650642"/>
                  </a:cubicBezTo>
                  <a:cubicBezTo>
                    <a:pt x="852912" y="650642"/>
                    <a:pt x="851789" y="650642"/>
                    <a:pt x="851789" y="650642"/>
                  </a:cubicBezTo>
                  <a:cubicBezTo>
                    <a:pt x="854037" y="650642"/>
                    <a:pt x="892243" y="656260"/>
                    <a:pt x="931574" y="661879"/>
                  </a:cubicBezTo>
                  <a:cubicBezTo>
                    <a:pt x="931574" y="637157"/>
                    <a:pt x="933822" y="612435"/>
                    <a:pt x="938317" y="587713"/>
                  </a:cubicBezTo>
                  <a:cubicBezTo>
                    <a:pt x="950678" y="465226"/>
                    <a:pt x="960792" y="405668"/>
                    <a:pt x="1050691" y="237108"/>
                  </a:cubicBezTo>
                  <a:cubicBezTo>
                    <a:pt x="1051814" y="234860"/>
                    <a:pt x="1073165" y="189911"/>
                    <a:pt x="1074289" y="187663"/>
                  </a:cubicBezTo>
                  <a:cubicBezTo>
                    <a:pt x="1027091" y="112373"/>
                    <a:pt x="439379" y="235984"/>
                    <a:pt x="337120" y="256211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3304747" y="-1102990"/>
              <a:ext cx="89899" cy="606817"/>
            </a:xfrm>
            <a:custGeom>
              <a:avLst/>
              <a:gdLst/>
              <a:ahLst/>
              <a:cxnLst/>
              <a:rect l="l" t="t" r="r" b="b"/>
              <a:pathLst>
                <a:path w="89898" h="606816" extrusionOk="0">
                  <a:moveTo>
                    <a:pt x="0" y="0"/>
                  </a:moveTo>
                  <a:cubicBezTo>
                    <a:pt x="55063" y="24722"/>
                    <a:pt x="187663" y="350605"/>
                    <a:pt x="0" y="613558"/>
                  </a:cubicBezTo>
                  <a:cubicBezTo>
                    <a:pt x="16856" y="494443"/>
                    <a:pt x="96641" y="287676"/>
                    <a:pt x="0" y="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3236200" y="-1144224"/>
              <a:ext cx="224747" cy="719190"/>
            </a:xfrm>
            <a:custGeom>
              <a:avLst/>
              <a:gdLst/>
              <a:ahLst/>
              <a:cxnLst/>
              <a:rect l="l" t="t" r="r" b="b"/>
              <a:pathLst>
                <a:path w="224746" h="719189" extrusionOk="0">
                  <a:moveTo>
                    <a:pt x="22475" y="38988"/>
                  </a:moveTo>
                  <a:cubicBezTo>
                    <a:pt x="137095" y="-79004"/>
                    <a:pt x="143837" y="534555"/>
                    <a:pt x="79785" y="654794"/>
                  </a:cubicBezTo>
                  <a:cubicBezTo>
                    <a:pt x="64052" y="652547"/>
                    <a:pt x="0" y="643557"/>
                    <a:pt x="0" y="643557"/>
                  </a:cubicBezTo>
                  <a:cubicBezTo>
                    <a:pt x="0" y="643557"/>
                    <a:pt x="32589" y="744693"/>
                    <a:pt x="82032" y="719971"/>
                  </a:cubicBezTo>
                  <a:cubicBezTo>
                    <a:pt x="131476" y="695248"/>
                    <a:pt x="205642" y="693001"/>
                    <a:pt x="228117" y="461512"/>
                  </a:cubicBezTo>
                  <a:cubicBezTo>
                    <a:pt x="250592" y="231147"/>
                    <a:pt x="135971" y="-117211"/>
                    <a:pt x="22475" y="38988"/>
                  </a:cubicBezTo>
                  <a:close/>
                </a:path>
              </a:pathLst>
            </a:custGeom>
            <a:solidFill>
              <a:srgbClr val="FFA9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0769905" y="-1888479"/>
              <a:ext cx="2359840" cy="3202643"/>
            </a:xfrm>
            <a:custGeom>
              <a:avLst/>
              <a:gdLst/>
              <a:ahLst/>
              <a:cxnLst/>
              <a:rect l="l" t="t" r="r" b="b"/>
              <a:pathLst>
                <a:path w="2359839" h="3202640" extrusionOk="0">
                  <a:moveTo>
                    <a:pt x="1465049" y="0"/>
                  </a:moveTo>
                  <a:cubicBezTo>
                    <a:pt x="1353799" y="314645"/>
                    <a:pt x="1240302" y="706828"/>
                    <a:pt x="1236931" y="714694"/>
                  </a:cubicBezTo>
                  <a:cubicBezTo>
                    <a:pt x="1231312" y="725932"/>
                    <a:pt x="975100" y="1467596"/>
                    <a:pt x="923409" y="1577722"/>
                  </a:cubicBezTo>
                  <a:cubicBezTo>
                    <a:pt x="871717" y="1687848"/>
                    <a:pt x="870594" y="1727178"/>
                    <a:pt x="739116" y="1817077"/>
                  </a:cubicBezTo>
                  <a:cubicBezTo>
                    <a:pt x="636857" y="1873264"/>
                    <a:pt x="507627" y="1945182"/>
                    <a:pt x="386265" y="2011483"/>
                  </a:cubicBezTo>
                  <a:cubicBezTo>
                    <a:pt x="277262" y="2093515"/>
                    <a:pt x="252540" y="2144083"/>
                    <a:pt x="249169" y="2166558"/>
                  </a:cubicBezTo>
                  <a:cubicBezTo>
                    <a:pt x="245798" y="2189033"/>
                    <a:pt x="278385" y="2283426"/>
                    <a:pt x="253664" y="2330623"/>
                  </a:cubicBezTo>
                  <a:cubicBezTo>
                    <a:pt x="228942" y="2377820"/>
                    <a:pt x="278385" y="2453110"/>
                    <a:pt x="323335" y="2499183"/>
                  </a:cubicBezTo>
                  <a:cubicBezTo>
                    <a:pt x="280634" y="2536266"/>
                    <a:pt x="316593" y="2616051"/>
                    <a:pt x="353676" y="2666619"/>
                  </a:cubicBezTo>
                  <a:cubicBezTo>
                    <a:pt x="389635" y="2716064"/>
                    <a:pt x="477287" y="2699208"/>
                    <a:pt x="417729" y="2765508"/>
                  </a:cubicBezTo>
                  <a:cubicBezTo>
                    <a:pt x="319964" y="2870015"/>
                    <a:pt x="186240" y="2988007"/>
                    <a:pt x="186240" y="2988007"/>
                  </a:cubicBezTo>
                  <a:cubicBezTo>
                    <a:pt x="186240" y="2988007"/>
                    <a:pt x="91846" y="3049812"/>
                    <a:pt x="39031" y="3094762"/>
                  </a:cubicBezTo>
                  <a:cubicBezTo>
                    <a:pt x="-13785" y="3139711"/>
                    <a:pt x="-5918" y="3164433"/>
                    <a:pt x="21052" y="3201516"/>
                  </a:cubicBezTo>
                  <a:cubicBezTo>
                    <a:pt x="72743" y="3240847"/>
                    <a:pt x="226694" y="3144206"/>
                    <a:pt x="270520" y="3117236"/>
                  </a:cubicBezTo>
                  <a:cubicBezTo>
                    <a:pt x="314346" y="3090267"/>
                    <a:pt x="425596" y="3012729"/>
                    <a:pt x="576175" y="2875634"/>
                  </a:cubicBezTo>
                  <a:cubicBezTo>
                    <a:pt x="576175" y="2875634"/>
                    <a:pt x="585165" y="2866644"/>
                    <a:pt x="599774" y="2853159"/>
                  </a:cubicBezTo>
                  <a:cubicBezTo>
                    <a:pt x="696415" y="2845293"/>
                    <a:pt x="681806" y="2821695"/>
                    <a:pt x="787437" y="2804839"/>
                  </a:cubicBezTo>
                  <a:cubicBezTo>
                    <a:pt x="838005" y="2771127"/>
                    <a:pt x="834633" y="2762137"/>
                    <a:pt x="1003193" y="2609309"/>
                  </a:cubicBezTo>
                  <a:cubicBezTo>
                    <a:pt x="1035782" y="2509297"/>
                    <a:pt x="1075113" y="2434007"/>
                    <a:pt x="1130176" y="2259828"/>
                  </a:cubicBezTo>
                  <a:cubicBezTo>
                    <a:pt x="1131299" y="2258704"/>
                    <a:pt x="1131299" y="2257580"/>
                    <a:pt x="1132423" y="2256457"/>
                  </a:cubicBezTo>
                  <a:cubicBezTo>
                    <a:pt x="1132423" y="2256457"/>
                    <a:pt x="1132423" y="2255333"/>
                    <a:pt x="1132423" y="2255333"/>
                  </a:cubicBezTo>
                  <a:cubicBezTo>
                    <a:pt x="1229065" y="2000246"/>
                    <a:pt x="2148278" y="438256"/>
                    <a:pt x="2361787" y="0"/>
                  </a:cubicBezTo>
                  <a:lnTo>
                    <a:pt x="1465049" y="0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1410133" y="730965"/>
              <a:ext cx="202272" cy="191035"/>
            </a:xfrm>
            <a:custGeom>
              <a:avLst/>
              <a:gdLst/>
              <a:ahLst/>
              <a:cxnLst/>
              <a:rect l="l" t="t" r="r" b="b"/>
              <a:pathLst>
                <a:path w="202271" h="191034" extrusionOk="0">
                  <a:moveTo>
                    <a:pt x="33712" y="195510"/>
                  </a:moveTo>
                  <a:lnTo>
                    <a:pt x="92146" y="176407"/>
                  </a:lnTo>
                  <a:cubicBezTo>
                    <a:pt x="92146" y="176407"/>
                    <a:pt x="141590" y="144942"/>
                    <a:pt x="150581" y="110106"/>
                  </a:cubicBezTo>
                  <a:cubicBezTo>
                    <a:pt x="159570" y="75271"/>
                    <a:pt x="230365" y="-26989"/>
                    <a:pt x="206767" y="6723"/>
                  </a:cubicBezTo>
                  <a:cubicBezTo>
                    <a:pt x="185416" y="37064"/>
                    <a:pt x="87650" y="108983"/>
                    <a:pt x="0" y="189892"/>
                  </a:cubicBezTo>
                  <a:cubicBezTo>
                    <a:pt x="11237" y="194386"/>
                    <a:pt x="22475" y="196634"/>
                    <a:pt x="33712" y="19551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0831410" y="964682"/>
              <a:ext cx="528155" cy="348357"/>
            </a:xfrm>
            <a:custGeom>
              <a:avLst/>
              <a:gdLst/>
              <a:ahLst/>
              <a:cxnLst/>
              <a:rect l="l" t="t" r="r" b="b"/>
              <a:pathLst>
                <a:path w="528154" h="348357" extrusionOk="0">
                  <a:moveTo>
                    <a:pt x="0" y="356224"/>
                  </a:moveTo>
                  <a:cubicBezTo>
                    <a:pt x="184293" y="324759"/>
                    <a:pt x="447245" y="83156"/>
                    <a:pt x="536020" y="0"/>
                  </a:cubicBezTo>
                  <a:cubicBezTo>
                    <a:pt x="394430" y="89899"/>
                    <a:pt x="215756" y="209014"/>
                    <a:pt x="184293" y="234860"/>
                  </a:cubicBezTo>
                  <a:cubicBezTo>
                    <a:pt x="147209" y="275315"/>
                    <a:pt x="65176" y="333749"/>
                    <a:pt x="0" y="356224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1015841" y="244368"/>
              <a:ext cx="258458" cy="606817"/>
            </a:xfrm>
            <a:custGeom>
              <a:avLst/>
              <a:gdLst/>
              <a:ahLst/>
              <a:cxnLst/>
              <a:rect l="l" t="t" r="r" b="b"/>
              <a:pathLst>
                <a:path w="258458" h="606816" extrusionOk="0">
                  <a:moveTo>
                    <a:pt x="2109" y="33712"/>
                  </a:moveTo>
                  <a:cubicBezTo>
                    <a:pt x="-1263" y="56187"/>
                    <a:pt x="31326" y="150580"/>
                    <a:pt x="6604" y="197777"/>
                  </a:cubicBezTo>
                  <a:cubicBezTo>
                    <a:pt x="-18119" y="244974"/>
                    <a:pt x="31326" y="320264"/>
                    <a:pt x="76275" y="366337"/>
                  </a:cubicBezTo>
                  <a:cubicBezTo>
                    <a:pt x="33574" y="403420"/>
                    <a:pt x="69533" y="483205"/>
                    <a:pt x="106617" y="533773"/>
                  </a:cubicBezTo>
                  <a:cubicBezTo>
                    <a:pt x="124596" y="559619"/>
                    <a:pt x="157185" y="567485"/>
                    <a:pt x="176288" y="577599"/>
                  </a:cubicBezTo>
                  <a:cubicBezTo>
                    <a:pt x="196515" y="596703"/>
                    <a:pt x="174041" y="627043"/>
                    <a:pt x="188648" y="606816"/>
                  </a:cubicBezTo>
                  <a:cubicBezTo>
                    <a:pt x="206628" y="582094"/>
                    <a:pt x="284166" y="552877"/>
                    <a:pt x="250454" y="557372"/>
                  </a:cubicBezTo>
                  <a:cubicBezTo>
                    <a:pt x="217865" y="561867"/>
                    <a:pt x="192020" y="568609"/>
                    <a:pt x="153813" y="502309"/>
                  </a:cubicBezTo>
                  <a:cubicBezTo>
                    <a:pt x="140329" y="455112"/>
                    <a:pt x="129091" y="406792"/>
                    <a:pt x="120101" y="358471"/>
                  </a:cubicBezTo>
                  <a:cubicBezTo>
                    <a:pt x="117854" y="353976"/>
                    <a:pt x="116729" y="348357"/>
                    <a:pt x="115606" y="341615"/>
                  </a:cubicBezTo>
                  <a:cubicBezTo>
                    <a:pt x="109987" y="300037"/>
                    <a:pt x="103245" y="258459"/>
                    <a:pt x="96503" y="216881"/>
                  </a:cubicBezTo>
                  <a:cubicBezTo>
                    <a:pt x="71780" y="143838"/>
                    <a:pt x="43687" y="71919"/>
                    <a:pt x="15593" y="0"/>
                  </a:cubicBezTo>
                  <a:cubicBezTo>
                    <a:pt x="6604" y="14609"/>
                    <a:pt x="3232" y="25846"/>
                    <a:pt x="2109" y="33712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1730397" y="-708558"/>
              <a:ext cx="741663" cy="1427142"/>
            </a:xfrm>
            <a:custGeom>
              <a:avLst/>
              <a:gdLst/>
              <a:ahLst/>
              <a:cxnLst/>
              <a:rect l="l" t="t" r="r" b="b"/>
              <a:pathLst>
                <a:path w="741663" h="1427141" extrusionOk="0">
                  <a:moveTo>
                    <a:pt x="152827" y="878760"/>
                  </a:moveTo>
                  <a:cubicBezTo>
                    <a:pt x="175302" y="1006865"/>
                    <a:pt x="58434" y="1250715"/>
                    <a:pt x="0" y="1345109"/>
                  </a:cubicBezTo>
                  <a:cubicBezTo>
                    <a:pt x="4495" y="1364212"/>
                    <a:pt x="11237" y="1382192"/>
                    <a:pt x="22475" y="1396801"/>
                  </a:cubicBezTo>
                  <a:cubicBezTo>
                    <a:pt x="22475" y="1396801"/>
                    <a:pt x="23598" y="1397924"/>
                    <a:pt x="23598" y="1397924"/>
                  </a:cubicBezTo>
                  <a:cubicBezTo>
                    <a:pt x="32589" y="1405790"/>
                    <a:pt x="39331" y="1415904"/>
                    <a:pt x="41578" y="1428265"/>
                  </a:cubicBezTo>
                  <a:cubicBezTo>
                    <a:pt x="216880" y="928204"/>
                    <a:pt x="282057" y="838305"/>
                    <a:pt x="427019" y="578723"/>
                  </a:cubicBezTo>
                  <a:cubicBezTo>
                    <a:pt x="704580" y="83156"/>
                    <a:pt x="750653" y="0"/>
                    <a:pt x="750653" y="0"/>
                  </a:cubicBezTo>
                  <a:cubicBezTo>
                    <a:pt x="750653" y="0"/>
                    <a:pt x="244973" y="884378"/>
                    <a:pt x="152827" y="87876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-638533" y="-1889603"/>
              <a:ext cx="3315012" cy="3607188"/>
            </a:xfrm>
            <a:custGeom>
              <a:avLst/>
              <a:gdLst/>
              <a:ahLst/>
              <a:cxnLst/>
              <a:rect l="l" t="t" r="r" b="b"/>
              <a:pathLst>
                <a:path w="3315013" h="3607184" extrusionOk="0">
                  <a:moveTo>
                    <a:pt x="3321756" y="3028462"/>
                  </a:moveTo>
                  <a:lnTo>
                    <a:pt x="3321756" y="3028462"/>
                  </a:lnTo>
                  <a:cubicBezTo>
                    <a:pt x="3320632" y="3021719"/>
                    <a:pt x="3320632" y="3021719"/>
                    <a:pt x="3318384" y="3013853"/>
                  </a:cubicBezTo>
                  <a:cubicBezTo>
                    <a:pt x="3288044" y="2889119"/>
                    <a:pt x="3248713" y="2767755"/>
                    <a:pt x="3218372" y="2705950"/>
                  </a:cubicBezTo>
                  <a:cubicBezTo>
                    <a:pt x="3146453" y="2613804"/>
                    <a:pt x="3071163" y="2455358"/>
                    <a:pt x="2977893" y="2246343"/>
                  </a:cubicBezTo>
                  <a:cubicBezTo>
                    <a:pt x="2985759" y="2263199"/>
                    <a:pt x="2993626" y="2280055"/>
                    <a:pt x="3001492" y="2299159"/>
                  </a:cubicBezTo>
                  <a:cubicBezTo>
                    <a:pt x="2961037" y="2200270"/>
                    <a:pt x="2923954" y="2117114"/>
                    <a:pt x="2894737" y="2057556"/>
                  </a:cubicBezTo>
                  <a:cubicBezTo>
                    <a:pt x="2991378" y="1965410"/>
                    <a:pt x="3147577" y="1832809"/>
                    <a:pt x="3190279" y="1744034"/>
                  </a:cubicBezTo>
                  <a:cubicBezTo>
                    <a:pt x="3056555" y="1536144"/>
                    <a:pt x="2793601" y="1121486"/>
                    <a:pt x="2793601" y="1121486"/>
                  </a:cubicBezTo>
                  <a:lnTo>
                    <a:pt x="2603690" y="654013"/>
                  </a:lnTo>
                  <a:lnTo>
                    <a:pt x="2486822" y="370832"/>
                  </a:lnTo>
                  <a:lnTo>
                    <a:pt x="2484574" y="370832"/>
                  </a:lnTo>
                  <a:cubicBezTo>
                    <a:pt x="2413779" y="235984"/>
                    <a:pt x="2249714" y="112373"/>
                    <a:pt x="2029462" y="0"/>
                  </a:cubicBezTo>
                  <a:lnTo>
                    <a:pt x="0" y="0"/>
                  </a:lnTo>
                  <a:lnTo>
                    <a:pt x="1323758" y="565238"/>
                  </a:lnTo>
                  <a:cubicBezTo>
                    <a:pt x="1323758" y="565238"/>
                    <a:pt x="1578845" y="1139466"/>
                    <a:pt x="1896862" y="1554123"/>
                  </a:cubicBezTo>
                  <a:cubicBezTo>
                    <a:pt x="2048566" y="2033957"/>
                    <a:pt x="2169929" y="2260952"/>
                    <a:pt x="2169929" y="2260952"/>
                  </a:cubicBezTo>
                  <a:lnTo>
                    <a:pt x="2224992" y="2278931"/>
                  </a:lnTo>
                  <a:lnTo>
                    <a:pt x="2299158" y="2277808"/>
                  </a:lnTo>
                  <a:cubicBezTo>
                    <a:pt x="2285674" y="2353098"/>
                    <a:pt x="2274436" y="2462100"/>
                    <a:pt x="2333994" y="2705950"/>
                  </a:cubicBezTo>
                  <a:cubicBezTo>
                    <a:pt x="2348603" y="2778993"/>
                    <a:pt x="2365459" y="2785735"/>
                    <a:pt x="2374449" y="2804839"/>
                  </a:cubicBezTo>
                  <a:cubicBezTo>
                    <a:pt x="2376696" y="2822818"/>
                    <a:pt x="2378943" y="2841922"/>
                    <a:pt x="2381191" y="2861025"/>
                  </a:cubicBezTo>
                  <a:cubicBezTo>
                    <a:pt x="2381191" y="2885747"/>
                    <a:pt x="2383438" y="2902603"/>
                    <a:pt x="2383438" y="2914964"/>
                  </a:cubicBezTo>
                  <a:cubicBezTo>
                    <a:pt x="2383438" y="2922831"/>
                    <a:pt x="2383438" y="2930697"/>
                    <a:pt x="2382315" y="2938563"/>
                  </a:cubicBezTo>
                  <a:cubicBezTo>
                    <a:pt x="2378943" y="2953171"/>
                    <a:pt x="2364335" y="2976770"/>
                    <a:pt x="2349726" y="3003739"/>
                  </a:cubicBezTo>
                  <a:cubicBezTo>
                    <a:pt x="2349726" y="3003739"/>
                    <a:pt x="2349726" y="3003739"/>
                    <a:pt x="2349726" y="3003739"/>
                  </a:cubicBezTo>
                  <a:lnTo>
                    <a:pt x="2349726" y="3003739"/>
                  </a:lnTo>
                  <a:cubicBezTo>
                    <a:pt x="2340737" y="3019472"/>
                    <a:pt x="2332870" y="3036328"/>
                    <a:pt x="2326128" y="3052060"/>
                  </a:cubicBezTo>
                  <a:cubicBezTo>
                    <a:pt x="2319386" y="3064421"/>
                    <a:pt x="2313767" y="3076782"/>
                    <a:pt x="2312643" y="3086896"/>
                  </a:cubicBezTo>
                  <a:lnTo>
                    <a:pt x="2312643" y="3086896"/>
                  </a:lnTo>
                  <a:cubicBezTo>
                    <a:pt x="2312643" y="3089143"/>
                    <a:pt x="2312643" y="3089143"/>
                    <a:pt x="2312643" y="3088019"/>
                  </a:cubicBezTo>
                  <a:cubicBezTo>
                    <a:pt x="2312643" y="3098133"/>
                    <a:pt x="2314891" y="3107123"/>
                    <a:pt x="2325004" y="3113865"/>
                  </a:cubicBezTo>
                  <a:cubicBezTo>
                    <a:pt x="2353098" y="3149825"/>
                    <a:pt x="2409284" y="3125103"/>
                    <a:pt x="2434006" y="3111618"/>
                  </a:cubicBezTo>
                  <a:cubicBezTo>
                    <a:pt x="2464347" y="3095886"/>
                    <a:pt x="2549751" y="3034080"/>
                    <a:pt x="2554246" y="2943058"/>
                  </a:cubicBezTo>
                  <a:cubicBezTo>
                    <a:pt x="2563236" y="2844169"/>
                    <a:pt x="2543009" y="2710445"/>
                    <a:pt x="2574473" y="2695836"/>
                  </a:cubicBezTo>
                  <a:cubicBezTo>
                    <a:pt x="2574473" y="2695836"/>
                    <a:pt x="2574473" y="2696960"/>
                    <a:pt x="2575597" y="2696960"/>
                  </a:cubicBezTo>
                  <a:cubicBezTo>
                    <a:pt x="2683475" y="2823942"/>
                    <a:pt x="2738538" y="2976770"/>
                    <a:pt x="2785735" y="3010482"/>
                  </a:cubicBezTo>
                  <a:cubicBezTo>
                    <a:pt x="2803715" y="3189155"/>
                    <a:pt x="2810457" y="3180166"/>
                    <a:pt x="2807086" y="3208259"/>
                  </a:cubicBezTo>
                  <a:cubicBezTo>
                    <a:pt x="2807086" y="3208259"/>
                    <a:pt x="2805962" y="3209383"/>
                    <a:pt x="2805962" y="3209383"/>
                  </a:cubicBezTo>
                  <a:cubicBezTo>
                    <a:pt x="2623917" y="3165557"/>
                    <a:pt x="2616051" y="3299281"/>
                    <a:pt x="2616051" y="3299281"/>
                  </a:cubicBezTo>
                  <a:cubicBezTo>
                    <a:pt x="2616051" y="3299281"/>
                    <a:pt x="2623917" y="3307147"/>
                    <a:pt x="2682351" y="3320632"/>
                  </a:cubicBezTo>
                  <a:cubicBezTo>
                    <a:pt x="2646392" y="3355468"/>
                    <a:pt x="2616051" y="3394799"/>
                    <a:pt x="2613804" y="3434129"/>
                  </a:cubicBezTo>
                  <a:cubicBezTo>
                    <a:pt x="2613804" y="3434129"/>
                    <a:pt x="2613804" y="3434129"/>
                    <a:pt x="2613804" y="3435253"/>
                  </a:cubicBezTo>
                  <a:cubicBezTo>
                    <a:pt x="2611556" y="3437500"/>
                    <a:pt x="2607061" y="3443119"/>
                    <a:pt x="2602566" y="3445367"/>
                  </a:cubicBezTo>
                  <a:cubicBezTo>
                    <a:pt x="2601443" y="3446490"/>
                    <a:pt x="2600319" y="3446490"/>
                    <a:pt x="2598071" y="3446490"/>
                  </a:cubicBezTo>
                  <a:cubicBezTo>
                    <a:pt x="2598071" y="3446490"/>
                    <a:pt x="2596948" y="3446490"/>
                    <a:pt x="2596948" y="3446490"/>
                  </a:cubicBezTo>
                  <a:cubicBezTo>
                    <a:pt x="2596948" y="3446490"/>
                    <a:pt x="2596948" y="3446490"/>
                    <a:pt x="2596948" y="3446490"/>
                  </a:cubicBezTo>
                  <a:cubicBezTo>
                    <a:pt x="2548627" y="3472336"/>
                    <a:pt x="2526153" y="3498182"/>
                    <a:pt x="2516039" y="3522904"/>
                  </a:cubicBezTo>
                  <a:cubicBezTo>
                    <a:pt x="2513791" y="3529647"/>
                    <a:pt x="2511544" y="3536389"/>
                    <a:pt x="2510420" y="3542008"/>
                  </a:cubicBezTo>
                  <a:cubicBezTo>
                    <a:pt x="2505925" y="3566730"/>
                    <a:pt x="2513791" y="3590328"/>
                    <a:pt x="2518286" y="3610555"/>
                  </a:cubicBezTo>
                  <a:cubicBezTo>
                    <a:pt x="2518286" y="3610555"/>
                    <a:pt x="2518286" y="3610555"/>
                    <a:pt x="2519410" y="3610555"/>
                  </a:cubicBezTo>
                  <a:cubicBezTo>
                    <a:pt x="2526153" y="3613927"/>
                    <a:pt x="2545256" y="3607184"/>
                    <a:pt x="2569978" y="3597071"/>
                  </a:cubicBezTo>
                  <a:cubicBezTo>
                    <a:pt x="2569978" y="3597071"/>
                    <a:pt x="2569978" y="3597071"/>
                    <a:pt x="2569978" y="3597071"/>
                  </a:cubicBezTo>
                  <a:cubicBezTo>
                    <a:pt x="2574473" y="3594823"/>
                    <a:pt x="2580092" y="3593699"/>
                    <a:pt x="2583463" y="3591452"/>
                  </a:cubicBezTo>
                  <a:cubicBezTo>
                    <a:pt x="2594700" y="3586957"/>
                    <a:pt x="2603690" y="3582462"/>
                    <a:pt x="2605938" y="3581339"/>
                  </a:cubicBezTo>
                  <a:cubicBezTo>
                    <a:pt x="2607061" y="3580215"/>
                    <a:pt x="2609309" y="3580215"/>
                    <a:pt x="2610433" y="3579091"/>
                  </a:cubicBezTo>
                  <a:cubicBezTo>
                    <a:pt x="2614927" y="3576843"/>
                    <a:pt x="2622794" y="3573472"/>
                    <a:pt x="2632907" y="3568977"/>
                  </a:cubicBezTo>
                  <a:cubicBezTo>
                    <a:pt x="2663248" y="3555492"/>
                    <a:pt x="2712692" y="3533018"/>
                    <a:pt x="2736291" y="3521780"/>
                  </a:cubicBezTo>
                  <a:cubicBezTo>
                    <a:pt x="2745281" y="3518409"/>
                    <a:pt x="2749775" y="3515038"/>
                    <a:pt x="2749775" y="3515038"/>
                  </a:cubicBezTo>
                  <a:lnTo>
                    <a:pt x="2749775" y="3515038"/>
                  </a:lnTo>
                  <a:lnTo>
                    <a:pt x="2749775" y="3515038"/>
                  </a:lnTo>
                  <a:cubicBezTo>
                    <a:pt x="2749775" y="3515038"/>
                    <a:pt x="2770003" y="3501553"/>
                    <a:pt x="2791354" y="3484697"/>
                  </a:cubicBezTo>
                  <a:cubicBezTo>
                    <a:pt x="2798096" y="3479079"/>
                    <a:pt x="2805962" y="3473460"/>
                    <a:pt x="2812705" y="3466718"/>
                  </a:cubicBezTo>
                  <a:cubicBezTo>
                    <a:pt x="2812705" y="3466718"/>
                    <a:pt x="2812705" y="3466718"/>
                    <a:pt x="2812705" y="3466718"/>
                  </a:cubicBezTo>
                  <a:cubicBezTo>
                    <a:pt x="2812705" y="3466718"/>
                    <a:pt x="2812705" y="3468965"/>
                    <a:pt x="2812705" y="3468965"/>
                  </a:cubicBezTo>
                  <a:cubicBezTo>
                    <a:pt x="2823942" y="3458851"/>
                    <a:pt x="2835179" y="3446490"/>
                    <a:pt x="2845293" y="3435253"/>
                  </a:cubicBezTo>
                  <a:lnTo>
                    <a:pt x="2846417" y="3435253"/>
                  </a:lnTo>
                  <a:cubicBezTo>
                    <a:pt x="2846417" y="3435253"/>
                    <a:pt x="2847540" y="3434129"/>
                    <a:pt x="2848664" y="3431882"/>
                  </a:cubicBezTo>
                  <a:cubicBezTo>
                    <a:pt x="2853159" y="3425139"/>
                    <a:pt x="2865520" y="3411655"/>
                    <a:pt x="2879005" y="3395922"/>
                  </a:cubicBezTo>
                  <a:cubicBezTo>
                    <a:pt x="2879005" y="3395922"/>
                    <a:pt x="2879005" y="3395922"/>
                    <a:pt x="2879005" y="3394799"/>
                  </a:cubicBezTo>
                  <a:cubicBezTo>
                    <a:pt x="2880129" y="3392551"/>
                    <a:pt x="2882376" y="3391427"/>
                    <a:pt x="2883500" y="3389180"/>
                  </a:cubicBezTo>
                  <a:cubicBezTo>
                    <a:pt x="2894737" y="3379066"/>
                    <a:pt x="2903727" y="3367829"/>
                    <a:pt x="2916088" y="3352097"/>
                  </a:cubicBezTo>
                  <a:cubicBezTo>
                    <a:pt x="2921707" y="3346478"/>
                    <a:pt x="2926202" y="3340859"/>
                    <a:pt x="2930697" y="3335241"/>
                  </a:cubicBezTo>
                  <a:cubicBezTo>
                    <a:pt x="2931820" y="3334117"/>
                    <a:pt x="2932944" y="3331870"/>
                    <a:pt x="2935191" y="3330746"/>
                  </a:cubicBezTo>
                  <a:cubicBezTo>
                    <a:pt x="2939686" y="3325127"/>
                    <a:pt x="2943058" y="3321756"/>
                    <a:pt x="2944181" y="3320632"/>
                  </a:cubicBezTo>
                  <a:cubicBezTo>
                    <a:pt x="2944181" y="3320632"/>
                    <a:pt x="2945305" y="3320632"/>
                    <a:pt x="2945305" y="3320632"/>
                  </a:cubicBezTo>
                  <a:lnTo>
                    <a:pt x="2945305" y="3322880"/>
                  </a:lnTo>
                  <a:lnTo>
                    <a:pt x="2952047" y="3322880"/>
                  </a:lnTo>
                  <a:cubicBezTo>
                    <a:pt x="2952047" y="3322880"/>
                    <a:pt x="2956542" y="3320632"/>
                    <a:pt x="2956542" y="3320632"/>
                  </a:cubicBezTo>
                  <a:lnTo>
                    <a:pt x="2956542" y="3320632"/>
                  </a:lnTo>
                  <a:cubicBezTo>
                    <a:pt x="2979017" y="3320632"/>
                    <a:pt x="3000368" y="3322880"/>
                    <a:pt x="3022843" y="3315014"/>
                  </a:cubicBezTo>
                  <a:cubicBezTo>
                    <a:pt x="3043070" y="3309395"/>
                    <a:pt x="3064421" y="3298158"/>
                    <a:pt x="3102628" y="3281302"/>
                  </a:cubicBezTo>
                  <a:cubicBezTo>
                    <a:pt x="3119484" y="3274559"/>
                    <a:pt x="3134092" y="3267817"/>
                    <a:pt x="3145330" y="3262198"/>
                  </a:cubicBezTo>
                  <a:cubicBezTo>
                    <a:pt x="3145330" y="3262198"/>
                    <a:pt x="3145330" y="3262198"/>
                    <a:pt x="3145330" y="3262198"/>
                  </a:cubicBezTo>
                  <a:cubicBezTo>
                    <a:pt x="3145330" y="3262198"/>
                    <a:pt x="3146453" y="3262198"/>
                    <a:pt x="3147577" y="3261074"/>
                  </a:cubicBezTo>
                  <a:cubicBezTo>
                    <a:pt x="3164433" y="3253208"/>
                    <a:pt x="3174547" y="3247590"/>
                    <a:pt x="3180165" y="3240847"/>
                  </a:cubicBezTo>
                  <a:cubicBezTo>
                    <a:pt x="3180165" y="3240847"/>
                    <a:pt x="3180165" y="3240847"/>
                    <a:pt x="3180165" y="3240847"/>
                  </a:cubicBezTo>
                  <a:cubicBezTo>
                    <a:pt x="3180165" y="3240847"/>
                    <a:pt x="3180165" y="3240847"/>
                    <a:pt x="3180165" y="3239723"/>
                  </a:cubicBezTo>
                  <a:cubicBezTo>
                    <a:pt x="3181289" y="3238600"/>
                    <a:pt x="3181289" y="3238600"/>
                    <a:pt x="3181289" y="3237476"/>
                  </a:cubicBezTo>
                  <a:cubicBezTo>
                    <a:pt x="3184660" y="3234105"/>
                    <a:pt x="3182413" y="3230734"/>
                    <a:pt x="3183537" y="3227362"/>
                  </a:cubicBezTo>
                  <a:cubicBezTo>
                    <a:pt x="3183537" y="3226239"/>
                    <a:pt x="3183537" y="3225115"/>
                    <a:pt x="3184660" y="3223991"/>
                  </a:cubicBezTo>
                  <a:cubicBezTo>
                    <a:pt x="3188031" y="3212754"/>
                    <a:pt x="3190279" y="3200393"/>
                    <a:pt x="3181289" y="3182413"/>
                  </a:cubicBezTo>
                  <a:cubicBezTo>
                    <a:pt x="3181289" y="3182413"/>
                    <a:pt x="3181289" y="3182413"/>
                    <a:pt x="3181289" y="3182413"/>
                  </a:cubicBezTo>
                  <a:cubicBezTo>
                    <a:pt x="3181289" y="3182413"/>
                    <a:pt x="3183537" y="3181289"/>
                    <a:pt x="3183537" y="3181289"/>
                  </a:cubicBezTo>
                  <a:cubicBezTo>
                    <a:pt x="3184660" y="3180166"/>
                    <a:pt x="3184660" y="3180166"/>
                    <a:pt x="3185784" y="3179042"/>
                  </a:cubicBezTo>
                  <a:cubicBezTo>
                    <a:pt x="3185784" y="3179042"/>
                    <a:pt x="3185784" y="3179042"/>
                    <a:pt x="3185784" y="3179042"/>
                  </a:cubicBezTo>
                  <a:cubicBezTo>
                    <a:pt x="3190279" y="3173423"/>
                    <a:pt x="3195898" y="3167804"/>
                    <a:pt x="3200393" y="3162186"/>
                  </a:cubicBezTo>
                  <a:cubicBezTo>
                    <a:pt x="3229610" y="3132969"/>
                    <a:pt x="3265569" y="3104875"/>
                    <a:pt x="3290291" y="3079030"/>
                  </a:cubicBezTo>
                  <a:cubicBezTo>
                    <a:pt x="3313890" y="3063297"/>
                    <a:pt x="3326251" y="3045318"/>
                    <a:pt x="3321756" y="3028462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872151" y="1655780"/>
              <a:ext cx="11237" cy="67424"/>
            </a:xfrm>
            <a:custGeom>
              <a:avLst/>
              <a:gdLst/>
              <a:ahLst/>
              <a:cxnLst/>
              <a:rect l="l" t="t" r="r" b="b"/>
              <a:pathLst>
                <a:path w="120000" h="67424" extrusionOk="0">
                  <a:moveTo>
                    <a:pt x="21166" y="0"/>
                  </a:moveTo>
                  <a:cubicBezTo>
                    <a:pt x="-26836" y="24722"/>
                    <a:pt x="9173" y="49444"/>
                    <a:pt x="105178" y="68548"/>
                  </a:cubicBezTo>
                  <a:cubicBezTo>
                    <a:pt x="57175" y="48320"/>
                    <a:pt x="-26836" y="24722"/>
                    <a:pt x="21166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01128" y="1629932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20000" extrusionOk="0">
                  <a:moveTo>
                    <a:pt x="13485" y="0"/>
                  </a:moveTo>
                  <a:cubicBezTo>
                    <a:pt x="13485" y="0"/>
                    <a:pt x="7866" y="23996"/>
                    <a:pt x="0" y="71998"/>
                  </a:cubicBezTo>
                  <a:cubicBezTo>
                    <a:pt x="3371" y="48002"/>
                    <a:pt x="8990" y="23996"/>
                    <a:pt x="13485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14614" y="1581612"/>
              <a:ext cx="56188" cy="44949"/>
            </a:xfrm>
            <a:custGeom>
              <a:avLst/>
              <a:gdLst/>
              <a:ahLst/>
              <a:cxnLst/>
              <a:rect l="l" t="t" r="r" b="b"/>
              <a:pathLst>
                <a:path w="56186" h="44949" extrusionOk="0">
                  <a:moveTo>
                    <a:pt x="62929" y="0"/>
                  </a:moveTo>
                  <a:cubicBezTo>
                    <a:pt x="35959" y="24722"/>
                    <a:pt x="1123" y="47197"/>
                    <a:pt x="0" y="48321"/>
                  </a:cubicBezTo>
                  <a:cubicBezTo>
                    <a:pt x="17979" y="38207"/>
                    <a:pt x="37083" y="24722"/>
                    <a:pt x="62929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879753" y="1560261"/>
              <a:ext cx="78661" cy="67424"/>
            </a:xfrm>
            <a:custGeom>
              <a:avLst/>
              <a:gdLst/>
              <a:ahLst/>
              <a:cxnLst/>
              <a:rect l="l" t="t" r="r" b="b"/>
              <a:pathLst>
                <a:path w="78661" h="67424" extrusionOk="0">
                  <a:moveTo>
                    <a:pt x="80909" y="0"/>
                  </a:moveTo>
                  <a:cubicBezTo>
                    <a:pt x="34836" y="20227"/>
                    <a:pt x="10114" y="47197"/>
                    <a:pt x="0" y="76414"/>
                  </a:cubicBezTo>
                  <a:cubicBezTo>
                    <a:pt x="10114" y="51692"/>
                    <a:pt x="32589" y="25846"/>
                    <a:pt x="80909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-289052" y="-1889603"/>
              <a:ext cx="2899231" cy="2180045"/>
            </a:xfrm>
            <a:custGeom>
              <a:avLst/>
              <a:gdLst/>
              <a:ahLst/>
              <a:cxnLst/>
              <a:rect l="l" t="t" r="r" b="b"/>
              <a:pathLst>
                <a:path w="2899231" h="2180042" extrusionOk="0">
                  <a:moveTo>
                    <a:pt x="2510420" y="1030463"/>
                  </a:moveTo>
                  <a:lnTo>
                    <a:pt x="2320509" y="562990"/>
                  </a:lnTo>
                  <a:lnTo>
                    <a:pt x="2204765" y="280933"/>
                  </a:lnTo>
                  <a:lnTo>
                    <a:pt x="2202517" y="280933"/>
                  </a:lnTo>
                  <a:cubicBezTo>
                    <a:pt x="2131722" y="146085"/>
                    <a:pt x="2032834" y="112373"/>
                    <a:pt x="1812582" y="0"/>
                  </a:cubicBezTo>
                  <a:lnTo>
                    <a:pt x="0" y="0"/>
                  </a:lnTo>
                  <a:lnTo>
                    <a:pt x="1041701" y="475339"/>
                  </a:lnTo>
                  <a:cubicBezTo>
                    <a:pt x="1041701" y="475339"/>
                    <a:pt x="1296788" y="1049567"/>
                    <a:pt x="1614805" y="1464225"/>
                  </a:cubicBezTo>
                  <a:cubicBezTo>
                    <a:pt x="1766509" y="1944059"/>
                    <a:pt x="1887872" y="2171053"/>
                    <a:pt x="1887872" y="2171053"/>
                  </a:cubicBezTo>
                  <a:lnTo>
                    <a:pt x="1942935" y="2189033"/>
                  </a:lnTo>
                  <a:lnTo>
                    <a:pt x="2035081" y="2186785"/>
                  </a:lnTo>
                  <a:cubicBezTo>
                    <a:pt x="2035081" y="2186785"/>
                    <a:pt x="2448615" y="2093515"/>
                    <a:pt x="2444120" y="2089020"/>
                  </a:cubicBezTo>
                  <a:cubicBezTo>
                    <a:pt x="2439625" y="2084525"/>
                    <a:pt x="2465471" y="2054185"/>
                    <a:pt x="2472213" y="2049690"/>
                  </a:cubicBezTo>
                  <a:cubicBezTo>
                    <a:pt x="2478956" y="2045195"/>
                    <a:pt x="2567730" y="2008112"/>
                    <a:pt x="2567730" y="2008112"/>
                  </a:cubicBezTo>
                  <a:cubicBezTo>
                    <a:pt x="2650887" y="1919337"/>
                    <a:pt x="2856530" y="1755272"/>
                    <a:pt x="2904850" y="1653012"/>
                  </a:cubicBezTo>
                  <a:cubicBezTo>
                    <a:pt x="2773374" y="1445121"/>
                    <a:pt x="2510420" y="1030463"/>
                    <a:pt x="2510420" y="1030463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617921" y="-236590"/>
              <a:ext cx="966411" cy="505680"/>
            </a:xfrm>
            <a:custGeom>
              <a:avLst/>
              <a:gdLst/>
              <a:ahLst/>
              <a:cxnLst/>
              <a:rect l="l" t="t" r="r" b="b"/>
              <a:pathLst>
                <a:path w="966410" h="505680" extrusionOk="0">
                  <a:moveTo>
                    <a:pt x="673116" y="156199"/>
                  </a:moveTo>
                  <a:cubicBezTo>
                    <a:pt x="562990" y="184292"/>
                    <a:pt x="493319" y="126982"/>
                    <a:pt x="361842" y="202272"/>
                  </a:cubicBezTo>
                  <a:cubicBezTo>
                    <a:pt x="249469" y="266325"/>
                    <a:pt x="231489" y="280933"/>
                    <a:pt x="84280" y="415781"/>
                  </a:cubicBezTo>
                  <a:lnTo>
                    <a:pt x="84280" y="415781"/>
                  </a:lnTo>
                  <a:cubicBezTo>
                    <a:pt x="38207" y="460731"/>
                    <a:pt x="10114" y="483205"/>
                    <a:pt x="3371" y="495566"/>
                  </a:cubicBezTo>
                  <a:cubicBezTo>
                    <a:pt x="2248" y="496690"/>
                    <a:pt x="1124" y="498938"/>
                    <a:pt x="0" y="500061"/>
                  </a:cubicBezTo>
                  <a:cubicBezTo>
                    <a:pt x="1124" y="500061"/>
                    <a:pt x="1124" y="500061"/>
                    <a:pt x="2248" y="498938"/>
                  </a:cubicBezTo>
                  <a:cubicBezTo>
                    <a:pt x="-2248" y="510175"/>
                    <a:pt x="14608" y="510175"/>
                    <a:pt x="56187" y="501185"/>
                  </a:cubicBezTo>
                  <a:cubicBezTo>
                    <a:pt x="143838" y="480958"/>
                    <a:pt x="131477" y="495566"/>
                    <a:pt x="134848" y="507927"/>
                  </a:cubicBezTo>
                  <a:cubicBezTo>
                    <a:pt x="138219" y="520288"/>
                    <a:pt x="128106" y="448370"/>
                    <a:pt x="128106" y="448370"/>
                  </a:cubicBezTo>
                  <a:lnTo>
                    <a:pt x="134848" y="412410"/>
                  </a:lnTo>
                  <a:cubicBezTo>
                    <a:pt x="366337" y="265201"/>
                    <a:pt x="557372" y="168560"/>
                    <a:pt x="667498" y="278686"/>
                  </a:cubicBezTo>
                  <a:cubicBezTo>
                    <a:pt x="664126" y="327006"/>
                    <a:pt x="671992" y="322511"/>
                    <a:pt x="816954" y="175302"/>
                  </a:cubicBezTo>
                  <a:cubicBezTo>
                    <a:pt x="961916" y="28093"/>
                    <a:pt x="954050" y="19103"/>
                    <a:pt x="974277" y="0"/>
                  </a:cubicBezTo>
                  <a:cubicBezTo>
                    <a:pt x="856285" y="71919"/>
                    <a:pt x="783242" y="128106"/>
                    <a:pt x="673116" y="156199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718773" y="-33326"/>
              <a:ext cx="1022596" cy="1663126"/>
            </a:xfrm>
            <a:custGeom>
              <a:avLst/>
              <a:gdLst/>
              <a:ahLst/>
              <a:cxnLst/>
              <a:rect l="l" t="t" r="r" b="b"/>
              <a:pathLst>
                <a:path w="1022597" h="1663125" extrusionOk="0">
                  <a:moveTo>
                    <a:pt x="1031871" y="1082287"/>
                  </a:moveTo>
                  <a:lnTo>
                    <a:pt x="1031871" y="1082287"/>
                  </a:lnTo>
                  <a:cubicBezTo>
                    <a:pt x="1030747" y="1075544"/>
                    <a:pt x="1030747" y="1075544"/>
                    <a:pt x="1028500" y="1067678"/>
                  </a:cubicBezTo>
                  <a:cubicBezTo>
                    <a:pt x="998159" y="942944"/>
                    <a:pt x="958828" y="821580"/>
                    <a:pt x="928488" y="759775"/>
                  </a:cubicBezTo>
                  <a:cubicBezTo>
                    <a:pt x="848702" y="657515"/>
                    <a:pt x="763299" y="472099"/>
                    <a:pt x="655420" y="226002"/>
                  </a:cubicBezTo>
                  <a:cubicBezTo>
                    <a:pt x="645307" y="202403"/>
                    <a:pt x="636317" y="172062"/>
                    <a:pt x="613842" y="142845"/>
                  </a:cubicBezTo>
                  <a:lnTo>
                    <a:pt x="613842" y="142845"/>
                  </a:lnTo>
                  <a:cubicBezTo>
                    <a:pt x="613842" y="140598"/>
                    <a:pt x="613842" y="138350"/>
                    <a:pt x="612719" y="136103"/>
                  </a:cubicBezTo>
                  <a:cubicBezTo>
                    <a:pt x="602605" y="115876"/>
                    <a:pt x="594739" y="95649"/>
                    <a:pt x="585749" y="76545"/>
                  </a:cubicBezTo>
                  <a:cubicBezTo>
                    <a:pt x="585749" y="76545"/>
                    <a:pt x="585749" y="76545"/>
                    <a:pt x="585749" y="76545"/>
                  </a:cubicBezTo>
                  <a:cubicBezTo>
                    <a:pt x="576759" y="57442"/>
                    <a:pt x="564398" y="32720"/>
                    <a:pt x="548666" y="131"/>
                  </a:cubicBezTo>
                  <a:cubicBezTo>
                    <a:pt x="155359" y="-5487"/>
                    <a:pt x="73327" y="170939"/>
                    <a:pt x="23882" y="231620"/>
                  </a:cubicBezTo>
                  <a:cubicBezTo>
                    <a:pt x="26130" y="333880"/>
                    <a:pt x="-43542" y="395685"/>
                    <a:pt x="45233" y="762022"/>
                  </a:cubicBezTo>
                  <a:cubicBezTo>
                    <a:pt x="59842" y="835065"/>
                    <a:pt x="76698" y="841808"/>
                    <a:pt x="85688" y="860911"/>
                  </a:cubicBezTo>
                  <a:cubicBezTo>
                    <a:pt x="87935" y="878891"/>
                    <a:pt x="90183" y="897994"/>
                    <a:pt x="92430" y="917098"/>
                  </a:cubicBezTo>
                  <a:cubicBezTo>
                    <a:pt x="92430" y="941820"/>
                    <a:pt x="94677" y="958676"/>
                    <a:pt x="94677" y="971037"/>
                  </a:cubicBezTo>
                  <a:cubicBezTo>
                    <a:pt x="94677" y="978903"/>
                    <a:pt x="94677" y="986769"/>
                    <a:pt x="93554" y="994635"/>
                  </a:cubicBezTo>
                  <a:cubicBezTo>
                    <a:pt x="90183" y="1009244"/>
                    <a:pt x="75574" y="1032842"/>
                    <a:pt x="60965" y="1059812"/>
                  </a:cubicBezTo>
                  <a:cubicBezTo>
                    <a:pt x="60965" y="1059812"/>
                    <a:pt x="60965" y="1059812"/>
                    <a:pt x="60965" y="1059812"/>
                  </a:cubicBezTo>
                  <a:lnTo>
                    <a:pt x="60965" y="1059812"/>
                  </a:lnTo>
                  <a:cubicBezTo>
                    <a:pt x="51976" y="1075544"/>
                    <a:pt x="44109" y="1092400"/>
                    <a:pt x="37367" y="1108132"/>
                  </a:cubicBezTo>
                  <a:cubicBezTo>
                    <a:pt x="30625" y="1120493"/>
                    <a:pt x="25006" y="1132855"/>
                    <a:pt x="23882" y="1142968"/>
                  </a:cubicBezTo>
                  <a:lnTo>
                    <a:pt x="23882" y="1142968"/>
                  </a:lnTo>
                  <a:cubicBezTo>
                    <a:pt x="23882" y="1145216"/>
                    <a:pt x="23882" y="1145216"/>
                    <a:pt x="23882" y="1144092"/>
                  </a:cubicBezTo>
                  <a:cubicBezTo>
                    <a:pt x="23882" y="1154205"/>
                    <a:pt x="26130" y="1163195"/>
                    <a:pt x="36243" y="1169938"/>
                  </a:cubicBezTo>
                  <a:cubicBezTo>
                    <a:pt x="64337" y="1205897"/>
                    <a:pt x="120523" y="1181175"/>
                    <a:pt x="145245" y="1167690"/>
                  </a:cubicBezTo>
                  <a:cubicBezTo>
                    <a:pt x="175586" y="1151958"/>
                    <a:pt x="260990" y="1090153"/>
                    <a:pt x="265485" y="999130"/>
                  </a:cubicBezTo>
                  <a:cubicBezTo>
                    <a:pt x="274475" y="900242"/>
                    <a:pt x="254248" y="766517"/>
                    <a:pt x="285712" y="751909"/>
                  </a:cubicBezTo>
                  <a:cubicBezTo>
                    <a:pt x="285712" y="751909"/>
                    <a:pt x="285712" y="753033"/>
                    <a:pt x="286836" y="753033"/>
                  </a:cubicBezTo>
                  <a:cubicBezTo>
                    <a:pt x="394714" y="880014"/>
                    <a:pt x="449777" y="1032842"/>
                    <a:pt x="496974" y="1066554"/>
                  </a:cubicBezTo>
                  <a:cubicBezTo>
                    <a:pt x="514954" y="1245228"/>
                    <a:pt x="521696" y="1236238"/>
                    <a:pt x="518325" y="1264331"/>
                  </a:cubicBezTo>
                  <a:cubicBezTo>
                    <a:pt x="518325" y="1264331"/>
                    <a:pt x="517201" y="1265455"/>
                    <a:pt x="517201" y="1265455"/>
                  </a:cubicBezTo>
                  <a:cubicBezTo>
                    <a:pt x="335156" y="1221629"/>
                    <a:pt x="327290" y="1355354"/>
                    <a:pt x="327290" y="1355354"/>
                  </a:cubicBezTo>
                  <a:cubicBezTo>
                    <a:pt x="327290" y="1355354"/>
                    <a:pt x="335156" y="1363220"/>
                    <a:pt x="393591" y="1376705"/>
                  </a:cubicBezTo>
                  <a:cubicBezTo>
                    <a:pt x="357631" y="1412664"/>
                    <a:pt x="327290" y="1450871"/>
                    <a:pt x="325043" y="1491325"/>
                  </a:cubicBezTo>
                  <a:cubicBezTo>
                    <a:pt x="322795" y="1493573"/>
                    <a:pt x="318300" y="1499192"/>
                    <a:pt x="313805" y="1501439"/>
                  </a:cubicBezTo>
                  <a:cubicBezTo>
                    <a:pt x="312682" y="1502563"/>
                    <a:pt x="310434" y="1502563"/>
                    <a:pt x="309311" y="1502563"/>
                  </a:cubicBezTo>
                  <a:cubicBezTo>
                    <a:pt x="309311" y="1502563"/>
                    <a:pt x="308187" y="1502563"/>
                    <a:pt x="308187" y="1502563"/>
                  </a:cubicBezTo>
                  <a:cubicBezTo>
                    <a:pt x="308187" y="1502563"/>
                    <a:pt x="308187" y="1502563"/>
                    <a:pt x="308187" y="1502563"/>
                  </a:cubicBezTo>
                  <a:cubicBezTo>
                    <a:pt x="259866" y="1528409"/>
                    <a:pt x="237392" y="1554255"/>
                    <a:pt x="227278" y="1578977"/>
                  </a:cubicBezTo>
                  <a:cubicBezTo>
                    <a:pt x="225031" y="1585719"/>
                    <a:pt x="222783" y="1592461"/>
                    <a:pt x="221659" y="1598080"/>
                  </a:cubicBezTo>
                  <a:cubicBezTo>
                    <a:pt x="217164" y="1622802"/>
                    <a:pt x="225031" y="1646401"/>
                    <a:pt x="229525" y="1666628"/>
                  </a:cubicBezTo>
                  <a:cubicBezTo>
                    <a:pt x="229525" y="1666628"/>
                    <a:pt x="229525" y="1666628"/>
                    <a:pt x="230649" y="1666628"/>
                  </a:cubicBezTo>
                  <a:cubicBezTo>
                    <a:pt x="237392" y="1669999"/>
                    <a:pt x="256495" y="1663257"/>
                    <a:pt x="281217" y="1653143"/>
                  </a:cubicBezTo>
                  <a:cubicBezTo>
                    <a:pt x="286836" y="1650896"/>
                    <a:pt x="291331" y="1649772"/>
                    <a:pt x="295826" y="1647524"/>
                  </a:cubicBezTo>
                  <a:cubicBezTo>
                    <a:pt x="307063" y="1643029"/>
                    <a:pt x="316053" y="1638535"/>
                    <a:pt x="318300" y="1637411"/>
                  </a:cubicBezTo>
                  <a:cubicBezTo>
                    <a:pt x="319424" y="1636287"/>
                    <a:pt x="321672" y="1636287"/>
                    <a:pt x="322795" y="1635163"/>
                  </a:cubicBezTo>
                  <a:cubicBezTo>
                    <a:pt x="340775" y="1627297"/>
                    <a:pt x="417189" y="1592461"/>
                    <a:pt x="448653" y="1577853"/>
                  </a:cubicBezTo>
                  <a:cubicBezTo>
                    <a:pt x="457643" y="1574482"/>
                    <a:pt x="462138" y="1571111"/>
                    <a:pt x="462138" y="1571111"/>
                  </a:cubicBezTo>
                  <a:lnTo>
                    <a:pt x="462138" y="1571111"/>
                  </a:lnTo>
                  <a:lnTo>
                    <a:pt x="462138" y="1571111"/>
                  </a:lnTo>
                  <a:cubicBezTo>
                    <a:pt x="462138" y="1571111"/>
                    <a:pt x="498098" y="1547512"/>
                    <a:pt x="525067" y="1523914"/>
                  </a:cubicBezTo>
                  <a:cubicBezTo>
                    <a:pt x="525067" y="1523914"/>
                    <a:pt x="525067" y="1526161"/>
                    <a:pt x="525067" y="1526161"/>
                  </a:cubicBezTo>
                  <a:cubicBezTo>
                    <a:pt x="536305" y="1516048"/>
                    <a:pt x="547542" y="1503687"/>
                    <a:pt x="557656" y="1492449"/>
                  </a:cubicBezTo>
                  <a:lnTo>
                    <a:pt x="558779" y="1492449"/>
                  </a:lnTo>
                  <a:cubicBezTo>
                    <a:pt x="558779" y="1492449"/>
                    <a:pt x="573388" y="1473346"/>
                    <a:pt x="591368" y="1453119"/>
                  </a:cubicBezTo>
                  <a:cubicBezTo>
                    <a:pt x="600357" y="1443005"/>
                    <a:pt x="609347" y="1431768"/>
                    <a:pt x="618337" y="1421654"/>
                  </a:cubicBezTo>
                  <a:cubicBezTo>
                    <a:pt x="619461" y="1420530"/>
                    <a:pt x="620585" y="1418283"/>
                    <a:pt x="621708" y="1417159"/>
                  </a:cubicBezTo>
                  <a:cubicBezTo>
                    <a:pt x="611595" y="1428396"/>
                    <a:pt x="601481" y="1440757"/>
                    <a:pt x="591368" y="1450871"/>
                  </a:cubicBezTo>
                  <a:cubicBezTo>
                    <a:pt x="607100" y="1438510"/>
                    <a:pt x="616090" y="1425025"/>
                    <a:pt x="632946" y="1403674"/>
                  </a:cubicBezTo>
                  <a:cubicBezTo>
                    <a:pt x="646431" y="1389066"/>
                    <a:pt x="654297" y="1380076"/>
                    <a:pt x="655420" y="1377828"/>
                  </a:cubicBezTo>
                  <a:cubicBezTo>
                    <a:pt x="680143" y="1376705"/>
                    <a:pt x="707112" y="1381200"/>
                    <a:pt x="732958" y="1372210"/>
                  </a:cubicBezTo>
                  <a:cubicBezTo>
                    <a:pt x="753185" y="1366591"/>
                    <a:pt x="775660" y="1355354"/>
                    <a:pt x="813867" y="1338498"/>
                  </a:cubicBezTo>
                  <a:cubicBezTo>
                    <a:pt x="830723" y="1331755"/>
                    <a:pt x="845331" y="1325013"/>
                    <a:pt x="856569" y="1319394"/>
                  </a:cubicBezTo>
                  <a:cubicBezTo>
                    <a:pt x="856569" y="1319394"/>
                    <a:pt x="856569" y="1319394"/>
                    <a:pt x="856569" y="1319394"/>
                  </a:cubicBezTo>
                  <a:cubicBezTo>
                    <a:pt x="856569" y="1319394"/>
                    <a:pt x="857692" y="1319394"/>
                    <a:pt x="858816" y="1318271"/>
                  </a:cubicBezTo>
                  <a:cubicBezTo>
                    <a:pt x="875672" y="1310404"/>
                    <a:pt x="885786" y="1304786"/>
                    <a:pt x="891404" y="1298043"/>
                  </a:cubicBezTo>
                  <a:cubicBezTo>
                    <a:pt x="891404" y="1298043"/>
                    <a:pt x="891404" y="1298043"/>
                    <a:pt x="891404" y="1298043"/>
                  </a:cubicBezTo>
                  <a:cubicBezTo>
                    <a:pt x="891404" y="1298043"/>
                    <a:pt x="891404" y="1298043"/>
                    <a:pt x="891404" y="1296920"/>
                  </a:cubicBezTo>
                  <a:cubicBezTo>
                    <a:pt x="892528" y="1295796"/>
                    <a:pt x="892528" y="1295796"/>
                    <a:pt x="892528" y="1294672"/>
                  </a:cubicBezTo>
                  <a:cubicBezTo>
                    <a:pt x="893652" y="1292425"/>
                    <a:pt x="892528" y="1291301"/>
                    <a:pt x="892528" y="1289053"/>
                  </a:cubicBezTo>
                  <a:cubicBezTo>
                    <a:pt x="897023" y="1276692"/>
                    <a:pt x="903765" y="1262084"/>
                    <a:pt x="892528" y="1238485"/>
                  </a:cubicBezTo>
                  <a:cubicBezTo>
                    <a:pt x="892528" y="1238485"/>
                    <a:pt x="892528" y="1238485"/>
                    <a:pt x="892528" y="1238485"/>
                  </a:cubicBezTo>
                  <a:cubicBezTo>
                    <a:pt x="892528" y="1238485"/>
                    <a:pt x="894776" y="1237362"/>
                    <a:pt x="894776" y="1237362"/>
                  </a:cubicBezTo>
                  <a:cubicBezTo>
                    <a:pt x="945344" y="1178928"/>
                    <a:pt x="1044232" y="1122741"/>
                    <a:pt x="1031871" y="1082287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605683" y="973671"/>
              <a:ext cx="134848" cy="224747"/>
            </a:xfrm>
            <a:custGeom>
              <a:avLst/>
              <a:gdLst/>
              <a:ahLst/>
              <a:cxnLst/>
              <a:rect l="l" t="t" r="r" b="b"/>
              <a:pathLst>
                <a:path w="134847" h="224746" extrusionOk="0">
                  <a:moveTo>
                    <a:pt x="144962" y="75290"/>
                  </a:moveTo>
                  <a:lnTo>
                    <a:pt x="141590" y="78661"/>
                  </a:lnTo>
                  <a:cubicBezTo>
                    <a:pt x="129229" y="79785"/>
                    <a:pt x="124734" y="80909"/>
                    <a:pt x="116868" y="82033"/>
                  </a:cubicBezTo>
                  <a:cubicBezTo>
                    <a:pt x="51692" y="85404"/>
                    <a:pt x="21351" y="48321"/>
                    <a:pt x="7866" y="19104"/>
                  </a:cubicBezTo>
                  <a:cubicBezTo>
                    <a:pt x="6742" y="11237"/>
                    <a:pt x="7866" y="6742"/>
                    <a:pt x="7866" y="6742"/>
                  </a:cubicBezTo>
                  <a:lnTo>
                    <a:pt x="7866" y="6742"/>
                  </a:lnTo>
                  <a:cubicBezTo>
                    <a:pt x="7866" y="6742"/>
                    <a:pt x="5619" y="8990"/>
                    <a:pt x="5619" y="12361"/>
                  </a:cubicBezTo>
                  <a:cubicBezTo>
                    <a:pt x="3371" y="7866"/>
                    <a:pt x="1124" y="3371"/>
                    <a:pt x="0" y="0"/>
                  </a:cubicBezTo>
                  <a:cubicBezTo>
                    <a:pt x="1124" y="31465"/>
                    <a:pt x="1124" y="114621"/>
                    <a:pt x="8990" y="186540"/>
                  </a:cubicBezTo>
                  <a:cubicBezTo>
                    <a:pt x="10114" y="194406"/>
                    <a:pt x="10114" y="206767"/>
                    <a:pt x="11237" y="206767"/>
                  </a:cubicBezTo>
                  <a:lnTo>
                    <a:pt x="11237" y="206767"/>
                  </a:lnTo>
                  <a:cubicBezTo>
                    <a:pt x="11237" y="218005"/>
                    <a:pt x="12361" y="224747"/>
                    <a:pt x="12361" y="231489"/>
                  </a:cubicBezTo>
                  <a:cubicBezTo>
                    <a:pt x="60682" y="169684"/>
                    <a:pt x="157323" y="115745"/>
                    <a:pt x="144962" y="75290"/>
                  </a:cubicBezTo>
                  <a:close/>
                  <a:moveTo>
                    <a:pt x="12361" y="221376"/>
                  </a:moveTo>
                  <a:cubicBezTo>
                    <a:pt x="11237" y="221376"/>
                    <a:pt x="11237" y="221376"/>
                    <a:pt x="12361" y="221376"/>
                  </a:cubicBezTo>
                  <a:cubicBezTo>
                    <a:pt x="11237" y="221376"/>
                    <a:pt x="11237" y="221376"/>
                    <a:pt x="12361" y="221376"/>
                  </a:cubicBezTo>
                  <a:cubicBezTo>
                    <a:pt x="11237" y="221376"/>
                    <a:pt x="11237" y="221376"/>
                    <a:pt x="12361" y="221376"/>
                  </a:cubicBezTo>
                  <a:cubicBezTo>
                    <a:pt x="12361" y="221376"/>
                    <a:pt x="12361" y="221376"/>
                    <a:pt x="12361" y="221376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047188" y="1224373"/>
              <a:ext cx="191035" cy="112373"/>
            </a:xfrm>
            <a:custGeom>
              <a:avLst/>
              <a:gdLst/>
              <a:ahLst/>
              <a:cxnLst/>
              <a:rect l="l" t="t" r="r" b="b"/>
              <a:pathLst>
                <a:path w="191034" h="112373" extrusionOk="0">
                  <a:moveTo>
                    <a:pt x="191035" y="8882"/>
                  </a:moveTo>
                  <a:cubicBezTo>
                    <a:pt x="191035" y="7758"/>
                    <a:pt x="191035" y="7758"/>
                    <a:pt x="191035" y="8882"/>
                  </a:cubicBezTo>
                  <a:cubicBezTo>
                    <a:pt x="7866" y="-34943"/>
                    <a:pt x="0" y="97657"/>
                    <a:pt x="0" y="97657"/>
                  </a:cubicBezTo>
                  <a:cubicBezTo>
                    <a:pt x="0" y="97657"/>
                    <a:pt x="7866" y="105523"/>
                    <a:pt x="66300" y="119008"/>
                  </a:cubicBezTo>
                  <a:cubicBezTo>
                    <a:pt x="66300" y="119008"/>
                    <a:pt x="67424" y="119008"/>
                    <a:pt x="67424" y="119008"/>
                  </a:cubicBezTo>
                  <a:cubicBezTo>
                    <a:pt x="112373" y="76306"/>
                    <a:pt x="166312" y="38099"/>
                    <a:pt x="191035" y="8882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373070" y="1184934"/>
              <a:ext cx="235984" cy="157323"/>
            </a:xfrm>
            <a:custGeom>
              <a:avLst/>
              <a:gdLst/>
              <a:ahLst/>
              <a:cxnLst/>
              <a:rect l="l" t="t" r="r" b="b"/>
              <a:pathLst>
                <a:path w="235983" h="157322" extrusionOk="0">
                  <a:moveTo>
                    <a:pt x="125858" y="0"/>
                  </a:moveTo>
                  <a:cubicBezTo>
                    <a:pt x="125858" y="1124"/>
                    <a:pt x="125858" y="2247"/>
                    <a:pt x="125858" y="3371"/>
                  </a:cubicBezTo>
                  <a:cubicBezTo>
                    <a:pt x="124734" y="15732"/>
                    <a:pt x="121363" y="29217"/>
                    <a:pt x="111250" y="43826"/>
                  </a:cubicBezTo>
                  <a:lnTo>
                    <a:pt x="111250" y="43826"/>
                  </a:lnTo>
                  <a:cubicBezTo>
                    <a:pt x="109002" y="47197"/>
                    <a:pt x="105631" y="50568"/>
                    <a:pt x="102259" y="55063"/>
                  </a:cubicBezTo>
                  <a:cubicBezTo>
                    <a:pt x="107878" y="52815"/>
                    <a:pt x="110126" y="52815"/>
                    <a:pt x="101136" y="56187"/>
                  </a:cubicBezTo>
                  <a:cubicBezTo>
                    <a:pt x="101136" y="56187"/>
                    <a:pt x="102259" y="55063"/>
                    <a:pt x="102259" y="55063"/>
                  </a:cubicBezTo>
                  <a:cubicBezTo>
                    <a:pt x="102259" y="55063"/>
                    <a:pt x="101136" y="55063"/>
                    <a:pt x="100012" y="56187"/>
                  </a:cubicBezTo>
                  <a:cubicBezTo>
                    <a:pt x="91022" y="66300"/>
                    <a:pt x="79785" y="75290"/>
                    <a:pt x="64053" y="86527"/>
                  </a:cubicBezTo>
                  <a:lnTo>
                    <a:pt x="42702" y="105631"/>
                  </a:lnTo>
                  <a:cubicBezTo>
                    <a:pt x="42702" y="106755"/>
                    <a:pt x="41578" y="106755"/>
                    <a:pt x="41578" y="107878"/>
                  </a:cubicBezTo>
                  <a:cubicBezTo>
                    <a:pt x="41578" y="107878"/>
                    <a:pt x="40454" y="109002"/>
                    <a:pt x="40454" y="109002"/>
                  </a:cubicBezTo>
                  <a:cubicBezTo>
                    <a:pt x="30341" y="130353"/>
                    <a:pt x="20227" y="137095"/>
                    <a:pt x="10114" y="148333"/>
                  </a:cubicBezTo>
                  <a:cubicBezTo>
                    <a:pt x="7866" y="150580"/>
                    <a:pt x="5619" y="157323"/>
                    <a:pt x="3371" y="159570"/>
                  </a:cubicBezTo>
                  <a:cubicBezTo>
                    <a:pt x="5619" y="157323"/>
                    <a:pt x="7866" y="155075"/>
                    <a:pt x="10114" y="152828"/>
                  </a:cubicBezTo>
                  <a:cubicBezTo>
                    <a:pt x="11237" y="152828"/>
                    <a:pt x="13485" y="152828"/>
                    <a:pt x="14608" y="153951"/>
                  </a:cubicBezTo>
                  <a:cubicBezTo>
                    <a:pt x="13485" y="156199"/>
                    <a:pt x="12361" y="159570"/>
                    <a:pt x="11237" y="161818"/>
                  </a:cubicBezTo>
                  <a:cubicBezTo>
                    <a:pt x="11237" y="161818"/>
                    <a:pt x="10114" y="164065"/>
                    <a:pt x="10114" y="164065"/>
                  </a:cubicBezTo>
                  <a:lnTo>
                    <a:pt x="3371" y="164065"/>
                  </a:lnTo>
                  <a:lnTo>
                    <a:pt x="3371" y="160694"/>
                  </a:lnTo>
                  <a:cubicBezTo>
                    <a:pt x="3371" y="160694"/>
                    <a:pt x="1123" y="160694"/>
                    <a:pt x="0" y="160694"/>
                  </a:cubicBezTo>
                  <a:cubicBezTo>
                    <a:pt x="0" y="160694"/>
                    <a:pt x="1123" y="161818"/>
                    <a:pt x="0" y="161818"/>
                  </a:cubicBezTo>
                  <a:cubicBezTo>
                    <a:pt x="14608" y="160694"/>
                    <a:pt x="31464" y="160694"/>
                    <a:pt x="44949" y="160694"/>
                  </a:cubicBezTo>
                  <a:cubicBezTo>
                    <a:pt x="77538" y="160694"/>
                    <a:pt x="98888" y="148333"/>
                    <a:pt x="158446" y="122487"/>
                  </a:cubicBezTo>
                  <a:cubicBezTo>
                    <a:pt x="202272" y="103383"/>
                    <a:pt x="226994" y="92146"/>
                    <a:pt x="237107" y="83156"/>
                  </a:cubicBezTo>
                  <a:cubicBezTo>
                    <a:pt x="237107" y="83156"/>
                    <a:pt x="237107" y="83156"/>
                    <a:pt x="237107" y="83156"/>
                  </a:cubicBezTo>
                  <a:cubicBezTo>
                    <a:pt x="238231" y="82032"/>
                    <a:pt x="238231" y="82032"/>
                    <a:pt x="239355" y="80909"/>
                  </a:cubicBezTo>
                  <a:cubicBezTo>
                    <a:pt x="242726" y="77538"/>
                    <a:pt x="240479" y="74166"/>
                    <a:pt x="241603" y="70795"/>
                  </a:cubicBezTo>
                  <a:cubicBezTo>
                    <a:pt x="242726" y="68548"/>
                    <a:pt x="242726" y="65176"/>
                    <a:pt x="242726" y="62929"/>
                  </a:cubicBezTo>
                  <a:cubicBezTo>
                    <a:pt x="242726" y="61805"/>
                    <a:pt x="242726" y="59558"/>
                    <a:pt x="242726" y="58434"/>
                  </a:cubicBezTo>
                  <a:cubicBezTo>
                    <a:pt x="242726" y="57310"/>
                    <a:pt x="242726" y="56187"/>
                    <a:pt x="243850" y="53939"/>
                  </a:cubicBezTo>
                  <a:cubicBezTo>
                    <a:pt x="243850" y="53939"/>
                    <a:pt x="243850" y="55063"/>
                    <a:pt x="242726" y="55063"/>
                  </a:cubicBezTo>
                  <a:cubicBezTo>
                    <a:pt x="214633" y="87651"/>
                    <a:pt x="129229" y="32588"/>
                    <a:pt x="125858" y="0"/>
                  </a:cubicBezTo>
                  <a:close/>
                  <a:moveTo>
                    <a:pt x="79785" y="148333"/>
                  </a:moveTo>
                  <a:cubicBezTo>
                    <a:pt x="79785" y="148333"/>
                    <a:pt x="80909" y="148333"/>
                    <a:pt x="80909" y="148333"/>
                  </a:cubicBezTo>
                  <a:cubicBezTo>
                    <a:pt x="83156" y="148333"/>
                    <a:pt x="86527" y="147209"/>
                    <a:pt x="89899" y="146085"/>
                  </a:cubicBezTo>
                  <a:cubicBezTo>
                    <a:pt x="86527" y="146085"/>
                    <a:pt x="83156" y="147209"/>
                    <a:pt x="79785" y="148333"/>
                  </a:cubicBezTo>
                  <a:close/>
                </a:path>
              </a:pathLst>
            </a:custGeom>
            <a:solidFill>
              <a:srgbClr val="FFDF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939094" y="838824"/>
              <a:ext cx="561868" cy="786613"/>
            </a:xfrm>
            <a:custGeom>
              <a:avLst/>
              <a:gdLst/>
              <a:ahLst/>
              <a:cxnLst/>
              <a:rect l="l" t="t" r="r" b="b"/>
              <a:pathLst>
                <a:path w="561866" h="786613" extrusionOk="0">
                  <a:moveTo>
                    <a:pt x="444093" y="494443"/>
                  </a:moveTo>
                  <a:cubicBezTo>
                    <a:pt x="454207" y="483205"/>
                    <a:pt x="464320" y="476463"/>
                    <a:pt x="474434" y="455112"/>
                  </a:cubicBezTo>
                  <a:cubicBezTo>
                    <a:pt x="474434" y="455112"/>
                    <a:pt x="474434" y="452865"/>
                    <a:pt x="475558" y="452865"/>
                  </a:cubicBezTo>
                  <a:lnTo>
                    <a:pt x="475558" y="452865"/>
                  </a:lnTo>
                  <a:lnTo>
                    <a:pt x="477805" y="451741"/>
                  </a:lnTo>
                  <a:lnTo>
                    <a:pt x="499156" y="432637"/>
                  </a:lnTo>
                  <a:cubicBezTo>
                    <a:pt x="514888" y="420276"/>
                    <a:pt x="526126" y="412410"/>
                    <a:pt x="535116" y="402297"/>
                  </a:cubicBezTo>
                  <a:cubicBezTo>
                    <a:pt x="536239" y="402297"/>
                    <a:pt x="536239" y="402297"/>
                    <a:pt x="537363" y="401173"/>
                  </a:cubicBezTo>
                  <a:cubicBezTo>
                    <a:pt x="540734" y="397802"/>
                    <a:pt x="542982" y="393307"/>
                    <a:pt x="546353" y="389935"/>
                  </a:cubicBezTo>
                  <a:cubicBezTo>
                    <a:pt x="556466" y="375327"/>
                    <a:pt x="560961" y="361842"/>
                    <a:pt x="560961" y="349481"/>
                  </a:cubicBezTo>
                  <a:cubicBezTo>
                    <a:pt x="560961" y="348357"/>
                    <a:pt x="560961" y="347234"/>
                    <a:pt x="560961" y="346110"/>
                  </a:cubicBezTo>
                  <a:cubicBezTo>
                    <a:pt x="560961" y="332625"/>
                    <a:pt x="558714" y="319140"/>
                    <a:pt x="557590" y="304532"/>
                  </a:cubicBezTo>
                  <a:cubicBezTo>
                    <a:pt x="557590" y="304532"/>
                    <a:pt x="557590" y="303408"/>
                    <a:pt x="557590" y="303408"/>
                  </a:cubicBezTo>
                  <a:cubicBezTo>
                    <a:pt x="556466" y="267449"/>
                    <a:pt x="567704" y="143838"/>
                    <a:pt x="568828" y="103383"/>
                  </a:cubicBezTo>
                  <a:cubicBezTo>
                    <a:pt x="569951" y="87651"/>
                    <a:pt x="568828" y="84280"/>
                    <a:pt x="565456" y="102260"/>
                  </a:cubicBezTo>
                  <a:cubicBezTo>
                    <a:pt x="535116" y="276438"/>
                    <a:pt x="496908" y="310150"/>
                    <a:pt x="484548" y="318017"/>
                  </a:cubicBezTo>
                  <a:cubicBezTo>
                    <a:pt x="482300" y="273067"/>
                    <a:pt x="478929" y="222499"/>
                    <a:pt x="477805" y="196653"/>
                  </a:cubicBezTo>
                  <a:cubicBezTo>
                    <a:pt x="473310" y="141590"/>
                    <a:pt x="483424" y="71919"/>
                    <a:pt x="430608" y="0"/>
                  </a:cubicBezTo>
                  <a:cubicBezTo>
                    <a:pt x="429484" y="24722"/>
                    <a:pt x="428361" y="48321"/>
                    <a:pt x="428361" y="69671"/>
                  </a:cubicBezTo>
                  <a:cubicBezTo>
                    <a:pt x="428361" y="105631"/>
                    <a:pt x="431732" y="135972"/>
                    <a:pt x="440722" y="157323"/>
                  </a:cubicBezTo>
                  <a:cubicBezTo>
                    <a:pt x="440722" y="157323"/>
                    <a:pt x="440722" y="158446"/>
                    <a:pt x="441846" y="158446"/>
                  </a:cubicBezTo>
                  <a:cubicBezTo>
                    <a:pt x="441846" y="159570"/>
                    <a:pt x="442969" y="160694"/>
                    <a:pt x="442969" y="161818"/>
                  </a:cubicBezTo>
                  <a:cubicBezTo>
                    <a:pt x="444093" y="164065"/>
                    <a:pt x="445217" y="167436"/>
                    <a:pt x="446340" y="169684"/>
                  </a:cubicBezTo>
                  <a:cubicBezTo>
                    <a:pt x="455330" y="195530"/>
                    <a:pt x="458702" y="226994"/>
                    <a:pt x="474434" y="331501"/>
                  </a:cubicBezTo>
                  <a:cubicBezTo>
                    <a:pt x="474434" y="332625"/>
                    <a:pt x="472186" y="333749"/>
                    <a:pt x="472186" y="334873"/>
                  </a:cubicBezTo>
                  <a:lnTo>
                    <a:pt x="472186" y="334873"/>
                  </a:lnTo>
                  <a:cubicBezTo>
                    <a:pt x="472186" y="334873"/>
                    <a:pt x="474434" y="335996"/>
                    <a:pt x="474434" y="335996"/>
                  </a:cubicBezTo>
                  <a:cubicBezTo>
                    <a:pt x="474434" y="349481"/>
                    <a:pt x="478929" y="362966"/>
                    <a:pt x="482300" y="378698"/>
                  </a:cubicBezTo>
                  <a:cubicBezTo>
                    <a:pt x="484548" y="387688"/>
                    <a:pt x="486795" y="395554"/>
                    <a:pt x="487919" y="405668"/>
                  </a:cubicBezTo>
                  <a:cubicBezTo>
                    <a:pt x="487919" y="405668"/>
                    <a:pt x="487919" y="406791"/>
                    <a:pt x="487919" y="406791"/>
                  </a:cubicBezTo>
                  <a:cubicBezTo>
                    <a:pt x="487919" y="409039"/>
                    <a:pt x="487919" y="411286"/>
                    <a:pt x="487919" y="413534"/>
                  </a:cubicBezTo>
                  <a:cubicBezTo>
                    <a:pt x="487919" y="415781"/>
                    <a:pt x="487919" y="418029"/>
                    <a:pt x="486795" y="421400"/>
                  </a:cubicBezTo>
                  <a:cubicBezTo>
                    <a:pt x="484548" y="427019"/>
                    <a:pt x="481176" y="432637"/>
                    <a:pt x="475558" y="440503"/>
                  </a:cubicBezTo>
                  <a:cubicBezTo>
                    <a:pt x="417124" y="504556"/>
                    <a:pt x="289018" y="568609"/>
                    <a:pt x="229460" y="611311"/>
                  </a:cubicBezTo>
                  <a:cubicBezTo>
                    <a:pt x="181140" y="622548"/>
                    <a:pt x="111468" y="650642"/>
                    <a:pt x="111468" y="623672"/>
                  </a:cubicBezTo>
                  <a:lnTo>
                    <a:pt x="111468" y="623672"/>
                  </a:lnTo>
                  <a:cubicBezTo>
                    <a:pt x="111468" y="622548"/>
                    <a:pt x="108097" y="620301"/>
                    <a:pt x="108097" y="618053"/>
                  </a:cubicBezTo>
                  <a:cubicBezTo>
                    <a:pt x="108097" y="618053"/>
                    <a:pt x="106973" y="616930"/>
                    <a:pt x="106973" y="616930"/>
                  </a:cubicBezTo>
                  <a:lnTo>
                    <a:pt x="105849" y="616930"/>
                  </a:lnTo>
                  <a:cubicBezTo>
                    <a:pt x="105849" y="616930"/>
                    <a:pt x="105849" y="618053"/>
                    <a:pt x="104726" y="619177"/>
                  </a:cubicBezTo>
                  <a:cubicBezTo>
                    <a:pt x="102478" y="621425"/>
                    <a:pt x="97983" y="627043"/>
                    <a:pt x="93488" y="629291"/>
                  </a:cubicBezTo>
                  <a:cubicBezTo>
                    <a:pt x="92364" y="630414"/>
                    <a:pt x="91241" y="630414"/>
                    <a:pt x="88993" y="630414"/>
                  </a:cubicBezTo>
                  <a:cubicBezTo>
                    <a:pt x="88993" y="630414"/>
                    <a:pt x="87870" y="630414"/>
                    <a:pt x="87870" y="630414"/>
                  </a:cubicBezTo>
                  <a:cubicBezTo>
                    <a:pt x="87870" y="630414"/>
                    <a:pt x="87870" y="630414"/>
                    <a:pt x="87870" y="630414"/>
                  </a:cubicBezTo>
                  <a:cubicBezTo>
                    <a:pt x="39549" y="656260"/>
                    <a:pt x="17074" y="682106"/>
                    <a:pt x="6961" y="706828"/>
                  </a:cubicBezTo>
                  <a:cubicBezTo>
                    <a:pt x="4713" y="713571"/>
                    <a:pt x="2466" y="720313"/>
                    <a:pt x="1342" y="725932"/>
                  </a:cubicBezTo>
                  <a:cubicBezTo>
                    <a:pt x="-3153" y="750654"/>
                    <a:pt x="4713" y="774252"/>
                    <a:pt x="9208" y="794479"/>
                  </a:cubicBezTo>
                  <a:lnTo>
                    <a:pt x="9208" y="794479"/>
                  </a:lnTo>
                  <a:cubicBezTo>
                    <a:pt x="26064" y="794479"/>
                    <a:pt x="54158" y="784366"/>
                    <a:pt x="74385" y="775376"/>
                  </a:cubicBezTo>
                  <a:cubicBezTo>
                    <a:pt x="85622" y="770881"/>
                    <a:pt x="94612" y="766386"/>
                    <a:pt x="96860" y="765262"/>
                  </a:cubicBezTo>
                  <a:cubicBezTo>
                    <a:pt x="96860" y="765262"/>
                    <a:pt x="97983" y="765262"/>
                    <a:pt x="97983" y="765262"/>
                  </a:cubicBezTo>
                  <a:cubicBezTo>
                    <a:pt x="97983" y="765262"/>
                    <a:pt x="100231" y="764139"/>
                    <a:pt x="101354" y="764139"/>
                  </a:cubicBezTo>
                  <a:cubicBezTo>
                    <a:pt x="119334" y="756273"/>
                    <a:pt x="195748" y="721437"/>
                    <a:pt x="227212" y="706828"/>
                  </a:cubicBezTo>
                  <a:cubicBezTo>
                    <a:pt x="236202" y="703457"/>
                    <a:pt x="240697" y="700086"/>
                    <a:pt x="240697" y="700086"/>
                  </a:cubicBezTo>
                  <a:lnTo>
                    <a:pt x="240697" y="700086"/>
                  </a:lnTo>
                  <a:lnTo>
                    <a:pt x="240697" y="700086"/>
                  </a:lnTo>
                  <a:cubicBezTo>
                    <a:pt x="240697" y="700086"/>
                    <a:pt x="276657" y="676487"/>
                    <a:pt x="303626" y="652889"/>
                  </a:cubicBezTo>
                  <a:cubicBezTo>
                    <a:pt x="303626" y="652889"/>
                    <a:pt x="303626" y="655137"/>
                    <a:pt x="303626" y="655137"/>
                  </a:cubicBezTo>
                  <a:cubicBezTo>
                    <a:pt x="314864" y="645023"/>
                    <a:pt x="326101" y="632662"/>
                    <a:pt x="336215" y="621425"/>
                  </a:cubicBezTo>
                  <a:lnTo>
                    <a:pt x="337338" y="621425"/>
                  </a:lnTo>
                  <a:cubicBezTo>
                    <a:pt x="337338" y="621425"/>
                    <a:pt x="351947" y="602321"/>
                    <a:pt x="369927" y="582094"/>
                  </a:cubicBezTo>
                  <a:cubicBezTo>
                    <a:pt x="386783" y="561867"/>
                    <a:pt x="408134" y="537145"/>
                    <a:pt x="421618" y="521412"/>
                  </a:cubicBezTo>
                  <a:cubicBezTo>
                    <a:pt x="423866" y="518041"/>
                    <a:pt x="427237" y="514670"/>
                    <a:pt x="430608" y="511299"/>
                  </a:cubicBezTo>
                  <a:cubicBezTo>
                    <a:pt x="430608" y="511299"/>
                    <a:pt x="430608" y="511299"/>
                    <a:pt x="430608" y="510175"/>
                  </a:cubicBezTo>
                  <a:cubicBezTo>
                    <a:pt x="430608" y="510175"/>
                    <a:pt x="430608" y="510175"/>
                    <a:pt x="430608" y="510175"/>
                  </a:cubicBezTo>
                  <a:cubicBezTo>
                    <a:pt x="431732" y="509051"/>
                    <a:pt x="432856" y="507927"/>
                    <a:pt x="433980" y="506804"/>
                  </a:cubicBezTo>
                  <a:cubicBezTo>
                    <a:pt x="433980" y="506804"/>
                    <a:pt x="435103" y="505680"/>
                    <a:pt x="435103" y="505680"/>
                  </a:cubicBezTo>
                  <a:cubicBezTo>
                    <a:pt x="439598" y="503433"/>
                    <a:pt x="441846" y="496690"/>
                    <a:pt x="444093" y="494443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917959" y="-35926"/>
              <a:ext cx="505680" cy="348357"/>
            </a:xfrm>
            <a:custGeom>
              <a:avLst/>
              <a:gdLst/>
              <a:ahLst/>
              <a:cxnLst/>
              <a:rect l="l" t="t" r="r" b="b"/>
              <a:pathLst>
                <a:path w="505679" h="348357" extrusionOk="0">
                  <a:moveTo>
                    <a:pt x="0" y="67908"/>
                  </a:moveTo>
                  <a:cubicBezTo>
                    <a:pt x="144962" y="18464"/>
                    <a:pt x="357347" y="-16372"/>
                    <a:pt x="511299" y="354460"/>
                  </a:cubicBezTo>
                  <a:cubicBezTo>
                    <a:pt x="423647" y="137580"/>
                    <a:pt x="349481" y="1608"/>
                    <a:pt x="349481" y="1608"/>
                  </a:cubicBezTo>
                  <a:cubicBezTo>
                    <a:pt x="349481" y="1608"/>
                    <a:pt x="129229" y="-16372"/>
                    <a:pt x="0" y="67908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85" name="Google Shape;285;p2"/>
          <p:cNvSpPr txBox="1"/>
          <p:nvPr/>
        </p:nvSpPr>
        <p:spPr>
          <a:xfrm>
            <a:off x="3581166" y="591729"/>
            <a:ext cx="50296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 rot="10800000" flipH="1">
            <a:off x="5446483" y="512857"/>
            <a:ext cx="1299034" cy="78872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73096">
            <a:off x="10192455" y="5396370"/>
            <a:ext cx="259080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"/>
          <p:cNvSpPr/>
          <p:nvPr/>
        </p:nvSpPr>
        <p:spPr>
          <a:xfrm>
            <a:off x="3898195" y="1442911"/>
            <a:ext cx="4335088" cy="3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2"/>
          <p:cNvSpPr txBox="1"/>
          <p:nvPr/>
        </p:nvSpPr>
        <p:spPr>
          <a:xfrm>
            <a:off x="2928123" y="1212078"/>
            <a:ext cx="75952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866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"/>
          <p:cNvSpPr/>
          <p:nvPr/>
        </p:nvSpPr>
        <p:spPr>
          <a:xfrm>
            <a:off x="3898195" y="2215259"/>
            <a:ext cx="4335088" cy="3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Etude Préalable</a:t>
            </a:r>
            <a:endParaRPr/>
          </a:p>
        </p:txBody>
      </p:sp>
      <p:sp>
        <p:nvSpPr>
          <p:cNvPr id="291" name="Google Shape;291;p2"/>
          <p:cNvSpPr txBox="1"/>
          <p:nvPr/>
        </p:nvSpPr>
        <p:spPr>
          <a:xfrm>
            <a:off x="2928123" y="1984426"/>
            <a:ext cx="91493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866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"/>
          <p:cNvSpPr/>
          <p:nvPr/>
        </p:nvSpPr>
        <p:spPr>
          <a:xfrm>
            <a:off x="3898195" y="2987607"/>
            <a:ext cx="4335088" cy="3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Analyse des besoins</a:t>
            </a:r>
            <a:endParaRPr/>
          </a:p>
        </p:txBody>
      </p:sp>
      <p:sp>
        <p:nvSpPr>
          <p:cNvPr id="293" name="Google Shape;293;p2"/>
          <p:cNvSpPr txBox="1"/>
          <p:nvPr/>
        </p:nvSpPr>
        <p:spPr>
          <a:xfrm>
            <a:off x="2928123" y="2756774"/>
            <a:ext cx="8362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866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2"/>
          <p:cNvSpPr/>
          <p:nvPr/>
        </p:nvSpPr>
        <p:spPr>
          <a:xfrm>
            <a:off x="3898195" y="3759955"/>
            <a:ext cx="4335088" cy="3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Modélisation conceptuelle</a:t>
            </a:r>
            <a:endParaRPr/>
          </a:p>
        </p:txBody>
      </p:sp>
      <p:sp>
        <p:nvSpPr>
          <p:cNvPr id="295" name="Google Shape;295;p2"/>
          <p:cNvSpPr txBox="1"/>
          <p:nvPr/>
        </p:nvSpPr>
        <p:spPr>
          <a:xfrm>
            <a:off x="2928123" y="3529122"/>
            <a:ext cx="8628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8660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"/>
          <p:cNvSpPr/>
          <p:nvPr/>
        </p:nvSpPr>
        <p:spPr>
          <a:xfrm>
            <a:off x="3898195" y="4532303"/>
            <a:ext cx="4335088" cy="3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Réalisation</a:t>
            </a:r>
            <a:endParaRPr/>
          </a:p>
        </p:txBody>
      </p:sp>
      <p:sp>
        <p:nvSpPr>
          <p:cNvPr id="297" name="Google Shape;297;p2"/>
          <p:cNvSpPr txBox="1"/>
          <p:nvPr/>
        </p:nvSpPr>
        <p:spPr>
          <a:xfrm>
            <a:off x="2928123" y="4301470"/>
            <a:ext cx="8628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8660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"/>
          <p:cNvSpPr/>
          <p:nvPr/>
        </p:nvSpPr>
        <p:spPr>
          <a:xfrm>
            <a:off x="3898195" y="5304649"/>
            <a:ext cx="4335088" cy="3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/>
          </a:p>
        </p:txBody>
      </p:sp>
      <p:sp>
        <p:nvSpPr>
          <p:cNvPr id="299" name="Google Shape;299;p2"/>
          <p:cNvSpPr txBox="1"/>
          <p:nvPr/>
        </p:nvSpPr>
        <p:spPr>
          <a:xfrm>
            <a:off x="2928123" y="5073816"/>
            <a:ext cx="91493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 dirty="0">
                <a:solidFill>
                  <a:srgbClr val="FF8660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r>
              <a:rPr lang="fr-FR" sz="3600" b="1" i="0" u="none" strike="noStrike" cap="none" dirty="0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b="1" i="0" u="none" strike="noStrike" cap="none" dirty="0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"/>
          <p:cNvSpPr/>
          <p:nvPr/>
        </p:nvSpPr>
        <p:spPr>
          <a:xfrm>
            <a:off x="11647674" y="6290062"/>
            <a:ext cx="561976" cy="584114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</a:t>
            </a:fld>
            <a:endParaRPr sz="11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EE9"/>
            </a:gs>
            <a:gs pos="3000">
              <a:srgbClr val="FFEEE9"/>
            </a:gs>
            <a:gs pos="100000">
              <a:srgbClr val="F37040">
                <a:alpha val="25882"/>
              </a:srgbClr>
            </a:gs>
          </a:gsLst>
          <a:lin ang="5400000" scaled="0"/>
        </a:gradFill>
        <a:effectLst/>
      </p:bgPr>
    </p:bg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4"/>
          <p:cNvSpPr/>
          <p:nvPr/>
        </p:nvSpPr>
        <p:spPr>
          <a:xfrm>
            <a:off x="5499929" y="263646"/>
            <a:ext cx="1192142" cy="249211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Réalisation</a:t>
            </a:r>
            <a:endParaRPr/>
          </a:p>
        </p:txBody>
      </p:sp>
      <p:sp>
        <p:nvSpPr>
          <p:cNvPr id="1727" name="Google Shape;1727;p34"/>
          <p:cNvSpPr txBox="1"/>
          <p:nvPr/>
        </p:nvSpPr>
        <p:spPr>
          <a:xfrm>
            <a:off x="2890377" y="591729"/>
            <a:ext cx="64112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Vue générale sur l’architecture </a:t>
            </a:r>
            <a:endParaRPr/>
          </a:p>
        </p:txBody>
      </p:sp>
      <p:pic>
        <p:nvPicPr>
          <p:cNvPr id="1728" name="Google Shape;172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861" y="243709"/>
            <a:ext cx="2660449" cy="83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34"/>
          <p:cNvSpPr txBox="1"/>
          <p:nvPr/>
        </p:nvSpPr>
        <p:spPr>
          <a:xfrm>
            <a:off x="11630024" y="6232558"/>
            <a:ext cx="561976" cy="58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20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30" name="Google Shape;17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650" y="1224602"/>
            <a:ext cx="10070799" cy="540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9"/>
        </a:solidFill>
        <a:effectLst/>
      </p:bgPr>
    </p:bg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779" y="330158"/>
            <a:ext cx="3817487" cy="541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8151" y="395326"/>
            <a:ext cx="3817487" cy="5417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8" name="Google Shape;1738;p35"/>
          <p:cNvGrpSpPr/>
          <p:nvPr/>
        </p:nvGrpSpPr>
        <p:grpSpPr>
          <a:xfrm>
            <a:off x="5318209" y="1072705"/>
            <a:ext cx="1549027" cy="4532338"/>
            <a:chOff x="5318209" y="1009205"/>
            <a:chExt cx="1549027" cy="4532338"/>
          </a:xfrm>
        </p:grpSpPr>
        <p:sp>
          <p:nvSpPr>
            <p:cNvPr id="1739" name="Google Shape;1739;p35"/>
            <p:cNvSpPr/>
            <p:nvPr/>
          </p:nvSpPr>
          <p:spPr>
            <a:xfrm>
              <a:off x="5318209" y="1009205"/>
              <a:ext cx="1549027" cy="4532338"/>
            </a:xfrm>
            <a:custGeom>
              <a:avLst/>
              <a:gdLst/>
              <a:ahLst/>
              <a:cxnLst/>
              <a:rect l="l" t="t" r="r" b="b"/>
              <a:pathLst>
                <a:path w="1549027" h="4532338" extrusionOk="0">
                  <a:moveTo>
                    <a:pt x="1554764" y="863439"/>
                  </a:moveTo>
                  <a:cubicBezTo>
                    <a:pt x="1546159" y="760171"/>
                    <a:pt x="1523210" y="656902"/>
                    <a:pt x="1488787" y="559371"/>
                  </a:cubicBezTo>
                  <a:cubicBezTo>
                    <a:pt x="1480182" y="533554"/>
                    <a:pt x="1471576" y="510605"/>
                    <a:pt x="1460102" y="484788"/>
                  </a:cubicBezTo>
                  <a:lnTo>
                    <a:pt x="1425679" y="413074"/>
                  </a:lnTo>
                  <a:lnTo>
                    <a:pt x="1385519" y="344228"/>
                  </a:lnTo>
                  <a:cubicBezTo>
                    <a:pt x="1371176" y="321280"/>
                    <a:pt x="1353965" y="301200"/>
                    <a:pt x="1339622" y="281120"/>
                  </a:cubicBezTo>
                  <a:cubicBezTo>
                    <a:pt x="1273645" y="197931"/>
                    <a:pt x="1190456" y="126217"/>
                    <a:pt x="1095793" y="77451"/>
                  </a:cubicBezTo>
                  <a:cubicBezTo>
                    <a:pt x="998262" y="28686"/>
                    <a:pt x="889256" y="0"/>
                    <a:pt x="780251" y="0"/>
                  </a:cubicBezTo>
                  <a:cubicBezTo>
                    <a:pt x="671245" y="0"/>
                    <a:pt x="565108" y="28686"/>
                    <a:pt x="467577" y="77451"/>
                  </a:cubicBezTo>
                  <a:cubicBezTo>
                    <a:pt x="372914" y="126217"/>
                    <a:pt x="289725" y="197931"/>
                    <a:pt x="223748" y="281120"/>
                  </a:cubicBezTo>
                  <a:cubicBezTo>
                    <a:pt x="209406" y="301200"/>
                    <a:pt x="192194" y="324148"/>
                    <a:pt x="177851" y="344228"/>
                  </a:cubicBezTo>
                  <a:lnTo>
                    <a:pt x="137691" y="413074"/>
                  </a:lnTo>
                  <a:lnTo>
                    <a:pt x="103268" y="484788"/>
                  </a:lnTo>
                  <a:cubicBezTo>
                    <a:pt x="91794" y="507737"/>
                    <a:pt x="83189" y="533554"/>
                    <a:pt x="74583" y="559371"/>
                  </a:cubicBezTo>
                  <a:cubicBezTo>
                    <a:pt x="40160" y="656902"/>
                    <a:pt x="17211" y="760171"/>
                    <a:pt x="8606" y="863439"/>
                  </a:cubicBezTo>
                  <a:cubicBezTo>
                    <a:pt x="0" y="915073"/>
                    <a:pt x="2869" y="966708"/>
                    <a:pt x="0" y="1018342"/>
                  </a:cubicBezTo>
                  <a:cubicBezTo>
                    <a:pt x="0" y="1069976"/>
                    <a:pt x="2869" y="1118742"/>
                    <a:pt x="5737" y="1170376"/>
                  </a:cubicBezTo>
                  <a:lnTo>
                    <a:pt x="17211" y="1474444"/>
                  </a:lnTo>
                  <a:lnTo>
                    <a:pt x="40160" y="2082581"/>
                  </a:lnTo>
                  <a:lnTo>
                    <a:pt x="137691" y="4512258"/>
                  </a:lnTo>
                  <a:lnTo>
                    <a:pt x="137691" y="4538075"/>
                  </a:lnTo>
                  <a:lnTo>
                    <a:pt x="160640" y="4538075"/>
                  </a:lnTo>
                  <a:lnTo>
                    <a:pt x="780251" y="4535207"/>
                  </a:lnTo>
                  <a:lnTo>
                    <a:pt x="1399862" y="4538075"/>
                  </a:lnTo>
                  <a:lnTo>
                    <a:pt x="1425679" y="4538075"/>
                  </a:lnTo>
                  <a:lnTo>
                    <a:pt x="1425679" y="4512258"/>
                  </a:lnTo>
                  <a:lnTo>
                    <a:pt x="1523210" y="2082581"/>
                  </a:lnTo>
                  <a:lnTo>
                    <a:pt x="1546159" y="1474444"/>
                  </a:lnTo>
                  <a:lnTo>
                    <a:pt x="1557633" y="1170376"/>
                  </a:lnTo>
                  <a:cubicBezTo>
                    <a:pt x="1557633" y="1118742"/>
                    <a:pt x="1563370" y="1069976"/>
                    <a:pt x="1563370" y="1018342"/>
                  </a:cubicBezTo>
                  <a:cubicBezTo>
                    <a:pt x="1563370" y="966708"/>
                    <a:pt x="1563370" y="915073"/>
                    <a:pt x="1554764" y="863439"/>
                  </a:cubicBezTo>
                  <a:close/>
                </a:path>
              </a:pathLst>
            </a:custGeom>
            <a:solidFill>
              <a:srgbClr val="FFFDFD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5318209" y="1009205"/>
              <a:ext cx="1549027" cy="4532338"/>
            </a:xfrm>
            <a:custGeom>
              <a:avLst/>
              <a:gdLst/>
              <a:ahLst/>
              <a:cxnLst/>
              <a:rect l="l" t="t" r="r" b="b"/>
              <a:pathLst>
                <a:path w="1549027" h="4532338" extrusionOk="0">
                  <a:moveTo>
                    <a:pt x="1554764" y="863439"/>
                  </a:moveTo>
                  <a:cubicBezTo>
                    <a:pt x="1546159" y="760171"/>
                    <a:pt x="1523210" y="656902"/>
                    <a:pt x="1488787" y="559371"/>
                  </a:cubicBezTo>
                  <a:cubicBezTo>
                    <a:pt x="1480182" y="533554"/>
                    <a:pt x="1471576" y="510605"/>
                    <a:pt x="1460102" y="484788"/>
                  </a:cubicBezTo>
                  <a:lnTo>
                    <a:pt x="1425679" y="413074"/>
                  </a:lnTo>
                  <a:lnTo>
                    <a:pt x="1385519" y="344228"/>
                  </a:lnTo>
                  <a:cubicBezTo>
                    <a:pt x="1371176" y="321280"/>
                    <a:pt x="1353965" y="301200"/>
                    <a:pt x="1339622" y="281120"/>
                  </a:cubicBezTo>
                  <a:cubicBezTo>
                    <a:pt x="1273645" y="197931"/>
                    <a:pt x="1190456" y="126217"/>
                    <a:pt x="1095793" y="77451"/>
                  </a:cubicBezTo>
                  <a:cubicBezTo>
                    <a:pt x="998262" y="28686"/>
                    <a:pt x="889256" y="0"/>
                    <a:pt x="780251" y="0"/>
                  </a:cubicBezTo>
                  <a:cubicBezTo>
                    <a:pt x="671245" y="0"/>
                    <a:pt x="565108" y="28686"/>
                    <a:pt x="467577" y="77451"/>
                  </a:cubicBezTo>
                  <a:cubicBezTo>
                    <a:pt x="372914" y="126217"/>
                    <a:pt x="289725" y="197931"/>
                    <a:pt x="223748" y="281120"/>
                  </a:cubicBezTo>
                  <a:cubicBezTo>
                    <a:pt x="209406" y="301200"/>
                    <a:pt x="192194" y="324148"/>
                    <a:pt x="177851" y="344228"/>
                  </a:cubicBezTo>
                  <a:lnTo>
                    <a:pt x="137691" y="413074"/>
                  </a:lnTo>
                  <a:lnTo>
                    <a:pt x="103268" y="484788"/>
                  </a:lnTo>
                  <a:cubicBezTo>
                    <a:pt x="91794" y="507737"/>
                    <a:pt x="83189" y="533554"/>
                    <a:pt x="74583" y="559371"/>
                  </a:cubicBezTo>
                  <a:cubicBezTo>
                    <a:pt x="40160" y="656902"/>
                    <a:pt x="17211" y="760171"/>
                    <a:pt x="8606" y="863439"/>
                  </a:cubicBezTo>
                  <a:cubicBezTo>
                    <a:pt x="0" y="915073"/>
                    <a:pt x="2869" y="966708"/>
                    <a:pt x="0" y="1018342"/>
                  </a:cubicBezTo>
                  <a:cubicBezTo>
                    <a:pt x="0" y="1069976"/>
                    <a:pt x="2869" y="1118742"/>
                    <a:pt x="5737" y="1170376"/>
                  </a:cubicBezTo>
                  <a:lnTo>
                    <a:pt x="17211" y="1474444"/>
                  </a:lnTo>
                  <a:lnTo>
                    <a:pt x="40160" y="2082581"/>
                  </a:lnTo>
                  <a:lnTo>
                    <a:pt x="137691" y="4512258"/>
                  </a:lnTo>
                  <a:lnTo>
                    <a:pt x="137691" y="4538075"/>
                  </a:lnTo>
                  <a:lnTo>
                    <a:pt x="160640" y="4538075"/>
                  </a:lnTo>
                  <a:lnTo>
                    <a:pt x="780251" y="4535207"/>
                  </a:lnTo>
                  <a:lnTo>
                    <a:pt x="1399862" y="4538075"/>
                  </a:lnTo>
                  <a:lnTo>
                    <a:pt x="1425679" y="4538075"/>
                  </a:lnTo>
                  <a:lnTo>
                    <a:pt x="1425679" y="4512258"/>
                  </a:lnTo>
                  <a:lnTo>
                    <a:pt x="1523210" y="2082581"/>
                  </a:lnTo>
                  <a:lnTo>
                    <a:pt x="1546159" y="1474444"/>
                  </a:lnTo>
                  <a:lnTo>
                    <a:pt x="1557633" y="1170376"/>
                  </a:lnTo>
                  <a:cubicBezTo>
                    <a:pt x="1557633" y="1118742"/>
                    <a:pt x="1563370" y="1069976"/>
                    <a:pt x="1563370" y="1018342"/>
                  </a:cubicBezTo>
                  <a:cubicBezTo>
                    <a:pt x="1563370" y="966708"/>
                    <a:pt x="1563370" y="915073"/>
                    <a:pt x="1554764" y="863439"/>
                  </a:cubicBezTo>
                  <a:close/>
                  <a:moveTo>
                    <a:pt x="1480182" y="872045"/>
                  </a:moveTo>
                  <a:cubicBezTo>
                    <a:pt x="1488787" y="920810"/>
                    <a:pt x="1488787" y="969576"/>
                    <a:pt x="1488787" y="1018342"/>
                  </a:cubicBezTo>
                  <a:cubicBezTo>
                    <a:pt x="1488787" y="1067108"/>
                    <a:pt x="1485919" y="1118742"/>
                    <a:pt x="1485919" y="1170376"/>
                  </a:cubicBezTo>
                  <a:lnTo>
                    <a:pt x="1485919" y="1201930"/>
                  </a:lnTo>
                  <a:lnTo>
                    <a:pt x="820411" y="1201930"/>
                  </a:lnTo>
                  <a:lnTo>
                    <a:pt x="1368307" y="479051"/>
                  </a:lnTo>
                  <a:lnTo>
                    <a:pt x="1388388" y="519211"/>
                  </a:lnTo>
                  <a:cubicBezTo>
                    <a:pt x="1399862" y="542159"/>
                    <a:pt x="1405599" y="565108"/>
                    <a:pt x="1417073" y="588057"/>
                  </a:cubicBezTo>
                  <a:cubicBezTo>
                    <a:pt x="1448627" y="676982"/>
                    <a:pt x="1471576" y="774513"/>
                    <a:pt x="1480182" y="872045"/>
                  </a:cubicBezTo>
                  <a:close/>
                  <a:moveTo>
                    <a:pt x="1462970" y="1896124"/>
                  </a:moveTo>
                  <a:lnTo>
                    <a:pt x="803199" y="1896124"/>
                  </a:lnTo>
                  <a:lnTo>
                    <a:pt x="806068" y="1253564"/>
                  </a:lnTo>
                  <a:lnTo>
                    <a:pt x="1483050" y="1253564"/>
                  </a:lnTo>
                  <a:lnTo>
                    <a:pt x="1474445" y="1474444"/>
                  </a:lnTo>
                  <a:lnTo>
                    <a:pt x="1462970" y="1896124"/>
                  </a:lnTo>
                  <a:close/>
                  <a:moveTo>
                    <a:pt x="1440022" y="2593186"/>
                  </a:moveTo>
                  <a:lnTo>
                    <a:pt x="803199" y="2593186"/>
                  </a:lnTo>
                  <a:lnTo>
                    <a:pt x="806068" y="1944889"/>
                  </a:lnTo>
                  <a:lnTo>
                    <a:pt x="1460102" y="1944889"/>
                  </a:lnTo>
                  <a:lnTo>
                    <a:pt x="1454365" y="2082581"/>
                  </a:lnTo>
                  <a:lnTo>
                    <a:pt x="1440022" y="2593186"/>
                  </a:lnTo>
                  <a:close/>
                  <a:moveTo>
                    <a:pt x="86057" y="1474444"/>
                  </a:moveTo>
                  <a:lnTo>
                    <a:pt x="77451" y="1253564"/>
                  </a:lnTo>
                  <a:lnTo>
                    <a:pt x="754434" y="1253564"/>
                  </a:lnTo>
                  <a:lnTo>
                    <a:pt x="757302" y="1896124"/>
                  </a:lnTo>
                  <a:lnTo>
                    <a:pt x="100400" y="1896124"/>
                  </a:lnTo>
                  <a:lnTo>
                    <a:pt x="86057" y="1474444"/>
                  </a:lnTo>
                  <a:close/>
                  <a:moveTo>
                    <a:pt x="757302" y="1944889"/>
                  </a:moveTo>
                  <a:lnTo>
                    <a:pt x="760171" y="2593186"/>
                  </a:lnTo>
                  <a:lnTo>
                    <a:pt x="123348" y="2593186"/>
                  </a:lnTo>
                  <a:lnTo>
                    <a:pt x="106137" y="2079712"/>
                  </a:lnTo>
                  <a:lnTo>
                    <a:pt x="100400" y="1942021"/>
                  </a:lnTo>
                  <a:lnTo>
                    <a:pt x="757302" y="1942021"/>
                  </a:lnTo>
                  <a:close/>
                  <a:moveTo>
                    <a:pt x="760171" y="2636214"/>
                  </a:moveTo>
                  <a:lnTo>
                    <a:pt x="763039" y="3287379"/>
                  </a:lnTo>
                  <a:lnTo>
                    <a:pt x="146297" y="3287379"/>
                  </a:lnTo>
                  <a:lnTo>
                    <a:pt x="123348" y="2636214"/>
                  </a:lnTo>
                  <a:lnTo>
                    <a:pt x="760171" y="2636214"/>
                  </a:lnTo>
                  <a:close/>
                  <a:moveTo>
                    <a:pt x="763039" y="3327539"/>
                  </a:moveTo>
                  <a:lnTo>
                    <a:pt x="765908" y="3984441"/>
                  </a:lnTo>
                  <a:lnTo>
                    <a:pt x="169246" y="3984441"/>
                  </a:lnTo>
                  <a:lnTo>
                    <a:pt x="146297" y="3327539"/>
                  </a:lnTo>
                  <a:lnTo>
                    <a:pt x="763039" y="3327539"/>
                  </a:lnTo>
                  <a:close/>
                  <a:moveTo>
                    <a:pt x="763039" y="4018865"/>
                  </a:moveTo>
                  <a:lnTo>
                    <a:pt x="763039" y="4486441"/>
                  </a:lnTo>
                  <a:lnTo>
                    <a:pt x="183588" y="4483573"/>
                  </a:lnTo>
                  <a:lnTo>
                    <a:pt x="169246" y="4018865"/>
                  </a:lnTo>
                  <a:lnTo>
                    <a:pt x="763039" y="4018865"/>
                  </a:lnTo>
                  <a:close/>
                  <a:moveTo>
                    <a:pt x="797462" y="4018865"/>
                  </a:moveTo>
                  <a:lnTo>
                    <a:pt x="1391256" y="4018865"/>
                  </a:lnTo>
                  <a:lnTo>
                    <a:pt x="1376913" y="4483573"/>
                  </a:lnTo>
                  <a:lnTo>
                    <a:pt x="797462" y="4486441"/>
                  </a:lnTo>
                  <a:lnTo>
                    <a:pt x="797462" y="4018865"/>
                  </a:lnTo>
                  <a:close/>
                  <a:moveTo>
                    <a:pt x="797462" y="3984441"/>
                  </a:moveTo>
                  <a:lnTo>
                    <a:pt x="800331" y="3327539"/>
                  </a:lnTo>
                  <a:lnTo>
                    <a:pt x="1414205" y="3327539"/>
                  </a:lnTo>
                  <a:lnTo>
                    <a:pt x="1391256" y="3984441"/>
                  </a:lnTo>
                  <a:lnTo>
                    <a:pt x="797462" y="3984441"/>
                  </a:lnTo>
                  <a:close/>
                  <a:moveTo>
                    <a:pt x="800331" y="3287379"/>
                  </a:moveTo>
                  <a:lnTo>
                    <a:pt x="803199" y="2636214"/>
                  </a:lnTo>
                  <a:lnTo>
                    <a:pt x="1437153" y="2636214"/>
                  </a:lnTo>
                  <a:lnTo>
                    <a:pt x="1417073" y="3287379"/>
                  </a:lnTo>
                  <a:lnTo>
                    <a:pt x="800331" y="3287379"/>
                  </a:lnTo>
                  <a:close/>
                  <a:moveTo>
                    <a:pt x="1273645" y="332754"/>
                  </a:moveTo>
                  <a:cubicBezTo>
                    <a:pt x="1287988" y="352834"/>
                    <a:pt x="1305199" y="370045"/>
                    <a:pt x="1316673" y="390125"/>
                  </a:cubicBezTo>
                  <a:lnTo>
                    <a:pt x="1336753" y="424548"/>
                  </a:lnTo>
                  <a:lnTo>
                    <a:pt x="806068" y="1164639"/>
                  </a:lnTo>
                  <a:lnTo>
                    <a:pt x="808936" y="86057"/>
                  </a:lnTo>
                  <a:cubicBezTo>
                    <a:pt x="894994" y="88926"/>
                    <a:pt x="978182" y="111874"/>
                    <a:pt x="1052765" y="152034"/>
                  </a:cubicBezTo>
                  <a:cubicBezTo>
                    <a:pt x="1138822" y="195063"/>
                    <a:pt x="1213405" y="258171"/>
                    <a:pt x="1273645" y="332754"/>
                  </a:cubicBezTo>
                  <a:close/>
                  <a:moveTo>
                    <a:pt x="243828" y="390125"/>
                  </a:moveTo>
                  <a:cubicBezTo>
                    <a:pt x="255303" y="370045"/>
                    <a:pt x="272514" y="352834"/>
                    <a:pt x="286857" y="332754"/>
                  </a:cubicBezTo>
                  <a:cubicBezTo>
                    <a:pt x="347097" y="258171"/>
                    <a:pt x="421680" y="195063"/>
                    <a:pt x="507737" y="152034"/>
                  </a:cubicBezTo>
                  <a:cubicBezTo>
                    <a:pt x="585188" y="114743"/>
                    <a:pt x="668377" y="91794"/>
                    <a:pt x="751565" y="86057"/>
                  </a:cubicBezTo>
                  <a:lnTo>
                    <a:pt x="754434" y="1164639"/>
                  </a:lnTo>
                  <a:lnTo>
                    <a:pt x="223748" y="424548"/>
                  </a:lnTo>
                  <a:lnTo>
                    <a:pt x="243828" y="390125"/>
                  </a:lnTo>
                  <a:close/>
                  <a:moveTo>
                    <a:pt x="74583" y="1018342"/>
                  </a:moveTo>
                  <a:cubicBezTo>
                    <a:pt x="77451" y="969576"/>
                    <a:pt x="77451" y="920810"/>
                    <a:pt x="83189" y="872045"/>
                  </a:cubicBezTo>
                  <a:cubicBezTo>
                    <a:pt x="91794" y="774513"/>
                    <a:pt x="114743" y="676982"/>
                    <a:pt x="149166" y="585188"/>
                  </a:cubicBezTo>
                  <a:cubicBezTo>
                    <a:pt x="157771" y="562239"/>
                    <a:pt x="166377" y="539291"/>
                    <a:pt x="174983" y="516342"/>
                  </a:cubicBezTo>
                  <a:lnTo>
                    <a:pt x="195063" y="479051"/>
                  </a:lnTo>
                  <a:lnTo>
                    <a:pt x="742959" y="1199062"/>
                  </a:lnTo>
                  <a:lnTo>
                    <a:pt x="77451" y="1199062"/>
                  </a:lnTo>
                  <a:lnTo>
                    <a:pt x="77451" y="1167507"/>
                  </a:lnTo>
                  <a:cubicBezTo>
                    <a:pt x="74583" y="1118742"/>
                    <a:pt x="71714" y="1067108"/>
                    <a:pt x="74583" y="1018342"/>
                  </a:cubicBezTo>
                  <a:close/>
                </a:path>
              </a:pathLst>
            </a:custGeom>
            <a:solidFill>
              <a:srgbClr val="FF8E6B">
                <a:alpha val="7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741" name="Google Shape;1741;p35"/>
          <p:cNvGrpSpPr/>
          <p:nvPr/>
        </p:nvGrpSpPr>
        <p:grpSpPr>
          <a:xfrm>
            <a:off x="11365433" y="-29311"/>
            <a:ext cx="1653133" cy="5903061"/>
            <a:chOff x="11380123" y="-16611"/>
            <a:chExt cx="1653133" cy="5903061"/>
          </a:xfrm>
        </p:grpSpPr>
        <p:sp>
          <p:nvSpPr>
            <p:cNvPr id="1742" name="Google Shape;1742;p35"/>
            <p:cNvSpPr/>
            <p:nvPr/>
          </p:nvSpPr>
          <p:spPr>
            <a:xfrm>
              <a:off x="11827846" y="1729510"/>
              <a:ext cx="757686" cy="3822869"/>
            </a:xfrm>
            <a:custGeom>
              <a:avLst/>
              <a:gdLst/>
              <a:ahLst/>
              <a:cxnLst/>
              <a:rect l="l" t="t" r="r" b="b"/>
              <a:pathLst>
                <a:path w="757685" h="3822869" extrusionOk="0">
                  <a:moveTo>
                    <a:pt x="678473" y="3846978"/>
                  </a:moveTo>
                  <a:lnTo>
                    <a:pt x="106765" y="3846978"/>
                  </a:lnTo>
                  <a:lnTo>
                    <a:pt x="0" y="0"/>
                  </a:lnTo>
                  <a:lnTo>
                    <a:pt x="785238" y="0"/>
                  </a:ln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11827846" y="5576488"/>
              <a:ext cx="757686" cy="137761"/>
            </a:xfrm>
            <a:custGeom>
              <a:avLst/>
              <a:gdLst/>
              <a:ahLst/>
              <a:cxnLst/>
              <a:rect l="l" t="t" r="r" b="b"/>
              <a:pathLst>
                <a:path w="757685" h="137761" extrusionOk="0">
                  <a:moveTo>
                    <a:pt x="764574" y="161870"/>
                  </a:moveTo>
                  <a:lnTo>
                    <a:pt x="20664" y="161870"/>
                  </a:lnTo>
                  <a:lnTo>
                    <a:pt x="0" y="0"/>
                  </a:lnTo>
                  <a:lnTo>
                    <a:pt x="785238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11686641" y="5738357"/>
              <a:ext cx="1067648" cy="137761"/>
            </a:xfrm>
            <a:custGeom>
              <a:avLst/>
              <a:gdLst/>
              <a:ahLst/>
              <a:cxnLst/>
              <a:rect l="l" t="t" r="r" b="b"/>
              <a:pathLst>
                <a:path w="1067648" h="137761" extrusionOk="0">
                  <a:moveTo>
                    <a:pt x="1040096" y="161869"/>
                  </a:moveTo>
                  <a:lnTo>
                    <a:pt x="27552" y="161869"/>
                  </a:lnTo>
                  <a:lnTo>
                    <a:pt x="0" y="0"/>
                  </a:lnTo>
                  <a:lnTo>
                    <a:pt x="1067648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11727970" y="1567641"/>
              <a:ext cx="964327" cy="137761"/>
            </a:xfrm>
            <a:custGeom>
              <a:avLst/>
              <a:gdLst/>
              <a:ahLst/>
              <a:cxnLst/>
              <a:rect l="l" t="t" r="r" b="b"/>
              <a:pathLst>
                <a:path w="964327" h="137761" extrusionOk="0">
                  <a:moveTo>
                    <a:pt x="960883" y="161869"/>
                  </a:moveTo>
                  <a:lnTo>
                    <a:pt x="24108" y="161869"/>
                  </a:lnTo>
                  <a:lnTo>
                    <a:pt x="0" y="0"/>
                  </a:lnTo>
                  <a:lnTo>
                    <a:pt x="984992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11597097" y="1381663"/>
              <a:ext cx="1239850" cy="172201"/>
            </a:xfrm>
            <a:custGeom>
              <a:avLst/>
              <a:gdLst/>
              <a:ahLst/>
              <a:cxnLst/>
              <a:rect l="l" t="t" r="r" b="b"/>
              <a:pathLst>
                <a:path w="1239849" h="172201" extrusionOk="0">
                  <a:moveTo>
                    <a:pt x="1212297" y="185978"/>
                  </a:moveTo>
                  <a:lnTo>
                    <a:pt x="34440" y="185978"/>
                  </a:lnTo>
                  <a:lnTo>
                    <a:pt x="0" y="0"/>
                  </a:lnTo>
                  <a:lnTo>
                    <a:pt x="1246738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11969052" y="1805279"/>
              <a:ext cx="482164" cy="1515372"/>
            </a:xfrm>
            <a:custGeom>
              <a:avLst/>
              <a:gdLst/>
              <a:ahLst/>
              <a:cxnLst/>
              <a:rect l="l" t="t" r="r" b="b"/>
              <a:pathLst>
                <a:path w="482163" h="1515371" extrusionOk="0">
                  <a:moveTo>
                    <a:pt x="489052" y="3444"/>
                  </a:moveTo>
                  <a:lnTo>
                    <a:pt x="17220" y="0"/>
                  </a:lnTo>
                  <a:lnTo>
                    <a:pt x="0" y="0"/>
                  </a:lnTo>
                  <a:lnTo>
                    <a:pt x="0" y="17220"/>
                  </a:lnTo>
                  <a:lnTo>
                    <a:pt x="34440" y="1505040"/>
                  </a:lnTo>
                  <a:lnTo>
                    <a:pt x="34440" y="1515372"/>
                  </a:lnTo>
                  <a:lnTo>
                    <a:pt x="44772" y="1515372"/>
                  </a:lnTo>
                  <a:cubicBezTo>
                    <a:pt x="185977" y="1515372"/>
                    <a:pt x="327183" y="1511928"/>
                    <a:pt x="464944" y="1511928"/>
                  </a:cubicBezTo>
                  <a:lnTo>
                    <a:pt x="502828" y="17220"/>
                  </a:lnTo>
                  <a:lnTo>
                    <a:pt x="502828" y="0"/>
                  </a:lnTo>
                  <a:lnTo>
                    <a:pt x="489052" y="3444"/>
                  </a:lnTo>
                  <a:close/>
                  <a:moveTo>
                    <a:pt x="454611" y="1501596"/>
                  </a:moveTo>
                  <a:cubicBezTo>
                    <a:pt x="320294" y="1498152"/>
                    <a:pt x="189421" y="1498152"/>
                    <a:pt x="55104" y="1498152"/>
                  </a:cubicBezTo>
                  <a:lnTo>
                    <a:pt x="34440" y="37885"/>
                  </a:lnTo>
                  <a:lnTo>
                    <a:pt x="471832" y="37885"/>
                  </a:lnTo>
                  <a:lnTo>
                    <a:pt x="454611" y="1501596"/>
                  </a:ln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12031044" y="4574276"/>
              <a:ext cx="378843" cy="929887"/>
            </a:xfrm>
            <a:custGeom>
              <a:avLst/>
              <a:gdLst/>
              <a:ahLst/>
              <a:cxnLst/>
              <a:rect l="l" t="t" r="r" b="b"/>
              <a:pathLst>
                <a:path w="378842" h="929887" extrusionOk="0">
                  <a:moveTo>
                    <a:pt x="0" y="3444"/>
                  </a:moveTo>
                  <a:lnTo>
                    <a:pt x="10332" y="912667"/>
                  </a:lnTo>
                  <a:lnTo>
                    <a:pt x="10332" y="926443"/>
                  </a:lnTo>
                  <a:lnTo>
                    <a:pt x="24108" y="926443"/>
                  </a:lnTo>
                  <a:lnTo>
                    <a:pt x="358179" y="929887"/>
                  </a:lnTo>
                  <a:lnTo>
                    <a:pt x="375399" y="929887"/>
                  </a:lnTo>
                  <a:lnTo>
                    <a:pt x="375399" y="912667"/>
                  </a:lnTo>
                  <a:lnTo>
                    <a:pt x="385731" y="10333"/>
                  </a:lnTo>
                  <a:lnTo>
                    <a:pt x="385731" y="0"/>
                  </a:lnTo>
                  <a:lnTo>
                    <a:pt x="375399" y="0"/>
                  </a:lnTo>
                  <a:cubicBezTo>
                    <a:pt x="247970" y="0"/>
                    <a:pt x="123985" y="3444"/>
                    <a:pt x="0" y="3444"/>
                  </a:cubicBezTo>
                  <a:close/>
                  <a:moveTo>
                    <a:pt x="13776" y="17220"/>
                  </a:moveTo>
                  <a:cubicBezTo>
                    <a:pt x="130873" y="20664"/>
                    <a:pt x="247970" y="20664"/>
                    <a:pt x="361623" y="20664"/>
                  </a:cubicBezTo>
                  <a:lnTo>
                    <a:pt x="340959" y="892003"/>
                  </a:lnTo>
                  <a:lnTo>
                    <a:pt x="37884" y="895447"/>
                  </a:lnTo>
                  <a:lnTo>
                    <a:pt x="13776" y="17220"/>
                  </a:ln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12000048" y="3413639"/>
              <a:ext cx="413283" cy="1033208"/>
            </a:xfrm>
            <a:custGeom>
              <a:avLst/>
              <a:gdLst/>
              <a:ahLst/>
              <a:cxnLst/>
              <a:rect l="l" t="t" r="r" b="b"/>
              <a:pathLst>
                <a:path w="413283" h="1033207" extrusionOk="0">
                  <a:moveTo>
                    <a:pt x="17220" y="0"/>
                  </a:moveTo>
                  <a:lnTo>
                    <a:pt x="0" y="0"/>
                  </a:lnTo>
                  <a:lnTo>
                    <a:pt x="0" y="17220"/>
                  </a:lnTo>
                  <a:lnTo>
                    <a:pt x="24108" y="1053871"/>
                  </a:lnTo>
                  <a:lnTo>
                    <a:pt x="24108" y="1064204"/>
                  </a:lnTo>
                  <a:lnTo>
                    <a:pt x="34440" y="1064204"/>
                  </a:lnTo>
                  <a:cubicBezTo>
                    <a:pt x="161869" y="1064204"/>
                    <a:pt x="289298" y="1060760"/>
                    <a:pt x="413283" y="1060760"/>
                  </a:cubicBezTo>
                  <a:lnTo>
                    <a:pt x="440835" y="17220"/>
                  </a:lnTo>
                  <a:lnTo>
                    <a:pt x="440835" y="3443"/>
                  </a:lnTo>
                  <a:lnTo>
                    <a:pt x="427059" y="3443"/>
                  </a:lnTo>
                  <a:lnTo>
                    <a:pt x="17220" y="0"/>
                  </a:lnTo>
                  <a:close/>
                  <a:moveTo>
                    <a:pt x="44772" y="1043540"/>
                  </a:moveTo>
                  <a:lnTo>
                    <a:pt x="34440" y="34440"/>
                  </a:lnTo>
                  <a:lnTo>
                    <a:pt x="413283" y="30996"/>
                  </a:lnTo>
                  <a:lnTo>
                    <a:pt x="402951" y="1046984"/>
                  </a:lnTo>
                  <a:cubicBezTo>
                    <a:pt x="282410" y="1043540"/>
                    <a:pt x="165313" y="1043540"/>
                    <a:pt x="44772" y="1043540"/>
                  </a:cubicBez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11827846" y="1729510"/>
              <a:ext cx="757686" cy="172201"/>
            </a:xfrm>
            <a:custGeom>
              <a:avLst/>
              <a:gdLst/>
              <a:ahLst/>
              <a:cxnLst/>
              <a:rect l="l" t="t" r="r" b="b"/>
              <a:pathLst>
                <a:path w="757685" h="172201" extrusionOk="0">
                  <a:moveTo>
                    <a:pt x="0" y="0"/>
                  </a:moveTo>
                  <a:lnTo>
                    <a:pt x="6888" y="196309"/>
                  </a:lnTo>
                  <a:lnTo>
                    <a:pt x="778350" y="158425"/>
                  </a:lnTo>
                  <a:lnTo>
                    <a:pt x="785238" y="0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11727970" y="1567641"/>
              <a:ext cx="964327" cy="68881"/>
            </a:xfrm>
            <a:custGeom>
              <a:avLst/>
              <a:gdLst/>
              <a:ahLst/>
              <a:cxnLst/>
              <a:rect l="l" t="t" r="r" b="b"/>
              <a:pathLst>
                <a:path w="964327" h="68880" extrusionOk="0">
                  <a:moveTo>
                    <a:pt x="0" y="0"/>
                  </a:moveTo>
                  <a:lnTo>
                    <a:pt x="984992" y="0"/>
                  </a:lnTo>
                  <a:lnTo>
                    <a:pt x="978104" y="58548"/>
                  </a:lnTo>
                  <a:lnTo>
                    <a:pt x="13776" y="92989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11555768" y="203806"/>
              <a:ext cx="1308730" cy="172201"/>
            </a:xfrm>
            <a:custGeom>
              <a:avLst/>
              <a:gdLst/>
              <a:ahLst/>
              <a:cxnLst/>
              <a:rect l="l" t="t" r="r" b="b"/>
              <a:pathLst>
                <a:path w="1308730" h="172201" extrusionOk="0">
                  <a:moveTo>
                    <a:pt x="1294954" y="192866"/>
                  </a:moveTo>
                  <a:lnTo>
                    <a:pt x="34440" y="192866"/>
                  </a:lnTo>
                  <a:lnTo>
                    <a:pt x="0" y="0"/>
                  </a:lnTo>
                  <a:lnTo>
                    <a:pt x="1329394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11380123" y="-16611"/>
              <a:ext cx="1653133" cy="206642"/>
            </a:xfrm>
            <a:custGeom>
              <a:avLst/>
              <a:gdLst/>
              <a:ahLst/>
              <a:cxnLst/>
              <a:rect l="l" t="t" r="r" b="b"/>
              <a:pathLst>
                <a:path w="1653132" h="206641" extrusionOk="0">
                  <a:moveTo>
                    <a:pt x="1635913" y="220417"/>
                  </a:moveTo>
                  <a:lnTo>
                    <a:pt x="44772" y="220417"/>
                  </a:lnTo>
                  <a:lnTo>
                    <a:pt x="0" y="0"/>
                  </a:lnTo>
                  <a:lnTo>
                    <a:pt x="1680685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11555768" y="203806"/>
              <a:ext cx="1308730" cy="103321"/>
            </a:xfrm>
            <a:custGeom>
              <a:avLst/>
              <a:gdLst/>
              <a:ahLst/>
              <a:cxnLst/>
              <a:rect l="l" t="t" r="r" b="b"/>
              <a:pathLst>
                <a:path w="1308730" h="103320" extrusionOk="0">
                  <a:moveTo>
                    <a:pt x="0" y="0"/>
                  </a:moveTo>
                  <a:lnTo>
                    <a:pt x="1329394" y="0"/>
                  </a:lnTo>
                  <a:lnTo>
                    <a:pt x="1319062" y="68881"/>
                  </a:lnTo>
                  <a:lnTo>
                    <a:pt x="20664" y="110209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11845067" y="5690140"/>
              <a:ext cx="723246" cy="34440"/>
            </a:xfrm>
            <a:custGeom>
              <a:avLst/>
              <a:gdLst/>
              <a:ahLst/>
              <a:cxnLst/>
              <a:rect l="l" t="t" r="r" b="b"/>
              <a:pathLst>
                <a:path w="723245" h="34440" extrusionOk="0">
                  <a:moveTo>
                    <a:pt x="0" y="0"/>
                  </a:moveTo>
                  <a:lnTo>
                    <a:pt x="750798" y="20664"/>
                  </a:lnTo>
                  <a:lnTo>
                    <a:pt x="747354" y="48217"/>
                  </a:lnTo>
                  <a:lnTo>
                    <a:pt x="6888" y="48217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11707306" y="5852010"/>
              <a:ext cx="998768" cy="34440"/>
            </a:xfrm>
            <a:custGeom>
              <a:avLst/>
              <a:gdLst/>
              <a:ahLst/>
              <a:cxnLst/>
              <a:rect l="l" t="t" r="r" b="b"/>
              <a:pathLst>
                <a:path w="998767" h="34440" extrusionOk="0">
                  <a:moveTo>
                    <a:pt x="0" y="0"/>
                  </a:moveTo>
                  <a:lnTo>
                    <a:pt x="1026320" y="20664"/>
                  </a:lnTo>
                  <a:lnTo>
                    <a:pt x="1022876" y="48216"/>
                  </a:lnTo>
                  <a:lnTo>
                    <a:pt x="6888" y="48216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11700417" y="396672"/>
              <a:ext cx="1033208" cy="964327"/>
            </a:xfrm>
            <a:custGeom>
              <a:avLst/>
              <a:gdLst/>
              <a:ahLst/>
              <a:cxnLst/>
              <a:rect l="l" t="t" r="r" b="b"/>
              <a:pathLst>
                <a:path w="1033207" h="964327" extrusionOk="0">
                  <a:moveTo>
                    <a:pt x="1036652" y="0"/>
                  </a:moveTo>
                  <a:lnTo>
                    <a:pt x="0" y="0"/>
                  </a:lnTo>
                  <a:lnTo>
                    <a:pt x="41328" y="984991"/>
                  </a:lnTo>
                  <a:lnTo>
                    <a:pt x="998768" y="984991"/>
                  </a:ln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11900171" y="506881"/>
              <a:ext cx="619925" cy="757686"/>
            </a:xfrm>
            <a:custGeom>
              <a:avLst/>
              <a:gdLst/>
              <a:ahLst/>
              <a:cxnLst/>
              <a:rect l="l" t="t" r="r" b="b"/>
              <a:pathLst>
                <a:path w="619924" h="757685" extrusionOk="0">
                  <a:moveTo>
                    <a:pt x="619925" y="0"/>
                  </a:moveTo>
                  <a:lnTo>
                    <a:pt x="316850" y="0"/>
                  </a:lnTo>
                  <a:lnTo>
                    <a:pt x="13776" y="3444"/>
                  </a:lnTo>
                  <a:lnTo>
                    <a:pt x="0" y="3444"/>
                  </a:lnTo>
                  <a:lnTo>
                    <a:pt x="0" y="17220"/>
                  </a:lnTo>
                  <a:lnTo>
                    <a:pt x="27552" y="754242"/>
                  </a:lnTo>
                  <a:lnTo>
                    <a:pt x="592373" y="761130"/>
                  </a:lnTo>
                  <a:lnTo>
                    <a:pt x="602705" y="761130"/>
                  </a:lnTo>
                  <a:lnTo>
                    <a:pt x="602705" y="750798"/>
                  </a:lnTo>
                  <a:lnTo>
                    <a:pt x="630257" y="20664"/>
                  </a:lnTo>
                  <a:lnTo>
                    <a:pt x="630257" y="3444"/>
                  </a:lnTo>
                  <a:lnTo>
                    <a:pt x="619925" y="0"/>
                  </a:lnTo>
                  <a:close/>
                  <a:moveTo>
                    <a:pt x="585484" y="737022"/>
                  </a:moveTo>
                  <a:lnTo>
                    <a:pt x="44772" y="743909"/>
                  </a:lnTo>
                  <a:lnTo>
                    <a:pt x="30996" y="30996"/>
                  </a:lnTo>
                  <a:lnTo>
                    <a:pt x="320294" y="34440"/>
                  </a:lnTo>
                  <a:lnTo>
                    <a:pt x="606149" y="34440"/>
                  </a:lnTo>
                  <a:lnTo>
                    <a:pt x="585484" y="737022"/>
                  </a:ln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11700417" y="396672"/>
              <a:ext cx="1033208" cy="241082"/>
            </a:xfrm>
            <a:custGeom>
              <a:avLst/>
              <a:gdLst/>
              <a:ahLst/>
              <a:cxnLst/>
              <a:rect l="l" t="t" r="r" b="b"/>
              <a:pathLst>
                <a:path w="1033207" h="241081" extrusionOk="0">
                  <a:moveTo>
                    <a:pt x="0" y="0"/>
                  </a:moveTo>
                  <a:lnTo>
                    <a:pt x="1036652" y="0"/>
                  </a:lnTo>
                  <a:lnTo>
                    <a:pt x="1026320" y="179089"/>
                  </a:lnTo>
                  <a:lnTo>
                    <a:pt x="17220" y="254858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760" name="Google Shape;1760;p35"/>
          <p:cNvSpPr/>
          <p:nvPr/>
        </p:nvSpPr>
        <p:spPr>
          <a:xfrm>
            <a:off x="5499929" y="263646"/>
            <a:ext cx="1192142" cy="249211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Réalisation</a:t>
            </a:r>
            <a:endParaRPr/>
          </a:p>
        </p:txBody>
      </p:sp>
      <p:sp>
        <p:nvSpPr>
          <p:cNvPr id="1761" name="Google Shape;1761;p35"/>
          <p:cNvSpPr txBox="1"/>
          <p:nvPr/>
        </p:nvSpPr>
        <p:spPr>
          <a:xfrm>
            <a:off x="2890377" y="591729"/>
            <a:ext cx="64112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Environnement de travail</a:t>
            </a:r>
            <a:endParaRPr/>
          </a:p>
        </p:txBody>
      </p:sp>
      <p:pic>
        <p:nvPicPr>
          <p:cNvPr id="1762" name="Google Shape;176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6201" y="5886450"/>
            <a:ext cx="12353925" cy="1003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5"/>
          <p:cNvGrpSpPr/>
          <p:nvPr/>
        </p:nvGrpSpPr>
        <p:grpSpPr>
          <a:xfrm>
            <a:off x="-826567" y="-16611"/>
            <a:ext cx="1653133" cy="5903061"/>
            <a:chOff x="-843787" y="-16611"/>
            <a:chExt cx="1653133" cy="5903061"/>
          </a:xfrm>
        </p:grpSpPr>
        <p:sp>
          <p:nvSpPr>
            <p:cNvPr id="1764" name="Google Shape;1764;p35"/>
            <p:cNvSpPr/>
            <p:nvPr/>
          </p:nvSpPr>
          <p:spPr>
            <a:xfrm>
              <a:off x="-396064" y="1729510"/>
              <a:ext cx="757686" cy="3822869"/>
            </a:xfrm>
            <a:custGeom>
              <a:avLst/>
              <a:gdLst/>
              <a:ahLst/>
              <a:cxnLst/>
              <a:rect l="l" t="t" r="r" b="b"/>
              <a:pathLst>
                <a:path w="757685" h="3822869" extrusionOk="0">
                  <a:moveTo>
                    <a:pt x="678473" y="3846978"/>
                  </a:moveTo>
                  <a:lnTo>
                    <a:pt x="106765" y="3846978"/>
                  </a:lnTo>
                  <a:lnTo>
                    <a:pt x="0" y="0"/>
                  </a:lnTo>
                  <a:lnTo>
                    <a:pt x="785238" y="0"/>
                  </a:ln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-396064" y="5576488"/>
              <a:ext cx="757686" cy="137761"/>
            </a:xfrm>
            <a:custGeom>
              <a:avLst/>
              <a:gdLst/>
              <a:ahLst/>
              <a:cxnLst/>
              <a:rect l="l" t="t" r="r" b="b"/>
              <a:pathLst>
                <a:path w="757685" h="137761" extrusionOk="0">
                  <a:moveTo>
                    <a:pt x="764574" y="161870"/>
                  </a:moveTo>
                  <a:lnTo>
                    <a:pt x="20664" y="161870"/>
                  </a:lnTo>
                  <a:lnTo>
                    <a:pt x="0" y="0"/>
                  </a:lnTo>
                  <a:lnTo>
                    <a:pt x="785238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-537269" y="5738357"/>
              <a:ext cx="1067648" cy="137761"/>
            </a:xfrm>
            <a:custGeom>
              <a:avLst/>
              <a:gdLst/>
              <a:ahLst/>
              <a:cxnLst/>
              <a:rect l="l" t="t" r="r" b="b"/>
              <a:pathLst>
                <a:path w="1067648" h="137761" extrusionOk="0">
                  <a:moveTo>
                    <a:pt x="1040096" y="161869"/>
                  </a:moveTo>
                  <a:lnTo>
                    <a:pt x="27552" y="161869"/>
                  </a:lnTo>
                  <a:lnTo>
                    <a:pt x="0" y="0"/>
                  </a:lnTo>
                  <a:lnTo>
                    <a:pt x="1067648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-495940" y="1567641"/>
              <a:ext cx="964327" cy="137761"/>
            </a:xfrm>
            <a:custGeom>
              <a:avLst/>
              <a:gdLst/>
              <a:ahLst/>
              <a:cxnLst/>
              <a:rect l="l" t="t" r="r" b="b"/>
              <a:pathLst>
                <a:path w="964327" h="137761" extrusionOk="0">
                  <a:moveTo>
                    <a:pt x="960883" y="161869"/>
                  </a:moveTo>
                  <a:lnTo>
                    <a:pt x="24108" y="161869"/>
                  </a:lnTo>
                  <a:lnTo>
                    <a:pt x="0" y="0"/>
                  </a:lnTo>
                  <a:lnTo>
                    <a:pt x="984992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-626813" y="1381663"/>
              <a:ext cx="1239850" cy="172201"/>
            </a:xfrm>
            <a:custGeom>
              <a:avLst/>
              <a:gdLst/>
              <a:ahLst/>
              <a:cxnLst/>
              <a:rect l="l" t="t" r="r" b="b"/>
              <a:pathLst>
                <a:path w="1239849" h="172201" extrusionOk="0">
                  <a:moveTo>
                    <a:pt x="1212297" y="185978"/>
                  </a:moveTo>
                  <a:lnTo>
                    <a:pt x="34440" y="185978"/>
                  </a:lnTo>
                  <a:lnTo>
                    <a:pt x="0" y="0"/>
                  </a:lnTo>
                  <a:lnTo>
                    <a:pt x="1246738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-254858" y="1805279"/>
              <a:ext cx="482164" cy="1515372"/>
            </a:xfrm>
            <a:custGeom>
              <a:avLst/>
              <a:gdLst/>
              <a:ahLst/>
              <a:cxnLst/>
              <a:rect l="l" t="t" r="r" b="b"/>
              <a:pathLst>
                <a:path w="482163" h="1515371" extrusionOk="0">
                  <a:moveTo>
                    <a:pt x="489052" y="3444"/>
                  </a:moveTo>
                  <a:lnTo>
                    <a:pt x="17220" y="0"/>
                  </a:lnTo>
                  <a:lnTo>
                    <a:pt x="0" y="0"/>
                  </a:lnTo>
                  <a:lnTo>
                    <a:pt x="0" y="17220"/>
                  </a:lnTo>
                  <a:lnTo>
                    <a:pt x="34440" y="1505040"/>
                  </a:lnTo>
                  <a:lnTo>
                    <a:pt x="34440" y="1515372"/>
                  </a:lnTo>
                  <a:lnTo>
                    <a:pt x="44772" y="1515372"/>
                  </a:lnTo>
                  <a:cubicBezTo>
                    <a:pt x="185977" y="1515372"/>
                    <a:pt x="327183" y="1511928"/>
                    <a:pt x="464944" y="1511928"/>
                  </a:cubicBezTo>
                  <a:lnTo>
                    <a:pt x="502828" y="17220"/>
                  </a:lnTo>
                  <a:lnTo>
                    <a:pt x="502828" y="0"/>
                  </a:lnTo>
                  <a:lnTo>
                    <a:pt x="489052" y="3444"/>
                  </a:lnTo>
                  <a:close/>
                  <a:moveTo>
                    <a:pt x="454611" y="1501596"/>
                  </a:moveTo>
                  <a:cubicBezTo>
                    <a:pt x="320294" y="1498152"/>
                    <a:pt x="189421" y="1498152"/>
                    <a:pt x="55104" y="1498152"/>
                  </a:cubicBezTo>
                  <a:lnTo>
                    <a:pt x="34440" y="37885"/>
                  </a:lnTo>
                  <a:lnTo>
                    <a:pt x="471832" y="37885"/>
                  </a:lnTo>
                  <a:lnTo>
                    <a:pt x="454611" y="1501596"/>
                  </a:ln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-192866" y="4574276"/>
              <a:ext cx="378843" cy="929887"/>
            </a:xfrm>
            <a:custGeom>
              <a:avLst/>
              <a:gdLst/>
              <a:ahLst/>
              <a:cxnLst/>
              <a:rect l="l" t="t" r="r" b="b"/>
              <a:pathLst>
                <a:path w="378842" h="929887" extrusionOk="0">
                  <a:moveTo>
                    <a:pt x="0" y="3444"/>
                  </a:moveTo>
                  <a:lnTo>
                    <a:pt x="10332" y="912667"/>
                  </a:lnTo>
                  <a:lnTo>
                    <a:pt x="10332" y="926443"/>
                  </a:lnTo>
                  <a:lnTo>
                    <a:pt x="24108" y="926443"/>
                  </a:lnTo>
                  <a:lnTo>
                    <a:pt x="358179" y="929887"/>
                  </a:lnTo>
                  <a:lnTo>
                    <a:pt x="375399" y="929887"/>
                  </a:lnTo>
                  <a:lnTo>
                    <a:pt x="375399" y="912667"/>
                  </a:lnTo>
                  <a:lnTo>
                    <a:pt x="385731" y="10333"/>
                  </a:lnTo>
                  <a:lnTo>
                    <a:pt x="385731" y="0"/>
                  </a:lnTo>
                  <a:lnTo>
                    <a:pt x="375399" y="0"/>
                  </a:lnTo>
                  <a:cubicBezTo>
                    <a:pt x="247970" y="0"/>
                    <a:pt x="123985" y="3444"/>
                    <a:pt x="0" y="3444"/>
                  </a:cubicBezTo>
                  <a:close/>
                  <a:moveTo>
                    <a:pt x="13776" y="17220"/>
                  </a:moveTo>
                  <a:cubicBezTo>
                    <a:pt x="130873" y="20664"/>
                    <a:pt x="247970" y="20664"/>
                    <a:pt x="361623" y="20664"/>
                  </a:cubicBezTo>
                  <a:lnTo>
                    <a:pt x="340959" y="892003"/>
                  </a:lnTo>
                  <a:lnTo>
                    <a:pt x="37884" y="895447"/>
                  </a:lnTo>
                  <a:lnTo>
                    <a:pt x="13776" y="17220"/>
                  </a:ln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-223862" y="3413639"/>
              <a:ext cx="413283" cy="1033208"/>
            </a:xfrm>
            <a:custGeom>
              <a:avLst/>
              <a:gdLst/>
              <a:ahLst/>
              <a:cxnLst/>
              <a:rect l="l" t="t" r="r" b="b"/>
              <a:pathLst>
                <a:path w="413283" h="1033207" extrusionOk="0">
                  <a:moveTo>
                    <a:pt x="17220" y="0"/>
                  </a:moveTo>
                  <a:lnTo>
                    <a:pt x="0" y="0"/>
                  </a:lnTo>
                  <a:lnTo>
                    <a:pt x="0" y="17220"/>
                  </a:lnTo>
                  <a:lnTo>
                    <a:pt x="24108" y="1053871"/>
                  </a:lnTo>
                  <a:lnTo>
                    <a:pt x="24108" y="1064204"/>
                  </a:lnTo>
                  <a:lnTo>
                    <a:pt x="34440" y="1064204"/>
                  </a:lnTo>
                  <a:cubicBezTo>
                    <a:pt x="161869" y="1064204"/>
                    <a:pt x="289298" y="1060760"/>
                    <a:pt x="413283" y="1060760"/>
                  </a:cubicBezTo>
                  <a:lnTo>
                    <a:pt x="440835" y="17220"/>
                  </a:lnTo>
                  <a:lnTo>
                    <a:pt x="440835" y="3443"/>
                  </a:lnTo>
                  <a:lnTo>
                    <a:pt x="427059" y="3443"/>
                  </a:lnTo>
                  <a:lnTo>
                    <a:pt x="17220" y="0"/>
                  </a:lnTo>
                  <a:close/>
                  <a:moveTo>
                    <a:pt x="44772" y="1043540"/>
                  </a:moveTo>
                  <a:lnTo>
                    <a:pt x="34440" y="34440"/>
                  </a:lnTo>
                  <a:lnTo>
                    <a:pt x="413283" y="30996"/>
                  </a:lnTo>
                  <a:lnTo>
                    <a:pt x="402951" y="1046984"/>
                  </a:lnTo>
                  <a:cubicBezTo>
                    <a:pt x="282410" y="1043540"/>
                    <a:pt x="165313" y="1043540"/>
                    <a:pt x="44772" y="1043540"/>
                  </a:cubicBez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-396064" y="1729510"/>
              <a:ext cx="757686" cy="172201"/>
            </a:xfrm>
            <a:custGeom>
              <a:avLst/>
              <a:gdLst/>
              <a:ahLst/>
              <a:cxnLst/>
              <a:rect l="l" t="t" r="r" b="b"/>
              <a:pathLst>
                <a:path w="757685" h="172201" extrusionOk="0">
                  <a:moveTo>
                    <a:pt x="0" y="0"/>
                  </a:moveTo>
                  <a:lnTo>
                    <a:pt x="6888" y="196309"/>
                  </a:lnTo>
                  <a:lnTo>
                    <a:pt x="778350" y="158425"/>
                  </a:lnTo>
                  <a:lnTo>
                    <a:pt x="785238" y="0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-495940" y="1567641"/>
              <a:ext cx="964327" cy="68881"/>
            </a:xfrm>
            <a:custGeom>
              <a:avLst/>
              <a:gdLst/>
              <a:ahLst/>
              <a:cxnLst/>
              <a:rect l="l" t="t" r="r" b="b"/>
              <a:pathLst>
                <a:path w="964327" h="68880" extrusionOk="0">
                  <a:moveTo>
                    <a:pt x="0" y="0"/>
                  </a:moveTo>
                  <a:lnTo>
                    <a:pt x="984992" y="0"/>
                  </a:lnTo>
                  <a:lnTo>
                    <a:pt x="978104" y="58548"/>
                  </a:lnTo>
                  <a:lnTo>
                    <a:pt x="13776" y="92989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-668142" y="203806"/>
              <a:ext cx="1308730" cy="172201"/>
            </a:xfrm>
            <a:custGeom>
              <a:avLst/>
              <a:gdLst/>
              <a:ahLst/>
              <a:cxnLst/>
              <a:rect l="l" t="t" r="r" b="b"/>
              <a:pathLst>
                <a:path w="1308730" h="172201" extrusionOk="0">
                  <a:moveTo>
                    <a:pt x="1294954" y="192866"/>
                  </a:moveTo>
                  <a:lnTo>
                    <a:pt x="34440" y="192866"/>
                  </a:lnTo>
                  <a:lnTo>
                    <a:pt x="0" y="0"/>
                  </a:lnTo>
                  <a:lnTo>
                    <a:pt x="1329394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-843787" y="-16611"/>
              <a:ext cx="1653133" cy="206642"/>
            </a:xfrm>
            <a:custGeom>
              <a:avLst/>
              <a:gdLst/>
              <a:ahLst/>
              <a:cxnLst/>
              <a:rect l="l" t="t" r="r" b="b"/>
              <a:pathLst>
                <a:path w="1653132" h="206641" extrusionOk="0">
                  <a:moveTo>
                    <a:pt x="1635913" y="220417"/>
                  </a:moveTo>
                  <a:lnTo>
                    <a:pt x="44772" y="220417"/>
                  </a:lnTo>
                  <a:lnTo>
                    <a:pt x="0" y="0"/>
                  </a:lnTo>
                  <a:lnTo>
                    <a:pt x="1680685" y="0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-668142" y="203806"/>
              <a:ext cx="1308730" cy="103321"/>
            </a:xfrm>
            <a:custGeom>
              <a:avLst/>
              <a:gdLst/>
              <a:ahLst/>
              <a:cxnLst/>
              <a:rect l="l" t="t" r="r" b="b"/>
              <a:pathLst>
                <a:path w="1308730" h="103320" extrusionOk="0">
                  <a:moveTo>
                    <a:pt x="0" y="0"/>
                  </a:moveTo>
                  <a:lnTo>
                    <a:pt x="1329394" y="0"/>
                  </a:lnTo>
                  <a:lnTo>
                    <a:pt x="1319062" y="68881"/>
                  </a:lnTo>
                  <a:lnTo>
                    <a:pt x="20664" y="110209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-378843" y="5690140"/>
              <a:ext cx="723246" cy="34440"/>
            </a:xfrm>
            <a:custGeom>
              <a:avLst/>
              <a:gdLst/>
              <a:ahLst/>
              <a:cxnLst/>
              <a:rect l="l" t="t" r="r" b="b"/>
              <a:pathLst>
                <a:path w="723245" h="34440" extrusionOk="0">
                  <a:moveTo>
                    <a:pt x="0" y="0"/>
                  </a:moveTo>
                  <a:lnTo>
                    <a:pt x="750798" y="20664"/>
                  </a:lnTo>
                  <a:lnTo>
                    <a:pt x="747354" y="48217"/>
                  </a:lnTo>
                  <a:lnTo>
                    <a:pt x="6888" y="48217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-516604" y="5852010"/>
              <a:ext cx="998768" cy="34440"/>
            </a:xfrm>
            <a:custGeom>
              <a:avLst/>
              <a:gdLst/>
              <a:ahLst/>
              <a:cxnLst/>
              <a:rect l="l" t="t" r="r" b="b"/>
              <a:pathLst>
                <a:path w="998767" h="34440" extrusionOk="0">
                  <a:moveTo>
                    <a:pt x="0" y="0"/>
                  </a:moveTo>
                  <a:lnTo>
                    <a:pt x="1026320" y="20664"/>
                  </a:lnTo>
                  <a:lnTo>
                    <a:pt x="1022876" y="48216"/>
                  </a:lnTo>
                  <a:lnTo>
                    <a:pt x="6888" y="48216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-523493" y="396672"/>
              <a:ext cx="1033208" cy="964327"/>
            </a:xfrm>
            <a:custGeom>
              <a:avLst/>
              <a:gdLst/>
              <a:ahLst/>
              <a:cxnLst/>
              <a:rect l="l" t="t" r="r" b="b"/>
              <a:pathLst>
                <a:path w="1033207" h="964327" extrusionOk="0">
                  <a:moveTo>
                    <a:pt x="1036652" y="0"/>
                  </a:moveTo>
                  <a:lnTo>
                    <a:pt x="0" y="0"/>
                  </a:lnTo>
                  <a:lnTo>
                    <a:pt x="41328" y="984991"/>
                  </a:lnTo>
                  <a:lnTo>
                    <a:pt x="998768" y="984991"/>
                  </a:ln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-323739" y="506881"/>
              <a:ext cx="619925" cy="757686"/>
            </a:xfrm>
            <a:custGeom>
              <a:avLst/>
              <a:gdLst/>
              <a:ahLst/>
              <a:cxnLst/>
              <a:rect l="l" t="t" r="r" b="b"/>
              <a:pathLst>
                <a:path w="619924" h="757685" extrusionOk="0">
                  <a:moveTo>
                    <a:pt x="619925" y="0"/>
                  </a:moveTo>
                  <a:lnTo>
                    <a:pt x="316850" y="0"/>
                  </a:lnTo>
                  <a:lnTo>
                    <a:pt x="13776" y="3444"/>
                  </a:lnTo>
                  <a:lnTo>
                    <a:pt x="0" y="3444"/>
                  </a:lnTo>
                  <a:lnTo>
                    <a:pt x="0" y="17220"/>
                  </a:lnTo>
                  <a:lnTo>
                    <a:pt x="27552" y="754242"/>
                  </a:lnTo>
                  <a:lnTo>
                    <a:pt x="592373" y="761130"/>
                  </a:lnTo>
                  <a:lnTo>
                    <a:pt x="602705" y="761130"/>
                  </a:lnTo>
                  <a:lnTo>
                    <a:pt x="602705" y="750798"/>
                  </a:lnTo>
                  <a:lnTo>
                    <a:pt x="630257" y="20664"/>
                  </a:lnTo>
                  <a:lnTo>
                    <a:pt x="630257" y="3444"/>
                  </a:lnTo>
                  <a:lnTo>
                    <a:pt x="619925" y="0"/>
                  </a:lnTo>
                  <a:close/>
                  <a:moveTo>
                    <a:pt x="585484" y="737022"/>
                  </a:moveTo>
                  <a:lnTo>
                    <a:pt x="44772" y="743909"/>
                  </a:lnTo>
                  <a:lnTo>
                    <a:pt x="30996" y="30996"/>
                  </a:lnTo>
                  <a:lnTo>
                    <a:pt x="320294" y="34440"/>
                  </a:lnTo>
                  <a:lnTo>
                    <a:pt x="606149" y="34440"/>
                  </a:lnTo>
                  <a:lnTo>
                    <a:pt x="585484" y="737022"/>
                  </a:lnTo>
                  <a:close/>
                </a:path>
              </a:pathLst>
            </a:custGeom>
            <a:solidFill>
              <a:srgbClr val="FF8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-523493" y="396672"/>
              <a:ext cx="1033208" cy="241082"/>
            </a:xfrm>
            <a:custGeom>
              <a:avLst/>
              <a:gdLst/>
              <a:ahLst/>
              <a:cxnLst/>
              <a:rect l="l" t="t" r="r" b="b"/>
              <a:pathLst>
                <a:path w="1033207" h="241081" extrusionOk="0">
                  <a:moveTo>
                    <a:pt x="0" y="0"/>
                  </a:moveTo>
                  <a:lnTo>
                    <a:pt x="1036652" y="0"/>
                  </a:lnTo>
                  <a:lnTo>
                    <a:pt x="1026320" y="179089"/>
                  </a:lnTo>
                  <a:lnTo>
                    <a:pt x="17220" y="254858"/>
                  </a:lnTo>
                  <a:close/>
                </a:path>
              </a:pathLst>
            </a:custGeom>
            <a:solidFill>
              <a:srgbClr val="FFC9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782" name="Google Shape;1782;p35"/>
          <p:cNvSpPr/>
          <p:nvPr/>
        </p:nvSpPr>
        <p:spPr>
          <a:xfrm>
            <a:off x="1850430" y="1555724"/>
            <a:ext cx="2079893" cy="2164433"/>
          </a:xfrm>
          <a:prstGeom prst="rect">
            <a:avLst/>
          </a:prstGeom>
          <a:solidFill>
            <a:schemeClr val="lt1"/>
          </a:solidFill>
          <a:ln w="1206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83" name="Google Shape;1783;p35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2200617" y="2290088"/>
            <a:ext cx="1000200" cy="9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7244" y="4574276"/>
            <a:ext cx="1526266" cy="65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35"/>
          <p:cNvSpPr/>
          <p:nvPr/>
        </p:nvSpPr>
        <p:spPr>
          <a:xfrm>
            <a:off x="2077607" y="4741017"/>
            <a:ext cx="162553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IDE</a:t>
            </a:r>
            <a:endParaRPr sz="1800" b="1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6" name="Google Shape;1786;p35"/>
          <p:cNvSpPr/>
          <p:nvPr/>
        </p:nvSpPr>
        <p:spPr>
          <a:xfrm>
            <a:off x="7883236" y="1307598"/>
            <a:ext cx="2884160" cy="3433419"/>
          </a:xfrm>
          <a:prstGeom prst="rect">
            <a:avLst/>
          </a:prstGeom>
          <a:solidFill>
            <a:schemeClr val="lt1"/>
          </a:solidFill>
          <a:ln w="1206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787" name="Google Shape;1787;p35"/>
          <p:cNvGrpSpPr/>
          <p:nvPr/>
        </p:nvGrpSpPr>
        <p:grpSpPr>
          <a:xfrm>
            <a:off x="8066975" y="5052859"/>
            <a:ext cx="2516681" cy="656649"/>
            <a:chOff x="8379283" y="4839831"/>
            <a:chExt cx="2516681" cy="656649"/>
          </a:xfrm>
        </p:grpSpPr>
        <p:pic>
          <p:nvPicPr>
            <p:cNvPr id="1788" name="Google Shape;1788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79283" y="4839831"/>
              <a:ext cx="2516681" cy="65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9" name="Google Shape;1789;p35"/>
            <p:cNvSpPr/>
            <p:nvPr/>
          </p:nvSpPr>
          <p:spPr>
            <a:xfrm>
              <a:off x="8615813" y="4982237"/>
              <a:ext cx="212506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Développement</a:t>
              </a:r>
              <a:endParaRPr/>
            </a:p>
          </p:txBody>
        </p:sp>
      </p:grpSp>
      <p:grpSp>
        <p:nvGrpSpPr>
          <p:cNvPr id="1790" name="Google Shape;1790;p35"/>
          <p:cNvGrpSpPr/>
          <p:nvPr/>
        </p:nvGrpSpPr>
        <p:grpSpPr>
          <a:xfrm>
            <a:off x="4396178" y="3975872"/>
            <a:ext cx="2708913" cy="2795092"/>
            <a:chOff x="4396178" y="3975872"/>
            <a:chExt cx="2708913" cy="2795092"/>
          </a:xfrm>
        </p:grpSpPr>
        <p:sp>
          <p:nvSpPr>
            <p:cNvPr id="1791" name="Google Shape;1791;p35"/>
            <p:cNvSpPr/>
            <p:nvPr/>
          </p:nvSpPr>
          <p:spPr>
            <a:xfrm>
              <a:off x="4778241" y="6292668"/>
              <a:ext cx="2240670" cy="287265"/>
            </a:xfrm>
            <a:custGeom>
              <a:avLst/>
              <a:gdLst/>
              <a:ahLst/>
              <a:cxnLst/>
              <a:rect l="l" t="t" r="r" b="b"/>
              <a:pathLst>
                <a:path w="2240670" h="287265" extrusionOk="0">
                  <a:moveTo>
                    <a:pt x="2211944" y="294447"/>
                  </a:moveTo>
                  <a:lnTo>
                    <a:pt x="2249288" y="0"/>
                  </a:lnTo>
                  <a:lnTo>
                    <a:pt x="0" y="0"/>
                  </a:lnTo>
                  <a:lnTo>
                    <a:pt x="28727" y="294447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6990185" y="6137544"/>
              <a:ext cx="114906" cy="445261"/>
            </a:xfrm>
            <a:custGeom>
              <a:avLst/>
              <a:gdLst/>
              <a:ahLst/>
              <a:cxnLst/>
              <a:rect l="l" t="t" r="r" b="b"/>
              <a:pathLst>
                <a:path w="114906" h="445261" extrusionOk="0">
                  <a:moveTo>
                    <a:pt x="0" y="449570"/>
                  </a:moveTo>
                  <a:lnTo>
                    <a:pt x="100543" y="185286"/>
                  </a:lnTo>
                  <a:lnTo>
                    <a:pt x="123524" y="0"/>
                  </a:lnTo>
                  <a:lnTo>
                    <a:pt x="37344" y="155123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778241" y="6134672"/>
              <a:ext cx="2326850" cy="157996"/>
            </a:xfrm>
            <a:custGeom>
              <a:avLst/>
              <a:gdLst/>
              <a:ahLst/>
              <a:cxnLst/>
              <a:rect l="l" t="t" r="r" b="b"/>
              <a:pathLst>
                <a:path w="2326849" h="157995" extrusionOk="0">
                  <a:moveTo>
                    <a:pt x="0" y="157996"/>
                  </a:moveTo>
                  <a:lnTo>
                    <a:pt x="417971" y="0"/>
                  </a:lnTo>
                  <a:lnTo>
                    <a:pt x="2335468" y="2873"/>
                  </a:lnTo>
                  <a:lnTo>
                    <a:pt x="2249288" y="157996"/>
                  </a:lnTo>
                  <a:close/>
                </a:path>
              </a:pathLst>
            </a:custGeom>
            <a:solidFill>
              <a:srgbClr val="FFFC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778241" y="6137544"/>
              <a:ext cx="2326850" cy="143633"/>
            </a:xfrm>
            <a:custGeom>
              <a:avLst/>
              <a:gdLst/>
              <a:ahLst/>
              <a:cxnLst/>
              <a:rect l="l" t="t" r="r" b="b"/>
              <a:pathLst>
                <a:path w="2326849" h="143632" extrusionOk="0">
                  <a:moveTo>
                    <a:pt x="2335468" y="0"/>
                  </a:moveTo>
                  <a:lnTo>
                    <a:pt x="2249288" y="139324"/>
                  </a:lnTo>
                  <a:lnTo>
                    <a:pt x="0" y="155123"/>
                  </a:lnTo>
                  <a:lnTo>
                    <a:pt x="2249288" y="155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801222" y="6307031"/>
              <a:ext cx="215449" cy="258539"/>
            </a:xfrm>
            <a:custGeom>
              <a:avLst/>
              <a:gdLst/>
              <a:ahLst/>
              <a:cxnLst/>
              <a:rect l="l" t="t" r="r" b="b"/>
              <a:pathLst>
                <a:path w="215449" h="258538" extrusionOk="0">
                  <a:moveTo>
                    <a:pt x="183850" y="0"/>
                  </a:moveTo>
                  <a:lnTo>
                    <a:pt x="0" y="0"/>
                  </a:lnTo>
                  <a:lnTo>
                    <a:pt x="38781" y="265721"/>
                  </a:lnTo>
                  <a:lnTo>
                    <a:pt x="216885" y="2657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5005181" y="6307031"/>
              <a:ext cx="86180" cy="258539"/>
            </a:xfrm>
            <a:custGeom>
              <a:avLst/>
              <a:gdLst/>
              <a:ahLst/>
              <a:cxnLst/>
              <a:rect l="l" t="t" r="r" b="b"/>
              <a:pathLst>
                <a:path w="86179" h="258538" extrusionOk="0">
                  <a:moveTo>
                    <a:pt x="0" y="0"/>
                  </a:moveTo>
                  <a:lnTo>
                    <a:pt x="63198" y="0"/>
                  </a:lnTo>
                  <a:lnTo>
                    <a:pt x="91925" y="265721"/>
                  </a:lnTo>
                  <a:lnTo>
                    <a:pt x="34472" y="2657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396178" y="6483699"/>
              <a:ext cx="2585389" cy="287265"/>
            </a:xfrm>
            <a:custGeom>
              <a:avLst/>
              <a:gdLst/>
              <a:ahLst/>
              <a:cxnLst/>
              <a:rect l="l" t="t" r="r" b="b"/>
              <a:pathLst>
                <a:path w="2585388" h="287265" extrusionOk="0">
                  <a:moveTo>
                    <a:pt x="2594007" y="103416"/>
                  </a:moveTo>
                  <a:lnTo>
                    <a:pt x="2423084" y="294447"/>
                  </a:lnTo>
                  <a:lnTo>
                    <a:pt x="0" y="291574"/>
                  </a:lnTo>
                  <a:lnTo>
                    <a:pt x="400735" y="0"/>
                  </a:lnTo>
                  <a:lnTo>
                    <a:pt x="410790" y="103416"/>
                  </a:lnTo>
                  <a:close/>
                </a:path>
              </a:pathLst>
            </a:custGeom>
            <a:solidFill>
              <a:srgbClr val="FF5924">
                <a:alpha val="3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5111469" y="6207924"/>
              <a:ext cx="1105972" cy="373445"/>
            </a:xfrm>
            <a:custGeom>
              <a:avLst/>
              <a:gdLst/>
              <a:ahLst/>
              <a:cxnLst/>
              <a:rect l="l" t="t" r="r" b="b"/>
              <a:pathLst>
                <a:path w="1105971" h="373445" extrusionOk="0">
                  <a:moveTo>
                    <a:pt x="1110281" y="0"/>
                  </a:moveTo>
                  <a:lnTo>
                    <a:pt x="860360" y="76125"/>
                  </a:lnTo>
                  <a:lnTo>
                    <a:pt x="675074" y="379191"/>
                  </a:lnTo>
                  <a:lnTo>
                    <a:pt x="0" y="379191"/>
                  </a:lnTo>
                  <a:lnTo>
                    <a:pt x="264284" y="84743"/>
                  </a:lnTo>
                  <a:lnTo>
                    <a:pt x="981011" y="4309"/>
                  </a:lnTo>
                  <a:close/>
                </a:path>
              </a:pathLst>
            </a:custGeom>
            <a:solidFill>
              <a:srgbClr val="FF5924">
                <a:alpha val="2078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437515" y="5213986"/>
              <a:ext cx="1048519" cy="991066"/>
            </a:xfrm>
            <a:custGeom>
              <a:avLst/>
              <a:gdLst/>
              <a:ahLst/>
              <a:cxnLst/>
              <a:rect l="l" t="t" r="r" b="b"/>
              <a:pathLst>
                <a:path w="1048518" h="991065" extrusionOk="0">
                  <a:moveTo>
                    <a:pt x="654965" y="998247"/>
                  </a:moveTo>
                  <a:lnTo>
                    <a:pt x="784235" y="993938"/>
                  </a:lnTo>
                  <a:lnTo>
                    <a:pt x="1052828" y="168050"/>
                  </a:lnTo>
                  <a:lnTo>
                    <a:pt x="459625" y="0"/>
                  </a:lnTo>
                  <a:lnTo>
                    <a:pt x="0" y="349028"/>
                  </a:lnTo>
                  <a:lnTo>
                    <a:pt x="58889" y="626239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437515" y="5213986"/>
              <a:ext cx="703800" cy="991066"/>
            </a:xfrm>
            <a:custGeom>
              <a:avLst/>
              <a:gdLst/>
              <a:ahLst/>
              <a:cxnLst/>
              <a:rect l="l" t="t" r="r" b="b"/>
              <a:pathLst>
                <a:path w="703800" h="991065" extrusionOk="0">
                  <a:moveTo>
                    <a:pt x="459625" y="0"/>
                  </a:moveTo>
                  <a:lnTo>
                    <a:pt x="374881" y="169487"/>
                  </a:lnTo>
                  <a:lnTo>
                    <a:pt x="303065" y="584585"/>
                  </a:lnTo>
                  <a:lnTo>
                    <a:pt x="705237" y="996811"/>
                  </a:lnTo>
                  <a:lnTo>
                    <a:pt x="654965" y="998247"/>
                  </a:lnTo>
                  <a:lnTo>
                    <a:pt x="58889" y="626239"/>
                  </a:lnTo>
                  <a:lnTo>
                    <a:pt x="0" y="349028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5812396" y="5213986"/>
              <a:ext cx="675074" cy="165178"/>
            </a:xfrm>
            <a:custGeom>
              <a:avLst/>
              <a:gdLst/>
              <a:ahLst/>
              <a:cxnLst/>
              <a:rect l="l" t="t" r="r" b="b"/>
              <a:pathLst>
                <a:path w="675073" h="157995" extrusionOk="0">
                  <a:moveTo>
                    <a:pt x="84743" y="0"/>
                  </a:moveTo>
                  <a:lnTo>
                    <a:pt x="0" y="169487"/>
                  </a:lnTo>
                  <a:lnTo>
                    <a:pt x="677946" y="168050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6128388" y="5382036"/>
              <a:ext cx="359082" cy="761253"/>
            </a:xfrm>
            <a:custGeom>
              <a:avLst/>
              <a:gdLst/>
              <a:ahLst/>
              <a:cxnLst/>
              <a:rect l="l" t="t" r="r" b="b"/>
              <a:pathLst>
                <a:path w="359081" h="761253" extrusionOk="0">
                  <a:moveTo>
                    <a:pt x="155123" y="1436"/>
                  </a:moveTo>
                  <a:lnTo>
                    <a:pt x="268593" y="73253"/>
                  </a:lnTo>
                  <a:lnTo>
                    <a:pt x="0" y="484042"/>
                  </a:lnTo>
                  <a:lnTo>
                    <a:pt x="109161" y="774180"/>
                  </a:lnTo>
                  <a:lnTo>
                    <a:pt x="361954" y="0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5812396" y="5213986"/>
              <a:ext cx="675074" cy="157996"/>
            </a:xfrm>
            <a:custGeom>
              <a:avLst/>
              <a:gdLst/>
              <a:ahLst/>
              <a:cxnLst/>
              <a:rect l="l" t="t" r="r" b="b"/>
              <a:pathLst>
                <a:path w="675073" h="157995" extrusionOk="0">
                  <a:moveTo>
                    <a:pt x="84743" y="0"/>
                  </a:moveTo>
                  <a:lnTo>
                    <a:pt x="22981" y="149378"/>
                  </a:lnTo>
                  <a:lnTo>
                    <a:pt x="677946" y="168050"/>
                  </a:lnTo>
                  <a:lnTo>
                    <a:pt x="0" y="169487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5437515" y="5527105"/>
              <a:ext cx="157996" cy="301629"/>
            </a:xfrm>
            <a:custGeom>
              <a:avLst/>
              <a:gdLst/>
              <a:ahLst/>
              <a:cxnLst/>
              <a:rect l="l" t="t" r="r" b="b"/>
              <a:pathLst>
                <a:path w="157995" h="301628" extrusionOk="0">
                  <a:moveTo>
                    <a:pt x="0" y="35908"/>
                  </a:moveTo>
                  <a:lnTo>
                    <a:pt x="168050" y="0"/>
                  </a:lnTo>
                  <a:lnTo>
                    <a:pt x="165178" y="258539"/>
                  </a:lnTo>
                  <a:lnTo>
                    <a:pt x="58889" y="313119"/>
                  </a:lnTo>
                  <a:close/>
                </a:path>
              </a:pathLst>
            </a:custGeom>
            <a:solidFill>
              <a:srgbClr val="FFC8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5437515" y="5213986"/>
              <a:ext cx="459625" cy="344719"/>
            </a:xfrm>
            <a:custGeom>
              <a:avLst/>
              <a:gdLst/>
              <a:ahLst/>
              <a:cxnLst/>
              <a:rect l="l" t="t" r="r" b="b"/>
              <a:pathLst>
                <a:path w="459624" h="344718" extrusionOk="0">
                  <a:moveTo>
                    <a:pt x="0" y="349028"/>
                  </a:moveTo>
                  <a:lnTo>
                    <a:pt x="168050" y="313119"/>
                  </a:lnTo>
                  <a:lnTo>
                    <a:pt x="459625" y="0"/>
                  </a:lnTo>
                  <a:close/>
                </a:path>
              </a:pathLst>
            </a:custGeom>
            <a:solidFill>
              <a:srgbClr val="FFC8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5980447" y="3975872"/>
              <a:ext cx="976702" cy="1364511"/>
            </a:xfrm>
            <a:custGeom>
              <a:avLst/>
              <a:gdLst/>
              <a:ahLst/>
              <a:cxnLst/>
              <a:rect l="l" t="t" r="r" b="b"/>
              <a:pathLst>
                <a:path w="976702" h="1364510" extrusionOk="0">
                  <a:moveTo>
                    <a:pt x="57453" y="1347275"/>
                  </a:moveTo>
                  <a:lnTo>
                    <a:pt x="157996" y="1370256"/>
                  </a:lnTo>
                  <a:lnTo>
                    <a:pt x="456752" y="877596"/>
                  </a:lnTo>
                  <a:lnTo>
                    <a:pt x="982448" y="649220"/>
                  </a:lnTo>
                  <a:lnTo>
                    <a:pt x="557295" y="0"/>
                  </a:lnTo>
                  <a:lnTo>
                    <a:pt x="0" y="657838"/>
                  </a:lnTo>
                  <a:close/>
                </a:path>
              </a:pathLst>
            </a:custGeom>
            <a:solidFill>
              <a:srgbClr val="FF97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6412781" y="3975872"/>
              <a:ext cx="545804" cy="675074"/>
            </a:xfrm>
            <a:custGeom>
              <a:avLst/>
              <a:gdLst/>
              <a:ahLst/>
              <a:cxnLst/>
              <a:rect l="l" t="t" r="r" b="b"/>
              <a:pathLst>
                <a:path w="545804" h="675073" extrusionOk="0">
                  <a:moveTo>
                    <a:pt x="124961" y="0"/>
                  </a:moveTo>
                  <a:lnTo>
                    <a:pt x="0" y="257103"/>
                  </a:lnTo>
                  <a:lnTo>
                    <a:pt x="473988" y="682255"/>
                  </a:lnTo>
                  <a:lnTo>
                    <a:pt x="550113" y="649220"/>
                  </a:lnTo>
                  <a:close/>
                </a:path>
              </a:pathLst>
            </a:custGeom>
            <a:solidFill>
              <a:srgbClr val="FFC8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5980447" y="3975872"/>
              <a:ext cx="545804" cy="646347"/>
            </a:xfrm>
            <a:custGeom>
              <a:avLst/>
              <a:gdLst/>
              <a:ahLst/>
              <a:cxnLst/>
              <a:rect l="l" t="t" r="r" b="b"/>
              <a:pathLst>
                <a:path w="545804" h="646347" extrusionOk="0">
                  <a:moveTo>
                    <a:pt x="557295" y="0"/>
                  </a:moveTo>
                  <a:lnTo>
                    <a:pt x="0" y="657838"/>
                  </a:lnTo>
                  <a:lnTo>
                    <a:pt x="432334" y="257103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6023537" y="4658127"/>
              <a:ext cx="861796" cy="675074"/>
            </a:xfrm>
            <a:custGeom>
              <a:avLst/>
              <a:gdLst/>
              <a:ahLst/>
              <a:cxnLst/>
              <a:rect l="l" t="t" r="r" b="b"/>
              <a:pathLst>
                <a:path w="861796" h="675073" extrusionOk="0">
                  <a:moveTo>
                    <a:pt x="0" y="492660"/>
                  </a:moveTo>
                  <a:lnTo>
                    <a:pt x="313119" y="20109"/>
                  </a:lnTo>
                  <a:lnTo>
                    <a:pt x="863232" y="0"/>
                  </a:lnTo>
                  <a:lnTo>
                    <a:pt x="413662" y="195340"/>
                  </a:lnTo>
                  <a:lnTo>
                    <a:pt x="114906" y="688001"/>
                  </a:lnTo>
                  <a:lnTo>
                    <a:pt x="14363" y="665020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5980447" y="3975872"/>
              <a:ext cx="976702" cy="646347"/>
            </a:xfrm>
            <a:custGeom>
              <a:avLst/>
              <a:gdLst/>
              <a:ahLst/>
              <a:cxnLst/>
              <a:rect l="l" t="t" r="r" b="b"/>
              <a:pathLst>
                <a:path w="976702" h="646347" extrusionOk="0">
                  <a:moveTo>
                    <a:pt x="0" y="657838"/>
                  </a:moveTo>
                  <a:lnTo>
                    <a:pt x="540059" y="35908"/>
                  </a:lnTo>
                  <a:lnTo>
                    <a:pt x="982448" y="649220"/>
                  </a:lnTo>
                  <a:lnTo>
                    <a:pt x="557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5846868" y="5323147"/>
              <a:ext cx="287265" cy="57453"/>
            </a:xfrm>
            <a:custGeom>
              <a:avLst/>
              <a:gdLst/>
              <a:ahLst/>
              <a:cxnLst/>
              <a:rect l="l" t="t" r="r" b="b"/>
              <a:pathLst>
                <a:path w="287265" h="57453" extrusionOk="0">
                  <a:moveTo>
                    <a:pt x="191032" y="0"/>
                  </a:moveTo>
                  <a:lnTo>
                    <a:pt x="0" y="60326"/>
                  </a:lnTo>
                  <a:lnTo>
                    <a:pt x="222631" y="60326"/>
                  </a:lnTo>
                  <a:lnTo>
                    <a:pt x="291574" y="22981"/>
                  </a:lnTo>
                  <a:close/>
                </a:path>
              </a:pathLst>
            </a:custGeom>
            <a:solidFill>
              <a:srgbClr val="FF5924">
                <a:alpha val="3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812" name="Google Shape;181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51958" y="1423019"/>
            <a:ext cx="818825" cy="9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35"/>
          <p:cNvSpPr txBox="1"/>
          <p:nvPr/>
        </p:nvSpPr>
        <p:spPr>
          <a:xfrm>
            <a:off x="11630024" y="6232558"/>
            <a:ext cx="561976" cy="58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21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14" name="Google Shape;181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0224" y="1612563"/>
            <a:ext cx="940300" cy="7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01636" y="2418975"/>
            <a:ext cx="1000200" cy="103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17703" y="2630438"/>
            <a:ext cx="1325348" cy="93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02749" y="3674661"/>
            <a:ext cx="940300" cy="9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35" descr="XAMPP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27938" y="3505200"/>
            <a:ext cx="146685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7"/>
          <p:cNvSpPr txBox="1"/>
          <p:nvPr/>
        </p:nvSpPr>
        <p:spPr>
          <a:xfrm>
            <a:off x="11630024" y="6232558"/>
            <a:ext cx="561976" cy="58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22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dd949ce96f_0_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gdd949ce96f_0_872"/>
          <p:cNvSpPr/>
          <p:nvPr/>
        </p:nvSpPr>
        <p:spPr>
          <a:xfrm>
            <a:off x="4518642" y="263646"/>
            <a:ext cx="31548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Realisation</a:t>
            </a:r>
            <a:endParaRPr/>
          </a:p>
        </p:txBody>
      </p:sp>
      <p:sp>
        <p:nvSpPr>
          <p:cNvPr id="1832" name="Google Shape;1832;gdd949ce96f_0_872"/>
          <p:cNvSpPr txBox="1"/>
          <p:nvPr/>
        </p:nvSpPr>
        <p:spPr>
          <a:xfrm>
            <a:off x="3581178" y="591725"/>
            <a:ext cx="723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d'authentification </a:t>
            </a:r>
            <a:endParaRPr/>
          </a:p>
        </p:txBody>
      </p:sp>
      <p:sp>
        <p:nvSpPr>
          <p:cNvPr id="1833" name="Google Shape;1833;gdd949ce96f_0_872"/>
          <p:cNvSpPr txBox="1"/>
          <p:nvPr/>
        </p:nvSpPr>
        <p:spPr>
          <a:xfrm>
            <a:off x="11588354" y="6253343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23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34" name="Google Shape;1834;gdd949ce96f_0_872"/>
          <p:cNvSpPr/>
          <p:nvPr/>
        </p:nvSpPr>
        <p:spPr>
          <a:xfrm>
            <a:off x="2810764" y="2597020"/>
            <a:ext cx="378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5" name="Google Shape;1835;gdd949ce96f_0_872"/>
          <p:cNvSpPr/>
          <p:nvPr/>
        </p:nvSpPr>
        <p:spPr>
          <a:xfrm>
            <a:off x="860282" y="3749465"/>
            <a:ext cx="5508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6" name="Google Shape;1836;gdd949ce96f_0_8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927" y="2028825"/>
            <a:ext cx="8698138" cy="397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gdd949ce96f_0_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gdd949ce96f_0_884"/>
          <p:cNvSpPr/>
          <p:nvPr/>
        </p:nvSpPr>
        <p:spPr>
          <a:xfrm>
            <a:off x="4518642" y="263646"/>
            <a:ext cx="31548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Realisation</a:t>
            </a:r>
            <a:endParaRPr/>
          </a:p>
        </p:txBody>
      </p:sp>
      <p:sp>
        <p:nvSpPr>
          <p:cNvPr id="1844" name="Google Shape;1844;gdd949ce96f_0_884"/>
          <p:cNvSpPr txBox="1"/>
          <p:nvPr/>
        </p:nvSpPr>
        <p:spPr>
          <a:xfrm>
            <a:off x="3581178" y="591725"/>
            <a:ext cx="723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home</a:t>
            </a:r>
            <a:endParaRPr/>
          </a:p>
        </p:txBody>
      </p:sp>
      <p:sp>
        <p:nvSpPr>
          <p:cNvPr id="1845" name="Google Shape;1845;gdd949ce96f_0_884"/>
          <p:cNvSpPr txBox="1"/>
          <p:nvPr/>
        </p:nvSpPr>
        <p:spPr>
          <a:xfrm>
            <a:off x="11588354" y="6253343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24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46" name="Google Shape;1846;gdd949ce96f_0_884"/>
          <p:cNvSpPr/>
          <p:nvPr/>
        </p:nvSpPr>
        <p:spPr>
          <a:xfrm>
            <a:off x="2810764" y="2597020"/>
            <a:ext cx="378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7" name="Google Shape;1847;gdd949ce96f_0_884"/>
          <p:cNvSpPr/>
          <p:nvPr/>
        </p:nvSpPr>
        <p:spPr>
          <a:xfrm>
            <a:off x="860282" y="3749465"/>
            <a:ext cx="5508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8" name="Google Shape;1848;gdd949ce96f_0_884"/>
          <p:cNvPicPr preferRelativeResize="0"/>
          <p:nvPr/>
        </p:nvPicPr>
        <p:blipFill rotWithShape="1">
          <a:blip r:embed="rId4">
            <a:alphaModFix/>
          </a:blip>
          <a:srcRect t="9520" b="9520"/>
          <a:stretch/>
        </p:blipFill>
        <p:spPr>
          <a:xfrm>
            <a:off x="1746927" y="2028825"/>
            <a:ext cx="8698138" cy="397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gdd949ce96f_0_8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gdd949ce96f_0_895"/>
          <p:cNvSpPr/>
          <p:nvPr/>
        </p:nvSpPr>
        <p:spPr>
          <a:xfrm>
            <a:off x="4518642" y="263646"/>
            <a:ext cx="31548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Realisation</a:t>
            </a:r>
            <a:endParaRPr/>
          </a:p>
        </p:txBody>
      </p:sp>
      <p:sp>
        <p:nvSpPr>
          <p:cNvPr id="1856" name="Google Shape;1856;gdd949ce96f_0_895"/>
          <p:cNvSpPr txBox="1"/>
          <p:nvPr/>
        </p:nvSpPr>
        <p:spPr>
          <a:xfrm>
            <a:off x="3581178" y="591725"/>
            <a:ext cx="723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matière</a:t>
            </a:r>
            <a:endParaRPr/>
          </a:p>
        </p:txBody>
      </p:sp>
      <p:sp>
        <p:nvSpPr>
          <p:cNvPr id="1857" name="Google Shape;1857;gdd949ce96f_0_895"/>
          <p:cNvSpPr txBox="1"/>
          <p:nvPr/>
        </p:nvSpPr>
        <p:spPr>
          <a:xfrm>
            <a:off x="11588354" y="6253343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25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58" name="Google Shape;1858;gdd949ce96f_0_895"/>
          <p:cNvSpPr/>
          <p:nvPr/>
        </p:nvSpPr>
        <p:spPr>
          <a:xfrm>
            <a:off x="2810764" y="2597020"/>
            <a:ext cx="378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9" name="Google Shape;1859;gdd949ce96f_0_895"/>
          <p:cNvSpPr/>
          <p:nvPr/>
        </p:nvSpPr>
        <p:spPr>
          <a:xfrm>
            <a:off x="860282" y="3749465"/>
            <a:ext cx="5508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0" name="Google Shape;1860;gdd949ce96f_0_895"/>
          <p:cNvPicPr preferRelativeResize="0"/>
          <p:nvPr/>
        </p:nvPicPr>
        <p:blipFill rotWithShape="1">
          <a:blip r:embed="rId4">
            <a:alphaModFix/>
          </a:blip>
          <a:srcRect t="5861" b="5861"/>
          <a:stretch/>
        </p:blipFill>
        <p:spPr>
          <a:xfrm>
            <a:off x="1746925" y="1483675"/>
            <a:ext cx="8698148" cy="452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gdd949ce96f_0_9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gdd949ce96f_0_906"/>
          <p:cNvSpPr/>
          <p:nvPr/>
        </p:nvSpPr>
        <p:spPr>
          <a:xfrm>
            <a:off x="4518642" y="263646"/>
            <a:ext cx="31548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Realisation</a:t>
            </a:r>
            <a:endParaRPr/>
          </a:p>
        </p:txBody>
      </p:sp>
      <p:sp>
        <p:nvSpPr>
          <p:cNvPr id="1868" name="Google Shape;1868;gdd949ce96f_0_906"/>
          <p:cNvSpPr txBox="1"/>
          <p:nvPr/>
        </p:nvSpPr>
        <p:spPr>
          <a:xfrm>
            <a:off x="3581178" y="591725"/>
            <a:ext cx="723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ajouter matiere</a:t>
            </a:r>
            <a:endParaRPr/>
          </a:p>
        </p:txBody>
      </p:sp>
      <p:sp>
        <p:nvSpPr>
          <p:cNvPr id="1869" name="Google Shape;1869;gdd949ce96f_0_906"/>
          <p:cNvSpPr txBox="1"/>
          <p:nvPr/>
        </p:nvSpPr>
        <p:spPr>
          <a:xfrm>
            <a:off x="11588354" y="6253343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26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70" name="Google Shape;1870;gdd949ce96f_0_906"/>
          <p:cNvSpPr/>
          <p:nvPr/>
        </p:nvSpPr>
        <p:spPr>
          <a:xfrm>
            <a:off x="2810764" y="2597020"/>
            <a:ext cx="378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1" name="Google Shape;1871;gdd949ce96f_0_906"/>
          <p:cNvSpPr/>
          <p:nvPr/>
        </p:nvSpPr>
        <p:spPr>
          <a:xfrm>
            <a:off x="860282" y="3749465"/>
            <a:ext cx="5508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2" name="Google Shape;1872;gdd949ce96f_0_906"/>
          <p:cNvPicPr preferRelativeResize="0"/>
          <p:nvPr/>
        </p:nvPicPr>
        <p:blipFill rotWithShape="1">
          <a:blip r:embed="rId4">
            <a:alphaModFix/>
          </a:blip>
          <a:srcRect t="12029" b="12029"/>
          <a:stretch/>
        </p:blipFill>
        <p:spPr>
          <a:xfrm>
            <a:off x="1746927" y="2028825"/>
            <a:ext cx="8698138" cy="397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" name="Google Shape;1878;gdd949ce96f_0_9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gdd949ce96f_0_950"/>
          <p:cNvSpPr/>
          <p:nvPr/>
        </p:nvSpPr>
        <p:spPr>
          <a:xfrm>
            <a:off x="4518642" y="263646"/>
            <a:ext cx="31548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Realisation</a:t>
            </a:r>
            <a:endParaRPr/>
          </a:p>
        </p:txBody>
      </p:sp>
      <p:sp>
        <p:nvSpPr>
          <p:cNvPr id="1880" name="Google Shape;1880;gdd949ce96f_0_950"/>
          <p:cNvSpPr txBox="1"/>
          <p:nvPr/>
        </p:nvSpPr>
        <p:spPr>
          <a:xfrm>
            <a:off x="3581178" y="591725"/>
            <a:ext cx="723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cours</a:t>
            </a:r>
            <a:endParaRPr/>
          </a:p>
        </p:txBody>
      </p:sp>
      <p:sp>
        <p:nvSpPr>
          <p:cNvPr id="1881" name="Google Shape;1881;gdd949ce96f_0_950"/>
          <p:cNvSpPr txBox="1"/>
          <p:nvPr/>
        </p:nvSpPr>
        <p:spPr>
          <a:xfrm>
            <a:off x="11588354" y="6253343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27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2" name="Google Shape;1882;gdd949ce96f_0_950"/>
          <p:cNvSpPr/>
          <p:nvPr/>
        </p:nvSpPr>
        <p:spPr>
          <a:xfrm>
            <a:off x="2810764" y="2597020"/>
            <a:ext cx="378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3" name="Google Shape;1883;gdd949ce96f_0_950"/>
          <p:cNvSpPr/>
          <p:nvPr/>
        </p:nvSpPr>
        <p:spPr>
          <a:xfrm>
            <a:off x="860282" y="3749465"/>
            <a:ext cx="5508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4" name="Google Shape;1884;gdd949ce96f_0_950"/>
          <p:cNvPicPr preferRelativeResize="0"/>
          <p:nvPr/>
        </p:nvPicPr>
        <p:blipFill rotWithShape="1">
          <a:blip r:embed="rId4">
            <a:alphaModFix/>
          </a:blip>
          <a:srcRect l="543" r="553"/>
          <a:stretch/>
        </p:blipFill>
        <p:spPr>
          <a:xfrm>
            <a:off x="2810775" y="1255075"/>
            <a:ext cx="5734050" cy="54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gdd949ce96f_0_9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gdd949ce96f_0_917"/>
          <p:cNvSpPr/>
          <p:nvPr/>
        </p:nvSpPr>
        <p:spPr>
          <a:xfrm>
            <a:off x="4518642" y="263646"/>
            <a:ext cx="31548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Realisation</a:t>
            </a:r>
            <a:endParaRPr/>
          </a:p>
        </p:txBody>
      </p:sp>
      <p:sp>
        <p:nvSpPr>
          <p:cNvPr id="1892" name="Google Shape;1892;gdd949ce96f_0_917"/>
          <p:cNvSpPr txBox="1"/>
          <p:nvPr/>
        </p:nvSpPr>
        <p:spPr>
          <a:xfrm>
            <a:off x="3581178" y="591725"/>
            <a:ext cx="723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exercice</a:t>
            </a:r>
            <a:endParaRPr/>
          </a:p>
        </p:txBody>
      </p:sp>
      <p:sp>
        <p:nvSpPr>
          <p:cNvPr id="1893" name="Google Shape;1893;gdd949ce96f_0_917"/>
          <p:cNvSpPr txBox="1"/>
          <p:nvPr/>
        </p:nvSpPr>
        <p:spPr>
          <a:xfrm>
            <a:off x="11588354" y="6253343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28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94" name="Google Shape;1894;gdd949ce96f_0_917"/>
          <p:cNvSpPr/>
          <p:nvPr/>
        </p:nvSpPr>
        <p:spPr>
          <a:xfrm>
            <a:off x="2810764" y="2597020"/>
            <a:ext cx="378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5" name="Google Shape;1895;gdd949ce96f_0_917"/>
          <p:cNvPicPr preferRelativeResize="0"/>
          <p:nvPr/>
        </p:nvPicPr>
        <p:blipFill rotWithShape="1">
          <a:blip r:embed="rId4">
            <a:alphaModFix/>
          </a:blip>
          <a:srcRect l="9618" r="9618"/>
          <a:stretch/>
        </p:blipFill>
        <p:spPr>
          <a:xfrm>
            <a:off x="1746925" y="1394775"/>
            <a:ext cx="9718349" cy="49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gdd949ce96f_0_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1077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gdd949ce96f_0_928"/>
          <p:cNvSpPr/>
          <p:nvPr/>
        </p:nvSpPr>
        <p:spPr>
          <a:xfrm>
            <a:off x="4518642" y="263646"/>
            <a:ext cx="3154800" cy="249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Realisation</a:t>
            </a:r>
            <a:endParaRPr/>
          </a:p>
        </p:txBody>
      </p:sp>
      <p:sp>
        <p:nvSpPr>
          <p:cNvPr id="1903" name="Google Shape;1903;gdd949ce96f_0_928"/>
          <p:cNvSpPr txBox="1"/>
          <p:nvPr/>
        </p:nvSpPr>
        <p:spPr>
          <a:xfrm>
            <a:off x="3581178" y="591725"/>
            <a:ext cx="723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liste d’enseignants</a:t>
            </a:r>
            <a:endParaRPr/>
          </a:p>
        </p:txBody>
      </p:sp>
      <p:sp>
        <p:nvSpPr>
          <p:cNvPr id="1904" name="Google Shape;1904;gdd949ce96f_0_928"/>
          <p:cNvSpPr txBox="1"/>
          <p:nvPr/>
        </p:nvSpPr>
        <p:spPr>
          <a:xfrm>
            <a:off x="11588354" y="6253343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29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05" name="Google Shape;1905;gdd949ce96f_0_928"/>
          <p:cNvSpPr/>
          <p:nvPr/>
        </p:nvSpPr>
        <p:spPr>
          <a:xfrm>
            <a:off x="2810764" y="2597020"/>
            <a:ext cx="378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6" name="Google Shape;1906;gdd949ce96f_0_928"/>
          <p:cNvSpPr/>
          <p:nvPr/>
        </p:nvSpPr>
        <p:spPr>
          <a:xfrm>
            <a:off x="860282" y="3749465"/>
            <a:ext cx="5508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66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7" name="Google Shape;1907;gdd949ce96f_0_928"/>
          <p:cNvPicPr preferRelativeResize="0"/>
          <p:nvPr/>
        </p:nvPicPr>
        <p:blipFill rotWithShape="1">
          <a:blip r:embed="rId4">
            <a:alphaModFix/>
          </a:blip>
          <a:srcRect l="1028" r="1018"/>
          <a:stretch/>
        </p:blipFill>
        <p:spPr>
          <a:xfrm>
            <a:off x="1746925" y="1394775"/>
            <a:ext cx="8698148" cy="49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949ce96f_0_404"/>
          <p:cNvSpPr/>
          <p:nvPr/>
        </p:nvSpPr>
        <p:spPr>
          <a:xfrm>
            <a:off x="5730227" y="5346412"/>
            <a:ext cx="7041900" cy="2539200"/>
          </a:xfrm>
          <a:prstGeom prst="ellipse">
            <a:avLst/>
          </a:prstGeom>
          <a:solidFill>
            <a:srgbClr val="FFBDA9">
              <a:alpha val="1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7" name="Google Shape;307;gdd949ce96f_0_404"/>
          <p:cNvSpPr/>
          <p:nvPr/>
        </p:nvSpPr>
        <p:spPr>
          <a:xfrm>
            <a:off x="-504825" y="2792994"/>
            <a:ext cx="5748300" cy="9534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</a:t>
            </a:r>
            <a:endParaRPr/>
          </a:p>
        </p:txBody>
      </p:sp>
      <p:grpSp>
        <p:nvGrpSpPr>
          <p:cNvPr id="308" name="Google Shape;308;gdd949ce96f_0_404"/>
          <p:cNvGrpSpPr/>
          <p:nvPr/>
        </p:nvGrpSpPr>
        <p:grpSpPr>
          <a:xfrm>
            <a:off x="6544960" y="1079726"/>
            <a:ext cx="4832325" cy="5053095"/>
            <a:chOff x="6544960" y="1079726"/>
            <a:chExt cx="4832325" cy="5053095"/>
          </a:xfrm>
        </p:grpSpPr>
        <p:grpSp>
          <p:nvGrpSpPr>
            <p:cNvPr id="309" name="Google Shape;309;gdd949ce96f_0_404"/>
            <p:cNvGrpSpPr/>
            <p:nvPr/>
          </p:nvGrpSpPr>
          <p:grpSpPr>
            <a:xfrm>
              <a:off x="10647162" y="5365326"/>
              <a:ext cx="730123" cy="632203"/>
              <a:chOff x="10647162" y="5365326"/>
              <a:chExt cx="730123" cy="632203"/>
            </a:xfrm>
          </p:grpSpPr>
          <p:sp>
            <p:nvSpPr>
              <p:cNvPr id="310" name="Google Shape;310;gdd949ce96f_0_404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311" name="Google Shape;311;gdd949ce96f_0_40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2" name="Google Shape;312;gdd949ce96f_0_404"/>
            <p:cNvSpPr/>
            <p:nvPr/>
          </p:nvSpPr>
          <p:spPr>
            <a:xfrm>
              <a:off x="7151733" y="5882719"/>
              <a:ext cx="1077672" cy="89806"/>
            </a:xfrm>
            <a:custGeom>
              <a:avLst/>
              <a:gdLst/>
              <a:ahLst/>
              <a:cxnLst/>
              <a:rect l="l" t="t" r="r" b="b"/>
              <a:pathLst>
                <a:path w="1077672" h="89806" extrusionOk="0">
                  <a:moveTo>
                    <a:pt x="1095633" y="49393"/>
                  </a:moveTo>
                  <a:cubicBezTo>
                    <a:pt x="1095633" y="76672"/>
                    <a:pt x="850367" y="98787"/>
                    <a:pt x="547817" y="98787"/>
                  </a:cubicBezTo>
                  <a:cubicBezTo>
                    <a:pt x="245266" y="98787"/>
                    <a:pt x="0" y="76672"/>
                    <a:pt x="0" y="49393"/>
                  </a:cubicBezTo>
                  <a:cubicBezTo>
                    <a:pt x="0" y="22114"/>
                    <a:pt x="245266" y="-1"/>
                    <a:pt x="547817" y="-1"/>
                  </a:cubicBezTo>
                  <a:cubicBezTo>
                    <a:pt x="850367" y="-1"/>
                    <a:pt x="1095633" y="22114"/>
                    <a:pt x="1095633" y="4939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gdd949ce96f_0_404"/>
            <p:cNvSpPr/>
            <p:nvPr/>
          </p:nvSpPr>
          <p:spPr>
            <a:xfrm>
              <a:off x="7600763" y="5611055"/>
              <a:ext cx="3277919" cy="89806"/>
            </a:xfrm>
            <a:custGeom>
              <a:avLst/>
              <a:gdLst/>
              <a:ahLst/>
              <a:cxnLst/>
              <a:rect l="l" t="t" r="r" b="b"/>
              <a:pathLst>
                <a:path w="3277919" h="89806" extrusionOk="0">
                  <a:moveTo>
                    <a:pt x="3291390" y="53883"/>
                  </a:moveTo>
                  <a:cubicBezTo>
                    <a:pt x="3291390" y="83643"/>
                    <a:pt x="2554587" y="107767"/>
                    <a:pt x="1645695" y="107767"/>
                  </a:cubicBezTo>
                  <a:cubicBezTo>
                    <a:pt x="736803" y="107767"/>
                    <a:pt x="0" y="83642"/>
                    <a:pt x="0" y="53883"/>
                  </a:cubicBezTo>
                  <a:cubicBezTo>
                    <a:pt x="0" y="24124"/>
                    <a:pt x="736803" y="0"/>
                    <a:pt x="1645695" y="0"/>
                  </a:cubicBezTo>
                  <a:cubicBezTo>
                    <a:pt x="2554587" y="0"/>
                    <a:pt x="3291390" y="24125"/>
                    <a:pt x="3291390" y="5388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gdd949ce96f_0_404"/>
            <p:cNvSpPr/>
            <p:nvPr/>
          </p:nvSpPr>
          <p:spPr>
            <a:xfrm>
              <a:off x="8799673" y="5139574"/>
              <a:ext cx="898060" cy="404127"/>
            </a:xfrm>
            <a:custGeom>
              <a:avLst/>
              <a:gdLst/>
              <a:ahLst/>
              <a:cxnLst/>
              <a:rect l="l" t="t" r="r" b="b"/>
              <a:pathLst>
                <a:path w="898060" h="404127" extrusionOk="0">
                  <a:moveTo>
                    <a:pt x="909286" y="424333"/>
                  </a:moveTo>
                  <a:lnTo>
                    <a:pt x="0" y="424333"/>
                  </a:lnTo>
                  <a:lnTo>
                    <a:pt x="40413" y="0"/>
                  </a:lnTo>
                  <a:lnTo>
                    <a:pt x="868873" y="0"/>
                  </a:ln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gdd949ce96f_0_404"/>
            <p:cNvSpPr/>
            <p:nvPr/>
          </p:nvSpPr>
          <p:spPr>
            <a:xfrm>
              <a:off x="8391056" y="5543701"/>
              <a:ext cx="1683862" cy="112257"/>
            </a:xfrm>
            <a:custGeom>
              <a:avLst/>
              <a:gdLst/>
              <a:ahLst/>
              <a:cxnLst/>
              <a:rect l="l" t="t" r="r" b="b"/>
              <a:pathLst>
                <a:path w="1683862" h="112257" extrusionOk="0">
                  <a:moveTo>
                    <a:pt x="1591812" y="0"/>
                  </a:moveTo>
                  <a:lnTo>
                    <a:pt x="98787" y="0"/>
                  </a:lnTo>
                  <a:cubicBezTo>
                    <a:pt x="44903" y="0"/>
                    <a:pt x="0" y="44903"/>
                    <a:pt x="0" y="98786"/>
                  </a:cubicBezTo>
                  <a:lnTo>
                    <a:pt x="0" y="114503"/>
                  </a:lnTo>
                  <a:lnTo>
                    <a:pt x="1690598" y="114503"/>
                  </a:lnTo>
                  <a:lnTo>
                    <a:pt x="1690598" y="98786"/>
                  </a:lnTo>
                  <a:cubicBezTo>
                    <a:pt x="1690598" y="44903"/>
                    <a:pt x="1645695" y="0"/>
                    <a:pt x="1591812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gdd949ce96f_0_404"/>
            <p:cNvSpPr/>
            <p:nvPr/>
          </p:nvSpPr>
          <p:spPr>
            <a:xfrm>
              <a:off x="7133772" y="2225369"/>
              <a:ext cx="4220882" cy="2941146"/>
            </a:xfrm>
            <a:custGeom>
              <a:avLst/>
              <a:gdLst/>
              <a:ahLst/>
              <a:cxnLst/>
              <a:rect l="l" t="t" r="r" b="b"/>
              <a:pathLst>
                <a:path w="4220882" h="2941146" extrusionOk="0">
                  <a:moveTo>
                    <a:pt x="154915" y="2954618"/>
                  </a:moveTo>
                  <a:lnTo>
                    <a:pt x="4081683" y="2954618"/>
                  </a:lnTo>
                  <a:cubicBezTo>
                    <a:pt x="4166999" y="2954618"/>
                    <a:pt x="4236599" y="2885018"/>
                    <a:pt x="4236599" y="2799702"/>
                  </a:cubicBezTo>
                  <a:lnTo>
                    <a:pt x="4236599" y="154915"/>
                  </a:lnTo>
                  <a:cubicBezTo>
                    <a:pt x="4236599" y="69600"/>
                    <a:pt x="4166999" y="0"/>
                    <a:pt x="4081683" y="0"/>
                  </a:cubicBezTo>
                  <a:lnTo>
                    <a:pt x="154915" y="0"/>
                  </a:lnTo>
                  <a:cubicBezTo>
                    <a:pt x="69600" y="0"/>
                    <a:pt x="0" y="69600"/>
                    <a:pt x="0" y="154915"/>
                  </a:cubicBezTo>
                  <a:lnTo>
                    <a:pt x="0" y="2799702"/>
                  </a:lnTo>
                  <a:cubicBezTo>
                    <a:pt x="0" y="2885018"/>
                    <a:pt x="69600" y="2954618"/>
                    <a:pt x="154915" y="2954618"/>
                  </a:cubicBezTo>
                  <a:close/>
                </a:path>
              </a:pathLst>
            </a:custGeom>
            <a:solidFill>
              <a:srgbClr val="FFE6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gdd949ce96f_0_404"/>
            <p:cNvSpPr/>
            <p:nvPr/>
          </p:nvSpPr>
          <p:spPr>
            <a:xfrm>
              <a:off x="7259500" y="2369059"/>
              <a:ext cx="3929012" cy="2200247"/>
            </a:xfrm>
            <a:custGeom>
              <a:avLst/>
              <a:gdLst/>
              <a:ahLst/>
              <a:cxnLst/>
              <a:rect l="l" t="t" r="r" b="b"/>
              <a:pathLst>
                <a:path w="3929012" h="2200247" extrusionOk="0">
                  <a:moveTo>
                    <a:pt x="0" y="0"/>
                  </a:moveTo>
                  <a:lnTo>
                    <a:pt x="3949219" y="0"/>
                  </a:lnTo>
                  <a:lnTo>
                    <a:pt x="3949219" y="2206983"/>
                  </a:lnTo>
                  <a:lnTo>
                    <a:pt x="0" y="2206983"/>
                  </a:lnTo>
                  <a:close/>
                </a:path>
              </a:pathLst>
            </a:custGeom>
            <a:solidFill>
              <a:srgbClr val="FFF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gdd949ce96f_0_404"/>
            <p:cNvSpPr/>
            <p:nvPr/>
          </p:nvSpPr>
          <p:spPr>
            <a:xfrm>
              <a:off x="7331345" y="250825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gdd949ce96f_0_404"/>
            <p:cNvSpPr/>
            <p:nvPr/>
          </p:nvSpPr>
          <p:spPr>
            <a:xfrm>
              <a:off x="7331345" y="318404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gdd949ce96f_0_404"/>
            <p:cNvSpPr/>
            <p:nvPr/>
          </p:nvSpPr>
          <p:spPr>
            <a:xfrm>
              <a:off x="7331345" y="385983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gdd949ce96f_0_404"/>
            <p:cNvSpPr/>
            <p:nvPr/>
          </p:nvSpPr>
          <p:spPr>
            <a:xfrm>
              <a:off x="9866120" y="2508258"/>
              <a:ext cx="314321" cy="1257284"/>
            </a:xfrm>
            <a:custGeom>
              <a:avLst/>
              <a:gdLst/>
              <a:ahLst/>
              <a:cxnLst/>
              <a:rect l="l" t="t" r="r" b="b"/>
              <a:pathLst>
                <a:path w="314321" h="1257284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1257284"/>
                  </a:lnTo>
                  <a:lnTo>
                    <a:pt x="0" y="125728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gdd949ce96f_0_404"/>
            <p:cNvSpPr/>
            <p:nvPr/>
          </p:nvSpPr>
          <p:spPr>
            <a:xfrm>
              <a:off x="10306169" y="2508258"/>
              <a:ext cx="785802" cy="291869"/>
            </a:xfrm>
            <a:custGeom>
              <a:avLst/>
              <a:gdLst/>
              <a:ahLst/>
              <a:cxnLst/>
              <a:rect l="l" t="t" r="r" b="b"/>
              <a:pathLst>
                <a:path w="785802" h="291869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300850"/>
                  </a:lnTo>
                  <a:lnTo>
                    <a:pt x="0" y="30085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gdd949ce96f_0_404"/>
            <p:cNvSpPr/>
            <p:nvPr/>
          </p:nvSpPr>
          <p:spPr>
            <a:xfrm>
              <a:off x="10306169" y="2898914"/>
              <a:ext cx="785802" cy="1549153"/>
            </a:xfrm>
            <a:custGeom>
              <a:avLst/>
              <a:gdLst/>
              <a:ahLst/>
              <a:cxnLst/>
              <a:rect l="l" t="t" r="r" b="b"/>
              <a:pathLst>
                <a:path w="785802" h="1549153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1564870"/>
                  </a:lnTo>
                  <a:lnTo>
                    <a:pt x="0" y="156487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gdd949ce96f_0_404"/>
            <p:cNvSpPr/>
            <p:nvPr/>
          </p:nvSpPr>
          <p:spPr>
            <a:xfrm>
              <a:off x="9866120" y="3859838"/>
              <a:ext cx="314321" cy="606190"/>
            </a:xfrm>
            <a:custGeom>
              <a:avLst/>
              <a:gdLst/>
              <a:ahLst/>
              <a:cxnLst/>
              <a:rect l="l" t="t" r="r" b="b"/>
              <a:pathLst>
                <a:path w="314321" h="606190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gdd949ce96f_0_404"/>
            <p:cNvSpPr/>
            <p:nvPr/>
          </p:nvSpPr>
          <p:spPr>
            <a:xfrm>
              <a:off x="7133772" y="4735447"/>
              <a:ext cx="4220882" cy="426578"/>
            </a:xfrm>
            <a:custGeom>
              <a:avLst/>
              <a:gdLst/>
              <a:ahLst/>
              <a:cxnLst/>
              <a:rect l="l" t="t" r="r" b="b"/>
              <a:pathLst>
                <a:path w="4220882" h="426578" extrusionOk="0">
                  <a:moveTo>
                    <a:pt x="0" y="0"/>
                  </a:moveTo>
                  <a:lnTo>
                    <a:pt x="0" y="323302"/>
                  </a:lnTo>
                  <a:cubicBezTo>
                    <a:pt x="0" y="390656"/>
                    <a:pt x="53884" y="444540"/>
                    <a:pt x="121238" y="444540"/>
                  </a:cubicBezTo>
                  <a:lnTo>
                    <a:pt x="4115361" y="444540"/>
                  </a:lnTo>
                  <a:cubicBezTo>
                    <a:pt x="4182715" y="444540"/>
                    <a:pt x="4236599" y="390656"/>
                    <a:pt x="4236599" y="323302"/>
                  </a:cubicBezTo>
                  <a:lnTo>
                    <a:pt x="4236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gdd949ce96f_0_404"/>
            <p:cNvSpPr/>
            <p:nvPr/>
          </p:nvSpPr>
          <p:spPr>
            <a:xfrm>
              <a:off x="7497486" y="4957717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gdd949ce96f_0_404"/>
            <p:cNvSpPr/>
            <p:nvPr/>
          </p:nvSpPr>
          <p:spPr>
            <a:xfrm>
              <a:off x="7546880" y="4515422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gdd949ce96f_0_404"/>
            <p:cNvSpPr/>
            <p:nvPr/>
          </p:nvSpPr>
          <p:spPr>
            <a:xfrm>
              <a:off x="7596273" y="4075373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gdd949ce96f_0_404"/>
            <p:cNvSpPr/>
            <p:nvPr/>
          </p:nvSpPr>
          <p:spPr>
            <a:xfrm>
              <a:off x="7643421" y="3633078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gdd949ce96f_0_404"/>
            <p:cNvSpPr/>
            <p:nvPr/>
          </p:nvSpPr>
          <p:spPr>
            <a:xfrm>
              <a:off x="7977703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gdd949ce96f_0_404"/>
            <p:cNvSpPr/>
            <p:nvPr/>
          </p:nvSpPr>
          <p:spPr>
            <a:xfrm>
              <a:off x="7364777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gdd949ce96f_0_404"/>
            <p:cNvSpPr/>
            <p:nvPr/>
          </p:nvSpPr>
          <p:spPr>
            <a:xfrm>
              <a:off x="7450338" y="5397766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gdd949ce96f_0_404"/>
            <p:cNvSpPr/>
            <p:nvPr/>
          </p:nvSpPr>
          <p:spPr>
            <a:xfrm>
              <a:off x="7553615" y="3794729"/>
              <a:ext cx="112257" cy="157160"/>
            </a:xfrm>
            <a:custGeom>
              <a:avLst/>
              <a:gdLst/>
              <a:ahLst/>
              <a:cxnLst/>
              <a:rect l="l" t="t" r="r" b="b"/>
              <a:pathLst>
                <a:path w="112257" h="157160" extrusionOk="0">
                  <a:moveTo>
                    <a:pt x="89806" y="74090"/>
                  </a:moveTo>
                  <a:cubicBezTo>
                    <a:pt x="76335" y="65109"/>
                    <a:pt x="60619" y="56129"/>
                    <a:pt x="49393" y="42658"/>
                  </a:cubicBezTo>
                  <a:cubicBezTo>
                    <a:pt x="38168" y="31432"/>
                    <a:pt x="31432" y="15716"/>
                    <a:pt x="31432" y="0"/>
                  </a:cubicBezTo>
                  <a:cubicBezTo>
                    <a:pt x="26942" y="0"/>
                    <a:pt x="24697" y="2245"/>
                    <a:pt x="22452" y="6735"/>
                  </a:cubicBezTo>
                  <a:cubicBezTo>
                    <a:pt x="20206" y="11226"/>
                    <a:pt x="20206" y="15716"/>
                    <a:pt x="20206" y="22452"/>
                  </a:cubicBezTo>
                  <a:cubicBezTo>
                    <a:pt x="20206" y="26942"/>
                    <a:pt x="20206" y="29187"/>
                    <a:pt x="22452" y="33677"/>
                  </a:cubicBezTo>
                  <a:cubicBezTo>
                    <a:pt x="17961" y="35922"/>
                    <a:pt x="17961" y="40412"/>
                    <a:pt x="17961" y="47148"/>
                  </a:cubicBezTo>
                  <a:cubicBezTo>
                    <a:pt x="17961" y="53883"/>
                    <a:pt x="17961" y="58374"/>
                    <a:pt x="17961" y="65109"/>
                  </a:cubicBezTo>
                  <a:cubicBezTo>
                    <a:pt x="15716" y="71845"/>
                    <a:pt x="13471" y="76335"/>
                    <a:pt x="11226" y="83070"/>
                  </a:cubicBezTo>
                  <a:cubicBezTo>
                    <a:pt x="6735" y="96541"/>
                    <a:pt x="13471" y="112258"/>
                    <a:pt x="8981" y="127973"/>
                  </a:cubicBezTo>
                  <a:lnTo>
                    <a:pt x="8981" y="127973"/>
                  </a:lnTo>
                  <a:cubicBezTo>
                    <a:pt x="6735" y="139199"/>
                    <a:pt x="2245" y="148180"/>
                    <a:pt x="0" y="157161"/>
                  </a:cubicBezTo>
                  <a:cubicBezTo>
                    <a:pt x="13471" y="159405"/>
                    <a:pt x="26942" y="161651"/>
                    <a:pt x="38168" y="166141"/>
                  </a:cubicBezTo>
                  <a:cubicBezTo>
                    <a:pt x="44903" y="157161"/>
                    <a:pt x="53884" y="148180"/>
                    <a:pt x="60619" y="139199"/>
                  </a:cubicBezTo>
                  <a:cubicBezTo>
                    <a:pt x="69600" y="127973"/>
                    <a:pt x="83071" y="116748"/>
                    <a:pt x="96541" y="110012"/>
                  </a:cubicBezTo>
                  <a:cubicBezTo>
                    <a:pt x="98787" y="110012"/>
                    <a:pt x="98787" y="107767"/>
                    <a:pt x="101032" y="107767"/>
                  </a:cubicBezTo>
                  <a:lnTo>
                    <a:pt x="101032" y="107767"/>
                  </a:lnTo>
                  <a:cubicBezTo>
                    <a:pt x="112258" y="87561"/>
                    <a:pt x="116748" y="62864"/>
                    <a:pt x="118993" y="40412"/>
                  </a:cubicBezTo>
                  <a:cubicBezTo>
                    <a:pt x="118993" y="38167"/>
                    <a:pt x="118993" y="35922"/>
                    <a:pt x="118993" y="35922"/>
                  </a:cubicBezTo>
                  <a:cubicBezTo>
                    <a:pt x="116748" y="33677"/>
                    <a:pt x="114503" y="33677"/>
                    <a:pt x="112258" y="35922"/>
                  </a:cubicBezTo>
                  <a:cubicBezTo>
                    <a:pt x="103277" y="40412"/>
                    <a:pt x="101032" y="51638"/>
                    <a:pt x="98787" y="60619"/>
                  </a:cubicBezTo>
                  <a:cubicBezTo>
                    <a:pt x="94296" y="60619"/>
                    <a:pt x="92051" y="67355"/>
                    <a:pt x="89806" y="7409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gdd949ce96f_0_404"/>
            <p:cNvSpPr/>
            <p:nvPr/>
          </p:nvSpPr>
          <p:spPr>
            <a:xfrm>
              <a:off x="7529707" y="3926546"/>
              <a:ext cx="67354" cy="224515"/>
            </a:xfrm>
            <a:custGeom>
              <a:avLst/>
              <a:gdLst/>
              <a:ahLst/>
              <a:cxnLst/>
              <a:rect l="l" t="t" r="r" b="b"/>
              <a:pathLst>
                <a:path w="67354" h="224515" extrusionOk="0">
                  <a:moveTo>
                    <a:pt x="26154" y="7382"/>
                  </a:moveTo>
                  <a:cubicBezTo>
                    <a:pt x="-3033" y="59021"/>
                    <a:pt x="-16504" y="209446"/>
                    <a:pt x="32889" y="245368"/>
                  </a:cubicBezTo>
                  <a:cubicBezTo>
                    <a:pt x="89018" y="200465"/>
                    <a:pt x="86773" y="20853"/>
                    <a:pt x="86773" y="20853"/>
                  </a:cubicBezTo>
                  <a:cubicBezTo>
                    <a:pt x="86773" y="20853"/>
                    <a:pt x="48605" y="-15069"/>
                    <a:pt x="26154" y="7382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gdd949ce96f_0_404"/>
            <p:cNvSpPr/>
            <p:nvPr/>
          </p:nvSpPr>
          <p:spPr>
            <a:xfrm>
              <a:off x="7679344" y="3709422"/>
              <a:ext cx="89806" cy="179612"/>
            </a:xfrm>
            <a:custGeom>
              <a:avLst/>
              <a:gdLst/>
              <a:ahLst/>
              <a:cxnLst/>
              <a:rect l="l" t="t" r="r" b="b"/>
              <a:pathLst>
                <a:path w="89806" h="179612" extrusionOk="0">
                  <a:moveTo>
                    <a:pt x="38150" y="0"/>
                  </a:moveTo>
                  <a:lnTo>
                    <a:pt x="69591" y="0"/>
                  </a:lnTo>
                  <a:cubicBezTo>
                    <a:pt x="89806" y="0"/>
                    <a:pt x="107785" y="17957"/>
                    <a:pt x="107785" y="38150"/>
                  </a:cubicBezTo>
                  <a:lnTo>
                    <a:pt x="107785" y="143676"/>
                  </a:lnTo>
                  <a:cubicBezTo>
                    <a:pt x="107785" y="163892"/>
                    <a:pt x="89806" y="181848"/>
                    <a:pt x="69591" y="181848"/>
                  </a:cubicBezTo>
                  <a:lnTo>
                    <a:pt x="38150" y="181848"/>
                  </a:lnTo>
                  <a:cubicBezTo>
                    <a:pt x="17979" y="181848"/>
                    <a:pt x="0" y="163892"/>
                    <a:pt x="0" y="143676"/>
                  </a:cubicBezTo>
                  <a:lnTo>
                    <a:pt x="0" y="38150"/>
                  </a:lnTo>
                  <a:cubicBezTo>
                    <a:pt x="0" y="15699"/>
                    <a:pt x="17979" y="0"/>
                    <a:pt x="38150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gdd949ce96f_0_404"/>
            <p:cNvSpPr/>
            <p:nvPr/>
          </p:nvSpPr>
          <p:spPr>
            <a:xfrm>
              <a:off x="7849966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74" y="65118"/>
                  </a:lnTo>
                  <a:lnTo>
                    <a:pt x="38194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gdd949ce96f_0_404"/>
            <p:cNvSpPr/>
            <p:nvPr/>
          </p:nvSpPr>
          <p:spPr>
            <a:xfrm>
              <a:off x="7707987" y="4342537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624" y="103290"/>
                  </a:moveTo>
                  <a:cubicBezTo>
                    <a:pt x="202624" y="103290"/>
                    <a:pt x="198108" y="0"/>
                    <a:pt x="92603" y="0"/>
                  </a:cubicBezTo>
                  <a:cubicBezTo>
                    <a:pt x="-12945" y="0"/>
                    <a:pt x="561" y="103290"/>
                    <a:pt x="561" y="103290"/>
                  </a:cubicBezTo>
                  <a:lnTo>
                    <a:pt x="141979" y="1003587"/>
                  </a:lnTo>
                  <a:lnTo>
                    <a:pt x="195871" y="1003587"/>
                  </a:lnTo>
                  <a:lnTo>
                    <a:pt x="202624" y="10329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gdd949ce96f_0_404"/>
            <p:cNvSpPr/>
            <p:nvPr/>
          </p:nvSpPr>
          <p:spPr>
            <a:xfrm>
              <a:off x="7553624" y="3484907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314321" y="143676"/>
                  </a:moveTo>
                  <a:cubicBezTo>
                    <a:pt x="314321" y="226751"/>
                    <a:pt x="242450" y="323288"/>
                    <a:pt x="157161" y="323288"/>
                  </a:cubicBezTo>
                  <a:cubicBezTo>
                    <a:pt x="71827" y="323288"/>
                    <a:pt x="0" y="226751"/>
                    <a:pt x="0" y="143676"/>
                  </a:cubicBezTo>
                  <a:cubicBezTo>
                    <a:pt x="0" y="60602"/>
                    <a:pt x="11226" y="0"/>
                    <a:pt x="157161" y="0"/>
                  </a:cubicBezTo>
                  <a:cubicBezTo>
                    <a:pt x="303095" y="0"/>
                    <a:pt x="314321" y="60602"/>
                    <a:pt x="314321" y="143676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gdd949ce96f_0_404"/>
            <p:cNvSpPr/>
            <p:nvPr/>
          </p:nvSpPr>
          <p:spPr>
            <a:xfrm>
              <a:off x="7578312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30" y="65118"/>
                  </a:lnTo>
                  <a:lnTo>
                    <a:pt x="38150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gdd949ce96f_0_404"/>
            <p:cNvSpPr/>
            <p:nvPr/>
          </p:nvSpPr>
          <p:spPr>
            <a:xfrm>
              <a:off x="7549104" y="4353763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067" y="103290"/>
                  </a:moveTo>
                  <a:cubicBezTo>
                    <a:pt x="202067" y="103290"/>
                    <a:pt x="208820" y="0"/>
                    <a:pt x="103316" y="0"/>
                  </a:cubicBezTo>
                  <a:cubicBezTo>
                    <a:pt x="-2233" y="0"/>
                    <a:pt x="4" y="103290"/>
                    <a:pt x="4" y="103290"/>
                  </a:cubicBezTo>
                  <a:lnTo>
                    <a:pt x="31445" y="992361"/>
                  </a:lnTo>
                  <a:lnTo>
                    <a:pt x="85337" y="992361"/>
                  </a:lnTo>
                  <a:lnTo>
                    <a:pt x="202067" y="103290"/>
                  </a:ln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gdd949ce96f_0_404"/>
            <p:cNvSpPr/>
            <p:nvPr/>
          </p:nvSpPr>
          <p:spPr>
            <a:xfrm>
              <a:off x="7549107" y="4351526"/>
              <a:ext cx="359224" cy="246966"/>
            </a:xfrm>
            <a:custGeom>
              <a:avLst/>
              <a:gdLst/>
              <a:ahLst/>
              <a:cxnLst/>
              <a:rect l="l" t="t" r="r" b="b"/>
              <a:pathLst>
                <a:path w="359224" h="246966" extrusionOk="0">
                  <a:moveTo>
                    <a:pt x="0" y="0"/>
                  </a:moveTo>
                  <a:lnTo>
                    <a:pt x="0" y="103268"/>
                  </a:lnTo>
                  <a:cubicBezTo>
                    <a:pt x="0" y="103268"/>
                    <a:pt x="35957" y="249203"/>
                    <a:pt x="177376" y="251461"/>
                  </a:cubicBezTo>
                  <a:cubicBezTo>
                    <a:pt x="181892" y="251461"/>
                    <a:pt x="188601" y="251461"/>
                    <a:pt x="193118" y="251461"/>
                  </a:cubicBezTo>
                  <a:cubicBezTo>
                    <a:pt x="327827" y="242472"/>
                    <a:pt x="361504" y="105526"/>
                    <a:pt x="361504" y="105526"/>
                  </a:cubicBezTo>
                  <a:lnTo>
                    <a:pt x="361504" y="2236"/>
                  </a:lnTo>
                  <a:lnTo>
                    <a:pt x="0" y="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gdd949ce96f_0_404"/>
            <p:cNvSpPr/>
            <p:nvPr/>
          </p:nvSpPr>
          <p:spPr>
            <a:xfrm>
              <a:off x="7600701" y="3529810"/>
              <a:ext cx="269418" cy="291869"/>
            </a:xfrm>
            <a:custGeom>
              <a:avLst/>
              <a:gdLst/>
              <a:ahLst/>
              <a:cxnLst/>
              <a:rect l="l" t="t" r="r" b="b"/>
              <a:pathLst>
                <a:path w="269418" h="291869" extrusionOk="0">
                  <a:moveTo>
                    <a:pt x="132535" y="0"/>
                  </a:moveTo>
                  <a:cubicBezTo>
                    <a:pt x="208879" y="0"/>
                    <a:pt x="276233" y="65096"/>
                    <a:pt x="278470" y="145935"/>
                  </a:cubicBezTo>
                  <a:cubicBezTo>
                    <a:pt x="282942" y="226751"/>
                    <a:pt x="224577" y="291870"/>
                    <a:pt x="145997" y="291870"/>
                  </a:cubicBezTo>
                  <a:cubicBezTo>
                    <a:pt x="69653" y="291870"/>
                    <a:pt x="2299" y="226751"/>
                    <a:pt x="62" y="145935"/>
                  </a:cubicBezTo>
                  <a:cubicBezTo>
                    <a:pt x="-2174" y="67355"/>
                    <a:pt x="56191" y="0"/>
                    <a:pt x="132535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gdd949ce96f_0_404"/>
            <p:cNvSpPr/>
            <p:nvPr/>
          </p:nvSpPr>
          <p:spPr>
            <a:xfrm>
              <a:off x="7582785" y="3514090"/>
              <a:ext cx="291869" cy="291869"/>
            </a:xfrm>
            <a:custGeom>
              <a:avLst/>
              <a:gdLst/>
              <a:ahLst/>
              <a:cxnLst/>
              <a:rect l="l" t="t" r="r" b="b"/>
              <a:pathLst>
                <a:path w="291869" h="291869" extrusionOk="0">
                  <a:moveTo>
                    <a:pt x="217806" y="0"/>
                  </a:moveTo>
                  <a:cubicBezTo>
                    <a:pt x="98795" y="0"/>
                    <a:pt x="49420" y="42645"/>
                    <a:pt x="49420" y="42645"/>
                  </a:cubicBezTo>
                  <a:lnTo>
                    <a:pt x="0" y="139204"/>
                  </a:lnTo>
                  <a:lnTo>
                    <a:pt x="17979" y="231246"/>
                  </a:lnTo>
                  <a:cubicBezTo>
                    <a:pt x="17979" y="231246"/>
                    <a:pt x="47183" y="278385"/>
                    <a:pt x="67355" y="287375"/>
                  </a:cubicBezTo>
                  <a:cubicBezTo>
                    <a:pt x="89806" y="298601"/>
                    <a:pt x="136989" y="305332"/>
                    <a:pt x="172903" y="287375"/>
                  </a:cubicBezTo>
                  <a:cubicBezTo>
                    <a:pt x="208817" y="269418"/>
                    <a:pt x="246967" y="188579"/>
                    <a:pt x="246967" y="188579"/>
                  </a:cubicBezTo>
                  <a:lnTo>
                    <a:pt x="260473" y="103268"/>
                  </a:lnTo>
                  <a:cubicBezTo>
                    <a:pt x="260473" y="103268"/>
                    <a:pt x="341289" y="101032"/>
                    <a:pt x="298623" y="78580"/>
                  </a:cubicBezTo>
                  <a:cubicBezTo>
                    <a:pt x="273935" y="65096"/>
                    <a:pt x="280644" y="24688"/>
                    <a:pt x="253720" y="0"/>
                  </a:cubicBezTo>
                  <a:cubicBezTo>
                    <a:pt x="242494" y="2236"/>
                    <a:pt x="229032" y="0"/>
                    <a:pt x="217806" y="0"/>
                  </a:cubicBezTo>
                  <a:lnTo>
                    <a:pt x="217806" y="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gdd949ce96f_0_404"/>
            <p:cNvSpPr/>
            <p:nvPr/>
          </p:nvSpPr>
          <p:spPr>
            <a:xfrm>
              <a:off x="7804779" y="3644304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24972" y="0"/>
                  </a:moveTo>
                  <a:cubicBezTo>
                    <a:pt x="40714" y="0"/>
                    <a:pt x="54176" y="20215"/>
                    <a:pt x="54176" y="44903"/>
                  </a:cubicBezTo>
                  <a:cubicBezTo>
                    <a:pt x="54176" y="69591"/>
                    <a:pt x="42951" y="89806"/>
                    <a:pt x="29489" y="89806"/>
                  </a:cubicBezTo>
                  <a:cubicBezTo>
                    <a:pt x="16026" y="89806"/>
                    <a:pt x="284" y="69591"/>
                    <a:pt x="284" y="44903"/>
                  </a:cubicBezTo>
                  <a:cubicBezTo>
                    <a:pt x="-1952" y="20215"/>
                    <a:pt x="9273" y="0"/>
                    <a:pt x="24972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gdd949ce96f_0_404"/>
            <p:cNvSpPr/>
            <p:nvPr/>
          </p:nvSpPr>
          <p:spPr>
            <a:xfrm>
              <a:off x="7546871" y="3496133"/>
              <a:ext cx="67354" cy="179612"/>
            </a:xfrm>
            <a:custGeom>
              <a:avLst/>
              <a:gdLst/>
              <a:ahLst/>
              <a:cxnLst/>
              <a:rect l="l" t="t" r="r" b="b"/>
              <a:pathLst>
                <a:path w="67354" h="179612" extrusionOk="0">
                  <a:moveTo>
                    <a:pt x="80817" y="33677"/>
                  </a:moveTo>
                  <a:cubicBezTo>
                    <a:pt x="80817" y="65096"/>
                    <a:pt x="26968" y="186343"/>
                    <a:pt x="17979" y="186343"/>
                  </a:cubicBezTo>
                  <a:cubicBezTo>
                    <a:pt x="8989" y="186343"/>
                    <a:pt x="0" y="89806"/>
                    <a:pt x="0" y="58365"/>
                  </a:cubicBezTo>
                  <a:cubicBezTo>
                    <a:pt x="0" y="26924"/>
                    <a:pt x="20215" y="0"/>
                    <a:pt x="42667" y="0"/>
                  </a:cubicBezTo>
                  <a:cubicBezTo>
                    <a:pt x="80817" y="0"/>
                    <a:pt x="80817" y="2236"/>
                    <a:pt x="80817" y="33677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gdd949ce96f_0_404"/>
            <p:cNvSpPr/>
            <p:nvPr/>
          </p:nvSpPr>
          <p:spPr>
            <a:xfrm>
              <a:off x="7611989" y="3462402"/>
              <a:ext cx="224515" cy="89806"/>
            </a:xfrm>
            <a:custGeom>
              <a:avLst/>
              <a:gdLst/>
              <a:ahLst/>
              <a:cxnLst/>
              <a:rect l="l" t="t" r="r" b="b"/>
              <a:pathLst>
                <a:path w="224515" h="89806" extrusionOk="0">
                  <a:moveTo>
                    <a:pt x="242494" y="78634"/>
                  </a:moveTo>
                  <a:cubicBezTo>
                    <a:pt x="242494" y="87601"/>
                    <a:pt x="157161" y="89860"/>
                    <a:pt x="101032" y="89860"/>
                  </a:cubicBezTo>
                  <a:cubicBezTo>
                    <a:pt x="44903" y="89860"/>
                    <a:pt x="0" y="85365"/>
                    <a:pt x="0" y="44957"/>
                  </a:cubicBezTo>
                  <a:cubicBezTo>
                    <a:pt x="0" y="4526"/>
                    <a:pt x="44903" y="54"/>
                    <a:pt x="101032" y="54"/>
                  </a:cubicBezTo>
                  <a:cubicBezTo>
                    <a:pt x="204300" y="-2205"/>
                    <a:pt x="242494" y="67408"/>
                    <a:pt x="242494" y="78634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gdd949ce96f_0_404"/>
            <p:cNvSpPr/>
            <p:nvPr/>
          </p:nvSpPr>
          <p:spPr>
            <a:xfrm>
              <a:off x="8224576" y="3859446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97607" y="98897"/>
                  </a:moveTo>
                  <a:cubicBezTo>
                    <a:pt x="63418" y="115884"/>
                    <a:pt x="39711" y="137582"/>
                    <a:pt x="20125" y="126380"/>
                  </a:cubicBezTo>
                  <a:cubicBezTo>
                    <a:pt x="2360" y="116476"/>
                    <a:pt x="56058" y="33441"/>
                    <a:pt x="67792" y="16980"/>
                  </a:cubicBezTo>
                  <a:cubicBezTo>
                    <a:pt x="79520" y="528"/>
                    <a:pt x="109781" y="8314"/>
                    <a:pt x="126545" y="50596"/>
                  </a:cubicBezTo>
                  <a:cubicBezTo>
                    <a:pt x="132812" y="68849"/>
                    <a:pt x="124210" y="84769"/>
                    <a:pt x="97607" y="98897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gdd949ce96f_0_404"/>
            <p:cNvSpPr/>
            <p:nvPr/>
          </p:nvSpPr>
          <p:spPr>
            <a:xfrm>
              <a:off x="8277244" y="3822879"/>
              <a:ext cx="67354" cy="89806"/>
            </a:xfrm>
            <a:custGeom>
              <a:avLst/>
              <a:gdLst/>
              <a:ahLst/>
              <a:cxnLst/>
              <a:rect l="l" t="t" r="r" b="b"/>
              <a:pathLst>
                <a:path w="67354" h="89806" extrusionOk="0">
                  <a:moveTo>
                    <a:pt x="15909" y="87198"/>
                  </a:moveTo>
                  <a:cubicBezTo>
                    <a:pt x="12783" y="87730"/>
                    <a:pt x="10962" y="86432"/>
                    <a:pt x="9141" y="85134"/>
                  </a:cubicBezTo>
                  <a:cubicBezTo>
                    <a:pt x="3642" y="81214"/>
                    <a:pt x="2609" y="74958"/>
                    <a:pt x="6516" y="69477"/>
                  </a:cubicBezTo>
                  <a:lnTo>
                    <a:pt x="49527" y="9141"/>
                  </a:lnTo>
                  <a:cubicBezTo>
                    <a:pt x="53434" y="3660"/>
                    <a:pt x="59685" y="2596"/>
                    <a:pt x="65184" y="6516"/>
                  </a:cubicBezTo>
                  <a:cubicBezTo>
                    <a:pt x="70647" y="10411"/>
                    <a:pt x="71716" y="16692"/>
                    <a:pt x="67808" y="22173"/>
                  </a:cubicBezTo>
                  <a:lnTo>
                    <a:pt x="24798" y="82509"/>
                  </a:lnTo>
                  <a:cubicBezTo>
                    <a:pt x="23494" y="84339"/>
                    <a:pt x="19070" y="86692"/>
                    <a:pt x="15909" y="87198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gdd949ce96f_0_404"/>
            <p:cNvSpPr/>
            <p:nvPr/>
          </p:nvSpPr>
          <p:spPr>
            <a:xfrm>
              <a:off x="7699595" y="3885801"/>
              <a:ext cx="426578" cy="359224"/>
            </a:xfrm>
            <a:custGeom>
              <a:avLst/>
              <a:gdLst/>
              <a:ahLst/>
              <a:cxnLst/>
              <a:rect l="l" t="t" r="r" b="b"/>
              <a:pathLst>
                <a:path w="426578" h="359224" extrusionOk="0">
                  <a:moveTo>
                    <a:pt x="169760" y="69582"/>
                  </a:moveTo>
                  <a:lnTo>
                    <a:pt x="378720" y="240591"/>
                  </a:lnTo>
                  <a:cubicBezTo>
                    <a:pt x="406660" y="263268"/>
                    <a:pt x="409823" y="301361"/>
                    <a:pt x="387931" y="324367"/>
                  </a:cubicBezTo>
                  <a:cubicBezTo>
                    <a:pt x="366045" y="347363"/>
                    <a:pt x="331841" y="345033"/>
                    <a:pt x="303901" y="322357"/>
                  </a:cubicBezTo>
                  <a:lnTo>
                    <a:pt x="49252" y="138084"/>
                  </a:lnTo>
                  <a:cubicBezTo>
                    <a:pt x="1174" y="101051"/>
                    <a:pt x="24901" y="60061"/>
                    <a:pt x="53590" y="39154"/>
                  </a:cubicBezTo>
                  <a:cubicBezTo>
                    <a:pt x="97650" y="4392"/>
                    <a:pt x="141821" y="46905"/>
                    <a:pt x="169760" y="69582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gdd949ce96f_0_404"/>
            <p:cNvSpPr/>
            <p:nvPr/>
          </p:nvSpPr>
          <p:spPr>
            <a:xfrm>
              <a:off x="7989909" y="3885852"/>
              <a:ext cx="314321" cy="359224"/>
            </a:xfrm>
            <a:custGeom>
              <a:avLst/>
              <a:gdLst/>
              <a:ahLst/>
              <a:cxnLst/>
              <a:rect l="l" t="t" r="r" b="b"/>
              <a:pathLst>
                <a:path w="314321" h="359224" extrusionOk="0">
                  <a:moveTo>
                    <a:pt x="42544" y="331921"/>
                  </a:moveTo>
                  <a:cubicBezTo>
                    <a:pt x="66842" y="352001"/>
                    <a:pt x="103138" y="347543"/>
                    <a:pt x="125812" y="319589"/>
                  </a:cubicBezTo>
                  <a:lnTo>
                    <a:pt x="317650" y="81372"/>
                  </a:lnTo>
                  <a:lnTo>
                    <a:pt x="266718" y="36785"/>
                  </a:lnTo>
                  <a:lnTo>
                    <a:pt x="39614" y="247116"/>
                  </a:lnTo>
                  <a:cubicBezTo>
                    <a:pt x="16388" y="271917"/>
                    <a:pt x="19581" y="310045"/>
                    <a:pt x="42544" y="331921"/>
                  </a:cubicBezTo>
                  <a:lnTo>
                    <a:pt x="42544" y="331921"/>
                  </a:ln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gdd949ce96f_0_404"/>
            <p:cNvSpPr/>
            <p:nvPr/>
          </p:nvSpPr>
          <p:spPr>
            <a:xfrm>
              <a:off x="7531172" y="3844131"/>
              <a:ext cx="404127" cy="561287"/>
            </a:xfrm>
            <a:custGeom>
              <a:avLst/>
              <a:gdLst/>
              <a:ahLst/>
              <a:cxnLst/>
              <a:rect l="l" t="t" r="r" b="b"/>
              <a:pathLst>
                <a:path w="404127" h="561287" extrusionOk="0">
                  <a:moveTo>
                    <a:pt x="199827" y="0"/>
                  </a:moveTo>
                  <a:cubicBezTo>
                    <a:pt x="65118" y="0"/>
                    <a:pt x="17935" y="96537"/>
                    <a:pt x="17935" y="276149"/>
                  </a:cubicBezTo>
                  <a:lnTo>
                    <a:pt x="0" y="552298"/>
                  </a:lnTo>
                  <a:cubicBezTo>
                    <a:pt x="0" y="552298"/>
                    <a:pt x="49376" y="570255"/>
                    <a:pt x="193074" y="570255"/>
                  </a:cubicBezTo>
                  <a:cubicBezTo>
                    <a:pt x="336773" y="570255"/>
                    <a:pt x="422062" y="529847"/>
                    <a:pt x="422062" y="529847"/>
                  </a:cubicBezTo>
                  <a:cubicBezTo>
                    <a:pt x="422062" y="529847"/>
                    <a:pt x="417589" y="455761"/>
                    <a:pt x="379439" y="276149"/>
                  </a:cubicBezTo>
                  <a:cubicBezTo>
                    <a:pt x="341245" y="96537"/>
                    <a:pt x="334536" y="0"/>
                    <a:pt x="199827" y="0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gdd949ce96f_0_404"/>
            <p:cNvSpPr/>
            <p:nvPr/>
          </p:nvSpPr>
          <p:spPr>
            <a:xfrm>
              <a:off x="7771395" y="3464692"/>
              <a:ext cx="89806" cy="44903"/>
            </a:xfrm>
            <a:custGeom>
              <a:avLst/>
              <a:gdLst/>
              <a:ahLst/>
              <a:cxnLst/>
              <a:rect l="l" t="t" r="r" b="b"/>
              <a:pathLst>
                <a:path w="89806" h="44903" extrusionOk="0">
                  <a:moveTo>
                    <a:pt x="0" y="0"/>
                  </a:moveTo>
                  <a:cubicBezTo>
                    <a:pt x="0" y="0"/>
                    <a:pt x="71845" y="2245"/>
                    <a:pt x="89806" y="4491"/>
                  </a:cubicBezTo>
                  <a:cubicBezTo>
                    <a:pt x="107767" y="6736"/>
                    <a:pt x="87561" y="65110"/>
                    <a:pt x="87561" y="65110"/>
                  </a:cubicBezTo>
                  <a:cubicBezTo>
                    <a:pt x="85316" y="67355"/>
                    <a:pt x="24697" y="24697"/>
                    <a:pt x="0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3" name="Google Shape;353;gdd949ce96f_0_404"/>
            <p:cNvSpPr/>
            <p:nvPr/>
          </p:nvSpPr>
          <p:spPr>
            <a:xfrm>
              <a:off x="9892220" y="1571669"/>
              <a:ext cx="67354" cy="112257"/>
            </a:xfrm>
            <a:custGeom>
              <a:avLst/>
              <a:gdLst/>
              <a:ahLst/>
              <a:cxnLst/>
              <a:rect l="l" t="t" r="r" b="b"/>
              <a:pathLst>
                <a:path w="67354" h="112257" extrusionOk="0">
                  <a:moveTo>
                    <a:pt x="74931" y="114863"/>
                  </a:moveTo>
                  <a:cubicBezTo>
                    <a:pt x="74931" y="114863"/>
                    <a:pt x="5331" y="121599"/>
                    <a:pt x="3086" y="112618"/>
                  </a:cubicBezTo>
                  <a:cubicBezTo>
                    <a:pt x="-1404" y="103638"/>
                    <a:pt x="30028" y="96902"/>
                    <a:pt x="30028" y="96902"/>
                  </a:cubicBezTo>
                  <a:cubicBezTo>
                    <a:pt x="30028" y="96902"/>
                    <a:pt x="-5894" y="7096"/>
                    <a:pt x="841" y="361"/>
                  </a:cubicBezTo>
                  <a:cubicBezTo>
                    <a:pt x="7577" y="-6375"/>
                    <a:pt x="88402" y="83431"/>
                    <a:pt x="88402" y="83431"/>
                  </a:cubicBezTo>
                  <a:lnTo>
                    <a:pt x="74931" y="11486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gdd949ce96f_0_404"/>
            <p:cNvSpPr/>
            <p:nvPr/>
          </p:nvSpPr>
          <p:spPr>
            <a:xfrm>
              <a:off x="9955336" y="1646120"/>
              <a:ext cx="538836" cy="246966"/>
            </a:xfrm>
            <a:custGeom>
              <a:avLst/>
              <a:gdLst/>
              <a:ahLst/>
              <a:cxnLst/>
              <a:rect l="l" t="t" r="r" b="b"/>
              <a:pathLst>
                <a:path w="538836" h="246966" extrusionOk="0">
                  <a:moveTo>
                    <a:pt x="418188" y="121238"/>
                  </a:moveTo>
                  <a:cubicBezTo>
                    <a:pt x="510239" y="83070"/>
                    <a:pt x="543916" y="136954"/>
                    <a:pt x="541671" y="168386"/>
                  </a:cubicBezTo>
                  <a:cubicBezTo>
                    <a:pt x="539426" y="202064"/>
                    <a:pt x="494523" y="242476"/>
                    <a:pt x="427169" y="246967"/>
                  </a:cubicBezTo>
                  <a:cubicBezTo>
                    <a:pt x="175712" y="262683"/>
                    <a:pt x="2835" y="53884"/>
                    <a:pt x="2835" y="49393"/>
                  </a:cubicBezTo>
                  <a:cubicBezTo>
                    <a:pt x="-6145" y="20206"/>
                    <a:pt x="7326" y="11226"/>
                    <a:pt x="27532" y="0"/>
                  </a:cubicBezTo>
                  <a:cubicBezTo>
                    <a:pt x="159996" y="125728"/>
                    <a:pt x="283479" y="175122"/>
                    <a:pt x="418188" y="121238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gdd949ce96f_0_404"/>
            <p:cNvSpPr/>
            <p:nvPr/>
          </p:nvSpPr>
          <p:spPr>
            <a:xfrm>
              <a:off x="10245009" y="2728283"/>
              <a:ext cx="112257" cy="89806"/>
            </a:xfrm>
            <a:custGeom>
              <a:avLst/>
              <a:gdLst/>
              <a:ahLst/>
              <a:cxnLst/>
              <a:rect l="l" t="t" r="r" b="b"/>
              <a:pathLst>
                <a:path w="112257" h="89806" extrusionOk="0">
                  <a:moveTo>
                    <a:pt x="40954" y="22452"/>
                  </a:moveTo>
                  <a:cubicBezTo>
                    <a:pt x="40954" y="22452"/>
                    <a:pt x="29728" y="80825"/>
                    <a:pt x="541" y="103277"/>
                  </a:cubicBezTo>
                  <a:cubicBezTo>
                    <a:pt x="-8440" y="125728"/>
                    <a:pt x="97082" y="69600"/>
                    <a:pt x="115044" y="40413"/>
                  </a:cubicBezTo>
                  <a:cubicBezTo>
                    <a:pt x="124024" y="22452"/>
                    <a:pt x="92592" y="0"/>
                    <a:pt x="92592" y="0"/>
                  </a:cubicBezTo>
                  <a:lnTo>
                    <a:pt x="40954" y="22452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gdd949ce96f_0_404"/>
            <p:cNvSpPr/>
            <p:nvPr/>
          </p:nvSpPr>
          <p:spPr>
            <a:xfrm>
              <a:off x="10256776" y="2169240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0" y="53884"/>
                  </a:moveTo>
                  <a:cubicBezTo>
                    <a:pt x="0" y="53884"/>
                    <a:pt x="0" y="53884"/>
                    <a:pt x="0" y="53884"/>
                  </a:cubicBezTo>
                  <a:cubicBezTo>
                    <a:pt x="8980" y="35923"/>
                    <a:pt x="13471" y="17961"/>
                    <a:pt x="17961" y="0"/>
                  </a:cubicBezTo>
                  <a:lnTo>
                    <a:pt x="49393" y="4490"/>
                  </a:lnTo>
                  <a:cubicBezTo>
                    <a:pt x="71845" y="11226"/>
                    <a:pt x="96541" y="15716"/>
                    <a:pt x="121238" y="20206"/>
                  </a:cubicBezTo>
                  <a:cubicBezTo>
                    <a:pt x="123483" y="31432"/>
                    <a:pt x="121238" y="44903"/>
                    <a:pt x="116748" y="56129"/>
                  </a:cubicBezTo>
                  <a:lnTo>
                    <a:pt x="0" y="5612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gdd949ce96f_0_404"/>
            <p:cNvSpPr/>
            <p:nvPr/>
          </p:nvSpPr>
          <p:spPr>
            <a:xfrm>
              <a:off x="10181828" y="2131073"/>
              <a:ext cx="426578" cy="606190"/>
            </a:xfrm>
            <a:custGeom>
              <a:avLst/>
              <a:gdLst/>
              <a:ahLst/>
              <a:cxnLst/>
              <a:rect l="l" t="t" r="r" b="b"/>
              <a:pathLst>
                <a:path w="426578" h="606190" extrusionOk="0">
                  <a:moveTo>
                    <a:pt x="14329" y="249212"/>
                  </a:moveTo>
                  <a:cubicBezTo>
                    <a:pt x="36780" y="222270"/>
                    <a:pt x="187206" y="76335"/>
                    <a:pt x="175980" y="58374"/>
                  </a:cubicBezTo>
                  <a:cubicBezTo>
                    <a:pt x="243334" y="60619"/>
                    <a:pt x="431927" y="0"/>
                    <a:pt x="431927" y="0"/>
                  </a:cubicBezTo>
                  <a:cubicBezTo>
                    <a:pt x="447643" y="49393"/>
                    <a:pt x="431927" y="89806"/>
                    <a:pt x="416211" y="103277"/>
                  </a:cubicBezTo>
                  <a:cubicBezTo>
                    <a:pt x="360082" y="150425"/>
                    <a:pt x="200676" y="269418"/>
                    <a:pt x="146793" y="300850"/>
                  </a:cubicBezTo>
                  <a:cubicBezTo>
                    <a:pt x="164754" y="455766"/>
                    <a:pt x="173735" y="496178"/>
                    <a:pt x="169244" y="599455"/>
                  </a:cubicBezTo>
                  <a:cubicBezTo>
                    <a:pt x="144547" y="615171"/>
                    <a:pt x="117606" y="621907"/>
                    <a:pt x="101890" y="624152"/>
                  </a:cubicBezTo>
                  <a:cubicBezTo>
                    <a:pt x="83928" y="523120"/>
                    <a:pt x="39025" y="428824"/>
                    <a:pt x="7594" y="330037"/>
                  </a:cubicBezTo>
                  <a:cubicBezTo>
                    <a:pt x="858" y="305340"/>
                    <a:pt x="-8123" y="276154"/>
                    <a:pt x="14329" y="249212"/>
                  </a:cubicBezTo>
                  <a:close/>
                </a:path>
              </a:pathLst>
            </a:custGeom>
            <a:solidFill>
              <a:srgbClr val="FF77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gdd949ce96f_0_404"/>
            <p:cNvSpPr/>
            <p:nvPr/>
          </p:nvSpPr>
          <p:spPr>
            <a:xfrm>
              <a:off x="10344337" y="1614688"/>
              <a:ext cx="89806" cy="89806"/>
            </a:xfrm>
            <a:custGeom>
              <a:avLst/>
              <a:gdLst/>
              <a:ahLst/>
              <a:cxnLst/>
              <a:rect l="l" t="t" r="r" b="b"/>
              <a:pathLst>
                <a:path w="89806" h="89806" extrusionOk="0">
                  <a:moveTo>
                    <a:pt x="4490" y="40413"/>
                  </a:moveTo>
                  <a:lnTo>
                    <a:pt x="0" y="103277"/>
                  </a:lnTo>
                  <a:cubicBezTo>
                    <a:pt x="0" y="103277"/>
                    <a:pt x="74090" y="89806"/>
                    <a:pt x="96542" y="60619"/>
                  </a:cubicBezTo>
                  <a:lnTo>
                    <a:pt x="94296" y="0"/>
                  </a:lnTo>
                  <a:lnTo>
                    <a:pt x="4490" y="4041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gdd949ce96f_0_404"/>
            <p:cNvSpPr/>
            <p:nvPr/>
          </p:nvSpPr>
          <p:spPr>
            <a:xfrm>
              <a:off x="10346582" y="1616933"/>
              <a:ext cx="89806" cy="67354"/>
            </a:xfrm>
            <a:custGeom>
              <a:avLst/>
              <a:gdLst/>
              <a:ahLst/>
              <a:cxnLst/>
              <a:rect l="l" t="t" r="r" b="b"/>
              <a:pathLst>
                <a:path w="89806" h="67354" extrusionOk="0">
                  <a:moveTo>
                    <a:pt x="92051" y="0"/>
                  </a:moveTo>
                  <a:lnTo>
                    <a:pt x="2245" y="33677"/>
                  </a:lnTo>
                  <a:lnTo>
                    <a:pt x="0" y="80825"/>
                  </a:lnTo>
                  <a:cubicBezTo>
                    <a:pt x="33677" y="69600"/>
                    <a:pt x="67355" y="35922"/>
                    <a:pt x="92051" y="20206"/>
                  </a:cubicBezTo>
                  <a:lnTo>
                    <a:pt x="92051" y="0"/>
                  </a:lnTo>
                  <a:close/>
                </a:path>
              </a:pathLst>
            </a:custGeom>
            <a:solidFill>
              <a:srgbClr val="FFBF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gdd949ce96f_0_404"/>
            <p:cNvSpPr/>
            <p:nvPr/>
          </p:nvSpPr>
          <p:spPr>
            <a:xfrm>
              <a:off x="10265757" y="1655101"/>
              <a:ext cx="336772" cy="538836"/>
            </a:xfrm>
            <a:custGeom>
              <a:avLst/>
              <a:gdLst/>
              <a:ahLst/>
              <a:cxnLst/>
              <a:rect l="l" t="t" r="r" b="b"/>
              <a:pathLst>
                <a:path w="336772" h="538836" extrusionOk="0">
                  <a:moveTo>
                    <a:pt x="74090" y="53883"/>
                  </a:moveTo>
                  <a:cubicBezTo>
                    <a:pt x="74090" y="53883"/>
                    <a:pt x="74090" y="141444"/>
                    <a:pt x="0" y="509649"/>
                  </a:cubicBezTo>
                  <a:cubicBezTo>
                    <a:pt x="0" y="509649"/>
                    <a:pt x="226760" y="612926"/>
                    <a:pt x="356979" y="471482"/>
                  </a:cubicBezTo>
                  <a:cubicBezTo>
                    <a:pt x="356979" y="471482"/>
                    <a:pt x="323302" y="110012"/>
                    <a:pt x="179612" y="0"/>
                  </a:cubicBezTo>
                  <a:cubicBezTo>
                    <a:pt x="177367" y="2245"/>
                    <a:pt x="107767" y="26942"/>
                    <a:pt x="74090" y="53883"/>
                  </a:cubicBez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gdd949ce96f_0_404"/>
            <p:cNvSpPr/>
            <p:nvPr/>
          </p:nvSpPr>
          <p:spPr>
            <a:xfrm>
              <a:off x="10200492" y="1318033"/>
              <a:ext cx="269418" cy="381675"/>
            </a:xfrm>
            <a:custGeom>
              <a:avLst/>
              <a:gdLst/>
              <a:ahLst/>
              <a:cxnLst/>
              <a:rect l="l" t="t" r="r" b="b"/>
              <a:pathLst>
                <a:path w="269418" h="381675" extrusionOk="0">
                  <a:moveTo>
                    <a:pt x="244877" y="294410"/>
                  </a:moveTo>
                  <a:cubicBezTo>
                    <a:pt x="244877" y="294410"/>
                    <a:pt x="132619" y="408913"/>
                    <a:pt x="87716" y="386461"/>
                  </a:cubicBezTo>
                  <a:cubicBezTo>
                    <a:pt x="80981" y="381971"/>
                    <a:pt x="58529" y="343803"/>
                    <a:pt x="42813" y="314616"/>
                  </a:cubicBezTo>
                  <a:cubicBezTo>
                    <a:pt x="20362" y="271959"/>
                    <a:pt x="-2090" y="215830"/>
                    <a:pt x="155" y="173172"/>
                  </a:cubicBezTo>
                  <a:cubicBezTo>
                    <a:pt x="2400" y="103572"/>
                    <a:pt x="54039" y="-6440"/>
                    <a:pt x="121393" y="295"/>
                  </a:cubicBezTo>
                  <a:cubicBezTo>
                    <a:pt x="188748" y="7031"/>
                    <a:pt x="352644" y="56424"/>
                    <a:pt x="244877" y="29441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gdd949ce96f_0_404"/>
            <p:cNvSpPr/>
            <p:nvPr/>
          </p:nvSpPr>
          <p:spPr>
            <a:xfrm>
              <a:off x="10191667" y="1531618"/>
              <a:ext cx="44903" cy="67354"/>
            </a:xfrm>
            <a:custGeom>
              <a:avLst/>
              <a:gdLst/>
              <a:ahLst/>
              <a:cxnLst/>
              <a:rect l="l" t="t" r="r" b="b"/>
              <a:pathLst>
                <a:path w="44903" h="67354" extrusionOk="0">
                  <a:moveTo>
                    <a:pt x="47148" y="6735"/>
                  </a:moveTo>
                  <a:cubicBezTo>
                    <a:pt x="47148" y="6735"/>
                    <a:pt x="47148" y="6735"/>
                    <a:pt x="47148" y="6735"/>
                  </a:cubicBezTo>
                  <a:lnTo>
                    <a:pt x="42658" y="0"/>
                  </a:lnTo>
                  <a:cubicBezTo>
                    <a:pt x="31432" y="22452"/>
                    <a:pt x="13471" y="42658"/>
                    <a:pt x="0" y="60619"/>
                  </a:cubicBezTo>
                  <a:cubicBezTo>
                    <a:pt x="47148" y="87561"/>
                    <a:pt x="78580" y="44903"/>
                    <a:pt x="58374" y="2245"/>
                  </a:cubicBezTo>
                  <a:cubicBezTo>
                    <a:pt x="53884" y="4490"/>
                    <a:pt x="49393" y="6735"/>
                    <a:pt x="47148" y="6735"/>
                  </a:cubicBezTo>
                  <a:cubicBezTo>
                    <a:pt x="47148" y="8980"/>
                    <a:pt x="47148" y="8980"/>
                    <a:pt x="47148" y="6735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gdd949ce96f_0_404"/>
            <p:cNvSpPr/>
            <p:nvPr/>
          </p:nvSpPr>
          <p:spPr>
            <a:xfrm>
              <a:off x="10202770" y="1305452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190961" y="221676"/>
                  </a:moveTo>
                  <a:cubicBezTo>
                    <a:pt x="204432" y="250863"/>
                    <a:pt x="229128" y="313727"/>
                    <a:pt x="253825" y="318217"/>
                  </a:cubicBezTo>
                  <a:cubicBezTo>
                    <a:pt x="276276" y="284540"/>
                    <a:pt x="303218" y="232901"/>
                    <a:pt x="312199" y="192489"/>
                  </a:cubicBezTo>
                  <a:cubicBezTo>
                    <a:pt x="321179" y="152076"/>
                    <a:pt x="321179" y="73496"/>
                    <a:pt x="258315" y="39818"/>
                  </a:cubicBezTo>
                  <a:cubicBezTo>
                    <a:pt x="197696" y="-594"/>
                    <a:pt x="161774" y="-2839"/>
                    <a:pt x="134832" y="1651"/>
                  </a:cubicBezTo>
                  <a:cubicBezTo>
                    <a:pt x="112380" y="6141"/>
                    <a:pt x="80948" y="17367"/>
                    <a:pt x="54007" y="30838"/>
                  </a:cubicBezTo>
                  <a:cubicBezTo>
                    <a:pt x="-22329" y="69005"/>
                    <a:pt x="4613" y="145341"/>
                    <a:pt x="4613" y="145341"/>
                  </a:cubicBezTo>
                  <a:cubicBezTo>
                    <a:pt x="27065" y="154321"/>
                    <a:pt x="74213" y="107173"/>
                    <a:pt x="92174" y="127379"/>
                  </a:cubicBezTo>
                  <a:cubicBezTo>
                    <a:pt x="112380" y="147586"/>
                    <a:pt x="116871" y="176773"/>
                    <a:pt x="132587" y="199224"/>
                  </a:cubicBezTo>
                  <a:cubicBezTo>
                    <a:pt x="146058" y="217185"/>
                    <a:pt x="170754" y="196979"/>
                    <a:pt x="190961" y="221676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gdd949ce96f_0_404"/>
            <p:cNvSpPr/>
            <p:nvPr/>
          </p:nvSpPr>
          <p:spPr>
            <a:xfrm>
              <a:off x="10339847" y="1466386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58374" y="42780"/>
                  </a:moveTo>
                  <a:cubicBezTo>
                    <a:pt x="56129" y="65231"/>
                    <a:pt x="40413" y="92173"/>
                    <a:pt x="24696" y="92173"/>
                  </a:cubicBezTo>
                  <a:cubicBezTo>
                    <a:pt x="8980" y="92173"/>
                    <a:pt x="0" y="71967"/>
                    <a:pt x="0" y="49515"/>
                  </a:cubicBezTo>
                  <a:cubicBezTo>
                    <a:pt x="2245" y="27064"/>
                    <a:pt x="11226" y="-2123"/>
                    <a:pt x="29187" y="122"/>
                  </a:cubicBezTo>
                  <a:cubicBezTo>
                    <a:pt x="47148" y="2367"/>
                    <a:pt x="60619" y="20328"/>
                    <a:pt x="58374" y="4278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gdd949ce96f_0_404"/>
            <p:cNvSpPr/>
            <p:nvPr/>
          </p:nvSpPr>
          <p:spPr>
            <a:xfrm>
              <a:off x="10216363" y="1497940"/>
              <a:ext cx="44903" cy="22451"/>
            </a:xfrm>
            <a:custGeom>
              <a:avLst/>
              <a:gdLst/>
              <a:ahLst/>
              <a:cxnLst/>
              <a:rect l="l" t="t" r="r" b="b"/>
              <a:pathLst>
                <a:path w="44903" h="22451" extrusionOk="0">
                  <a:moveTo>
                    <a:pt x="0" y="2245"/>
                  </a:moveTo>
                  <a:cubicBezTo>
                    <a:pt x="0" y="11226"/>
                    <a:pt x="4490" y="47148"/>
                    <a:pt x="31432" y="42658"/>
                  </a:cubicBezTo>
                  <a:cubicBezTo>
                    <a:pt x="58374" y="38167"/>
                    <a:pt x="42658" y="0"/>
                    <a:pt x="42658" y="0"/>
                  </a:cubicBezTo>
                  <a:cubicBezTo>
                    <a:pt x="42658" y="0"/>
                    <a:pt x="13471" y="0"/>
                    <a:pt x="0" y="2245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gdd949ce96f_0_404"/>
            <p:cNvSpPr/>
            <p:nvPr/>
          </p:nvSpPr>
          <p:spPr>
            <a:xfrm>
              <a:off x="10216461" y="1493273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6638" y="12945"/>
                  </a:moveTo>
                  <a:cubicBezTo>
                    <a:pt x="35825" y="-23052"/>
                    <a:pt x="58276" y="24944"/>
                    <a:pt x="33580" y="48942"/>
                  </a:cubicBezTo>
                  <a:cubicBezTo>
                    <a:pt x="4393" y="72945"/>
                    <a:pt x="-9078" y="36943"/>
                    <a:pt x="6638" y="12945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gdd949ce96f_0_404"/>
            <p:cNvSpPr/>
            <p:nvPr/>
          </p:nvSpPr>
          <p:spPr>
            <a:xfrm>
              <a:off x="10233538" y="1529444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23238" y="35617"/>
                  </a:moveTo>
                  <a:cubicBezTo>
                    <a:pt x="12012" y="-36382"/>
                    <a:pt x="-3704" y="11614"/>
                    <a:pt x="786" y="83613"/>
                  </a:cubicBezTo>
                </a:path>
              </a:pathLst>
            </a:custGeom>
            <a:noFill/>
            <a:ln w="9525" cap="flat" cmpd="sng">
              <a:solidFill>
                <a:srgbClr val="FF6F4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gdd949ce96f_0_404"/>
            <p:cNvSpPr/>
            <p:nvPr/>
          </p:nvSpPr>
          <p:spPr>
            <a:xfrm>
              <a:off x="10285963" y="1596727"/>
              <a:ext cx="22451" cy="44903"/>
            </a:xfrm>
            <a:custGeom>
              <a:avLst/>
              <a:gdLst/>
              <a:ahLst/>
              <a:cxnLst/>
              <a:rect l="l" t="t" r="r" b="b"/>
              <a:pathLst>
                <a:path w="22451" h="44903" extrusionOk="0">
                  <a:moveTo>
                    <a:pt x="29187" y="0"/>
                  </a:moveTo>
                  <a:cubicBezTo>
                    <a:pt x="33677" y="2245"/>
                    <a:pt x="35923" y="8981"/>
                    <a:pt x="35923" y="15716"/>
                  </a:cubicBezTo>
                  <a:cubicBezTo>
                    <a:pt x="35923" y="22452"/>
                    <a:pt x="33677" y="26942"/>
                    <a:pt x="29187" y="31432"/>
                  </a:cubicBezTo>
                  <a:cubicBezTo>
                    <a:pt x="24697" y="35923"/>
                    <a:pt x="20207" y="40413"/>
                    <a:pt x="15716" y="42658"/>
                  </a:cubicBezTo>
                  <a:cubicBezTo>
                    <a:pt x="11226" y="44903"/>
                    <a:pt x="4491" y="47148"/>
                    <a:pt x="0" y="49393"/>
                  </a:cubicBezTo>
                  <a:cubicBezTo>
                    <a:pt x="11226" y="44903"/>
                    <a:pt x="20207" y="40413"/>
                    <a:pt x="26942" y="31432"/>
                  </a:cubicBezTo>
                  <a:cubicBezTo>
                    <a:pt x="31432" y="26942"/>
                    <a:pt x="33677" y="22452"/>
                    <a:pt x="33677" y="15716"/>
                  </a:cubicBezTo>
                  <a:cubicBezTo>
                    <a:pt x="35923" y="11226"/>
                    <a:pt x="33677" y="4490"/>
                    <a:pt x="29187" y="0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gdd949ce96f_0_404"/>
            <p:cNvSpPr/>
            <p:nvPr/>
          </p:nvSpPr>
          <p:spPr>
            <a:xfrm>
              <a:off x="10137783" y="1281085"/>
              <a:ext cx="314321" cy="202063"/>
            </a:xfrm>
            <a:custGeom>
              <a:avLst/>
              <a:gdLst/>
              <a:ahLst/>
              <a:cxnLst/>
              <a:rect l="l" t="t" r="r" b="b"/>
              <a:pathLst>
                <a:path w="314321" h="202063" extrusionOk="0">
                  <a:moveTo>
                    <a:pt x="316566" y="64185"/>
                  </a:moveTo>
                  <a:cubicBezTo>
                    <a:pt x="309831" y="41734"/>
                    <a:pt x="262683" y="-18885"/>
                    <a:pt x="143689" y="5812"/>
                  </a:cubicBezTo>
                  <a:cubicBezTo>
                    <a:pt x="24696" y="30508"/>
                    <a:pt x="69599" y="165217"/>
                    <a:pt x="0" y="205630"/>
                  </a:cubicBezTo>
                  <a:cubicBezTo>
                    <a:pt x="94296" y="205630"/>
                    <a:pt x="92051" y="187669"/>
                    <a:pt x="121238" y="160727"/>
                  </a:cubicBezTo>
                  <a:cubicBezTo>
                    <a:pt x="110012" y="198894"/>
                    <a:pt x="125728" y="189914"/>
                    <a:pt x="136954" y="151746"/>
                  </a:cubicBezTo>
                  <a:cubicBezTo>
                    <a:pt x="134709" y="180933"/>
                    <a:pt x="168386" y="210120"/>
                    <a:pt x="195328" y="221346"/>
                  </a:cubicBezTo>
                  <a:cubicBezTo>
                    <a:pt x="199818" y="185424"/>
                    <a:pt x="264928" y="102353"/>
                    <a:pt x="264928" y="102353"/>
                  </a:cubicBezTo>
                  <a:cubicBezTo>
                    <a:pt x="264928" y="102353"/>
                    <a:pt x="312076" y="88882"/>
                    <a:pt x="316566" y="64185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gdd949ce96f_0_404"/>
            <p:cNvSpPr/>
            <p:nvPr/>
          </p:nvSpPr>
          <p:spPr>
            <a:xfrm>
              <a:off x="9940210" y="2166211"/>
              <a:ext cx="157160" cy="44903"/>
            </a:xfrm>
            <a:custGeom>
              <a:avLst/>
              <a:gdLst/>
              <a:ahLst/>
              <a:cxnLst/>
              <a:rect l="l" t="t" r="r" b="b"/>
              <a:pathLst>
                <a:path w="157160" h="44903" extrusionOk="0">
                  <a:moveTo>
                    <a:pt x="157161" y="20990"/>
                  </a:moveTo>
                  <a:cubicBezTo>
                    <a:pt x="157161" y="20990"/>
                    <a:pt x="163896" y="54667"/>
                    <a:pt x="152670" y="56912"/>
                  </a:cubicBezTo>
                  <a:cubicBezTo>
                    <a:pt x="130219" y="63648"/>
                    <a:pt x="0" y="59157"/>
                    <a:pt x="0" y="47932"/>
                  </a:cubicBezTo>
                  <a:cubicBezTo>
                    <a:pt x="0" y="38951"/>
                    <a:pt x="89806" y="41196"/>
                    <a:pt x="121238" y="5274"/>
                  </a:cubicBezTo>
                  <a:cubicBezTo>
                    <a:pt x="134709" y="-12687"/>
                    <a:pt x="157161" y="20990"/>
                    <a:pt x="157161" y="2099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gdd949ce96f_0_404"/>
            <p:cNvSpPr/>
            <p:nvPr/>
          </p:nvSpPr>
          <p:spPr>
            <a:xfrm>
              <a:off x="10047977" y="1716868"/>
              <a:ext cx="426578" cy="471481"/>
            </a:xfrm>
            <a:custGeom>
              <a:avLst/>
              <a:gdLst/>
              <a:ahLst/>
              <a:cxnLst/>
              <a:rect l="l" t="t" r="r" b="b"/>
              <a:pathLst>
                <a:path w="426578" h="471481" extrusionOk="0">
                  <a:moveTo>
                    <a:pt x="298605" y="97639"/>
                  </a:moveTo>
                  <a:cubicBezTo>
                    <a:pt x="332282" y="3342"/>
                    <a:pt x="386166" y="-10129"/>
                    <a:pt x="413108" y="5587"/>
                  </a:cubicBezTo>
                  <a:cubicBezTo>
                    <a:pt x="442295" y="21303"/>
                    <a:pt x="460256" y="79677"/>
                    <a:pt x="435559" y="142542"/>
                  </a:cubicBezTo>
                  <a:cubicBezTo>
                    <a:pt x="343508" y="376037"/>
                    <a:pt x="67355" y="483804"/>
                    <a:pt x="62864" y="483804"/>
                  </a:cubicBezTo>
                  <a:cubicBezTo>
                    <a:pt x="26942" y="474824"/>
                    <a:pt x="13471" y="456863"/>
                    <a:pt x="0" y="445637"/>
                  </a:cubicBezTo>
                  <a:cubicBezTo>
                    <a:pt x="105522" y="378282"/>
                    <a:pt x="244721" y="252554"/>
                    <a:pt x="298605" y="97639"/>
                  </a:cubicBezTo>
                  <a:close/>
                </a:path>
              </a:pathLst>
            </a:custGeom>
            <a:solidFill>
              <a:srgbClr val="FFC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gdd949ce96f_0_404"/>
            <p:cNvSpPr/>
            <p:nvPr/>
          </p:nvSpPr>
          <p:spPr>
            <a:xfrm>
              <a:off x="10104106" y="1257070"/>
              <a:ext cx="426578" cy="202063"/>
            </a:xfrm>
            <a:custGeom>
              <a:avLst/>
              <a:gdLst/>
              <a:ahLst/>
              <a:cxnLst/>
              <a:rect l="l" t="t" r="r" b="b"/>
              <a:pathLst>
                <a:path w="426578" h="202063" extrusionOk="0">
                  <a:moveTo>
                    <a:pt x="426579" y="146574"/>
                  </a:moveTo>
                  <a:lnTo>
                    <a:pt x="2245" y="218419"/>
                  </a:lnTo>
                  <a:lnTo>
                    <a:pt x="0" y="202703"/>
                  </a:lnTo>
                  <a:lnTo>
                    <a:pt x="47148" y="180252"/>
                  </a:lnTo>
                  <a:cubicBezTo>
                    <a:pt x="47148" y="180252"/>
                    <a:pt x="56129" y="25336"/>
                    <a:pt x="211044" y="2885"/>
                  </a:cubicBezTo>
                  <a:cubicBezTo>
                    <a:pt x="381676" y="-24057"/>
                    <a:pt x="426579" y="146574"/>
                    <a:pt x="426579" y="146574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gdd949ce96f_0_404"/>
            <p:cNvSpPr/>
            <p:nvPr/>
          </p:nvSpPr>
          <p:spPr>
            <a:xfrm>
              <a:off x="7517353" y="3435625"/>
              <a:ext cx="336772" cy="291869"/>
            </a:xfrm>
            <a:custGeom>
              <a:avLst/>
              <a:gdLst/>
              <a:ahLst/>
              <a:cxnLst/>
              <a:rect l="l" t="t" r="r" b="b"/>
              <a:pathLst>
                <a:path w="336772" h="291869" extrusionOk="0">
                  <a:moveTo>
                    <a:pt x="22791" y="262563"/>
                  </a:moveTo>
                  <a:cubicBezTo>
                    <a:pt x="56469" y="318691"/>
                    <a:pt x="184442" y="327672"/>
                    <a:pt x="249552" y="253582"/>
                  </a:cubicBezTo>
                  <a:cubicBezTo>
                    <a:pt x="301190" y="192963"/>
                    <a:pt x="357319" y="91931"/>
                    <a:pt x="341603" y="67234"/>
                  </a:cubicBezTo>
                  <a:cubicBezTo>
                    <a:pt x="303435" y="13351"/>
                    <a:pt x="184442" y="-27062"/>
                    <a:pt x="96881" y="22331"/>
                  </a:cubicBezTo>
                  <a:cubicBezTo>
                    <a:pt x="7075" y="71725"/>
                    <a:pt x="-26602" y="181737"/>
                    <a:pt x="22791" y="262563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gdd949ce96f_0_404"/>
            <p:cNvSpPr/>
            <p:nvPr/>
          </p:nvSpPr>
          <p:spPr>
            <a:xfrm>
              <a:off x="7569331" y="3431438"/>
              <a:ext cx="134709" cy="179612"/>
            </a:xfrm>
            <a:custGeom>
              <a:avLst/>
              <a:gdLst/>
              <a:ahLst/>
              <a:cxnLst/>
              <a:rect l="l" t="t" r="r" b="b"/>
              <a:pathLst>
                <a:path w="134709" h="179612" extrusionOk="0">
                  <a:moveTo>
                    <a:pt x="0" y="197150"/>
                  </a:moveTo>
                  <a:lnTo>
                    <a:pt x="44903" y="192659"/>
                  </a:lnTo>
                  <a:cubicBezTo>
                    <a:pt x="44903" y="192659"/>
                    <a:pt x="89806" y="31009"/>
                    <a:pt x="136954" y="4067"/>
                  </a:cubicBezTo>
                  <a:cubicBezTo>
                    <a:pt x="114503" y="-2669"/>
                    <a:pt x="101032" y="-424"/>
                    <a:pt x="85316" y="6312"/>
                  </a:cubicBezTo>
                  <a:cubicBezTo>
                    <a:pt x="71845" y="13047"/>
                    <a:pt x="11226" y="84892"/>
                    <a:pt x="0" y="19715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375" name="Google Shape;375;gdd949ce96f_0_404"/>
            <p:cNvGrpSpPr/>
            <p:nvPr/>
          </p:nvGrpSpPr>
          <p:grpSpPr>
            <a:xfrm>
              <a:off x="6544960" y="5500618"/>
              <a:ext cx="730123" cy="632203"/>
              <a:chOff x="10647162" y="5365326"/>
              <a:chExt cx="730123" cy="632203"/>
            </a:xfrm>
          </p:grpSpPr>
          <p:sp>
            <p:nvSpPr>
              <p:cNvPr id="376" name="Google Shape;376;gdd949ce96f_0_404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377" name="Google Shape;377;gdd949ce96f_0_40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8" name="Google Shape;378;gdd949ce96f_0_4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7393" y="1079726"/>
              <a:ext cx="1188489" cy="17195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gdd949ce96f_0_404"/>
          <p:cNvGrpSpPr/>
          <p:nvPr/>
        </p:nvGrpSpPr>
        <p:grpSpPr>
          <a:xfrm>
            <a:off x="8606591" y="-3000661"/>
            <a:ext cx="1145026" cy="2934411"/>
            <a:chOff x="8606591" y="43083"/>
            <a:chExt cx="1145026" cy="2934411"/>
          </a:xfrm>
        </p:grpSpPr>
        <p:sp>
          <p:nvSpPr>
            <p:cNvPr id="380" name="Google Shape;380;gdd949ce96f_0_404"/>
            <p:cNvSpPr/>
            <p:nvPr/>
          </p:nvSpPr>
          <p:spPr>
            <a:xfrm>
              <a:off x="9055621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gdd949ce96f_0_404"/>
            <p:cNvSpPr/>
            <p:nvPr/>
          </p:nvSpPr>
          <p:spPr>
            <a:xfrm>
              <a:off x="9271155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gdd949ce96f_0_404"/>
            <p:cNvSpPr/>
            <p:nvPr/>
          </p:nvSpPr>
          <p:spPr>
            <a:xfrm>
              <a:off x="8606591" y="1293632"/>
              <a:ext cx="1145026" cy="1683862"/>
            </a:xfrm>
            <a:custGeom>
              <a:avLst/>
              <a:gdLst/>
              <a:ahLst/>
              <a:cxnLst/>
              <a:rect l="l" t="t" r="r" b="b"/>
              <a:pathLst>
                <a:path w="1145026" h="1683862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1697334"/>
                  </a:lnTo>
                  <a:lnTo>
                    <a:pt x="0" y="169733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gdd949ce96f_0_404"/>
            <p:cNvSpPr/>
            <p:nvPr/>
          </p:nvSpPr>
          <p:spPr>
            <a:xfrm>
              <a:off x="8644758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7881"/>
                    <a:pt x="27881" y="35922"/>
                    <a:pt x="17961" y="35922"/>
                  </a:cubicBezTo>
                  <a:cubicBezTo>
                    <a:pt x="8042" y="35922"/>
                    <a:pt x="0" y="27881"/>
                    <a:pt x="0" y="17961"/>
                  </a:cubicBezTo>
                  <a:cubicBezTo>
                    <a:pt x="0" y="8041"/>
                    <a:pt x="8041" y="0"/>
                    <a:pt x="17961" y="0"/>
                  </a:cubicBezTo>
                  <a:cubicBezTo>
                    <a:pt x="27881" y="0"/>
                    <a:pt x="35922" y="8042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gdd949ce96f_0_404"/>
            <p:cNvSpPr/>
            <p:nvPr/>
          </p:nvSpPr>
          <p:spPr>
            <a:xfrm>
              <a:off x="9693243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6942"/>
                    <a:pt x="29187" y="35922"/>
                    <a:pt x="17961" y="35922"/>
                  </a:cubicBezTo>
                  <a:cubicBezTo>
                    <a:pt x="6736" y="35922"/>
                    <a:pt x="0" y="29187"/>
                    <a:pt x="0" y="17961"/>
                  </a:cubicBezTo>
                  <a:cubicBezTo>
                    <a:pt x="0" y="6735"/>
                    <a:pt x="6736" y="0"/>
                    <a:pt x="17961" y="0"/>
                  </a:cubicBezTo>
                  <a:cubicBezTo>
                    <a:pt x="29187" y="0"/>
                    <a:pt x="35922" y="8981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gdd949ce96f_0_404"/>
            <p:cNvSpPr/>
            <p:nvPr/>
          </p:nvSpPr>
          <p:spPr>
            <a:xfrm>
              <a:off x="9120042" y="1033194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688" y="101032"/>
                  </a:moveTo>
                  <a:cubicBezTo>
                    <a:pt x="688" y="101032"/>
                    <a:pt x="688" y="103277"/>
                    <a:pt x="2933" y="103277"/>
                  </a:cubicBezTo>
                  <a:cubicBezTo>
                    <a:pt x="11913" y="125728"/>
                    <a:pt x="25384" y="145935"/>
                    <a:pt x="45591" y="150425"/>
                  </a:cubicBezTo>
                  <a:cubicBezTo>
                    <a:pt x="56816" y="152670"/>
                    <a:pt x="86003" y="157161"/>
                    <a:pt x="101719" y="132464"/>
                  </a:cubicBezTo>
                  <a:cubicBezTo>
                    <a:pt x="115190" y="110012"/>
                    <a:pt x="92739" y="80825"/>
                    <a:pt x="90494" y="76335"/>
                  </a:cubicBezTo>
                  <a:lnTo>
                    <a:pt x="65797" y="47148"/>
                  </a:lnTo>
                  <a:cubicBezTo>
                    <a:pt x="56816" y="35922"/>
                    <a:pt x="45591" y="24697"/>
                    <a:pt x="43346" y="0"/>
                  </a:cubicBezTo>
                  <a:lnTo>
                    <a:pt x="88249" y="0"/>
                  </a:lnTo>
                  <a:cubicBezTo>
                    <a:pt x="86003" y="2245"/>
                    <a:pt x="90494" y="13471"/>
                    <a:pt x="97229" y="24697"/>
                  </a:cubicBezTo>
                  <a:cubicBezTo>
                    <a:pt x="103965" y="35922"/>
                    <a:pt x="110700" y="44903"/>
                    <a:pt x="119681" y="58374"/>
                  </a:cubicBezTo>
                  <a:cubicBezTo>
                    <a:pt x="124171" y="65109"/>
                    <a:pt x="126416" y="71845"/>
                    <a:pt x="130906" y="78580"/>
                  </a:cubicBezTo>
                  <a:cubicBezTo>
                    <a:pt x="133152" y="85316"/>
                    <a:pt x="135397" y="94296"/>
                    <a:pt x="137642" y="103277"/>
                  </a:cubicBezTo>
                  <a:cubicBezTo>
                    <a:pt x="137642" y="118993"/>
                    <a:pt x="135397" y="134709"/>
                    <a:pt x="126416" y="150425"/>
                  </a:cubicBezTo>
                  <a:cubicBezTo>
                    <a:pt x="117435" y="163896"/>
                    <a:pt x="101719" y="175122"/>
                    <a:pt x="86003" y="177367"/>
                  </a:cubicBezTo>
                  <a:cubicBezTo>
                    <a:pt x="70287" y="179612"/>
                    <a:pt x="56816" y="179612"/>
                    <a:pt x="41100" y="172877"/>
                  </a:cubicBezTo>
                  <a:cubicBezTo>
                    <a:pt x="14159" y="161651"/>
                    <a:pt x="-3803" y="132464"/>
                    <a:pt x="688" y="107767"/>
                  </a:cubicBezTo>
                  <a:cubicBezTo>
                    <a:pt x="688" y="101032"/>
                    <a:pt x="688" y="101032"/>
                    <a:pt x="688" y="101032"/>
                  </a:cubicBez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gdd949ce96f_0_404"/>
            <p:cNvSpPr/>
            <p:nvPr/>
          </p:nvSpPr>
          <p:spPr>
            <a:xfrm>
              <a:off x="8997247" y="882769"/>
              <a:ext cx="336772" cy="157160"/>
            </a:xfrm>
            <a:custGeom>
              <a:avLst/>
              <a:gdLst/>
              <a:ahLst/>
              <a:cxnLst/>
              <a:rect l="l" t="t" r="r" b="b"/>
              <a:pathLst>
                <a:path w="336772" h="157160" extrusionOk="0">
                  <a:moveTo>
                    <a:pt x="345753" y="67355"/>
                  </a:moveTo>
                  <a:cubicBezTo>
                    <a:pt x="345753" y="29187"/>
                    <a:pt x="316566" y="0"/>
                    <a:pt x="278399" y="0"/>
                  </a:cubicBezTo>
                  <a:cubicBezTo>
                    <a:pt x="253702" y="0"/>
                    <a:pt x="240231" y="8981"/>
                    <a:pt x="220025" y="33677"/>
                  </a:cubicBezTo>
                  <a:cubicBezTo>
                    <a:pt x="199818" y="60619"/>
                    <a:pt x="143690" y="60619"/>
                    <a:pt x="123483" y="29187"/>
                  </a:cubicBez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253702" y="177367"/>
                    <a:pt x="296360" y="143690"/>
                    <a:pt x="314321" y="130219"/>
                  </a:cubicBezTo>
                  <a:cubicBezTo>
                    <a:pt x="334527" y="114503"/>
                    <a:pt x="345753" y="92051"/>
                    <a:pt x="345753" y="67355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gdd949ce96f_0_404"/>
            <p:cNvSpPr/>
            <p:nvPr/>
          </p:nvSpPr>
          <p:spPr>
            <a:xfrm>
              <a:off x="8997247" y="882769"/>
              <a:ext cx="157160" cy="157160"/>
            </a:xfrm>
            <a:custGeom>
              <a:avLst/>
              <a:gdLst/>
              <a:ahLst/>
              <a:cxnLst/>
              <a:rect l="l" t="t" r="r" b="b"/>
              <a:pathLst>
                <a:path w="157160" h="157160" extrusionOk="0">
                  <a:moveTo>
                    <a:pt x="123483" y="29187"/>
                  </a:move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172877" y="177367"/>
                    <a:pt x="175122" y="177367"/>
                    <a:pt x="175122" y="177367"/>
                  </a:cubicBezTo>
                  <a:lnTo>
                    <a:pt x="175122" y="53884"/>
                  </a:lnTo>
                  <a:cubicBezTo>
                    <a:pt x="157161" y="53884"/>
                    <a:pt x="134709" y="47148"/>
                    <a:pt x="123483" y="29187"/>
                  </a:cubicBezTo>
                  <a:close/>
                </a:path>
              </a:pathLst>
            </a:custGeom>
            <a:solidFill>
              <a:srgbClr val="FF7E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gdd949ce96f_0_404"/>
            <p:cNvSpPr/>
            <p:nvPr/>
          </p:nvSpPr>
          <p:spPr>
            <a:xfrm>
              <a:off x="9255093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1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40759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gdd949ce96f_0_404"/>
            <p:cNvSpPr/>
            <p:nvPr/>
          </p:nvSpPr>
          <p:spPr>
            <a:xfrm>
              <a:off x="9242972" y="913921"/>
              <a:ext cx="67354" cy="44903"/>
            </a:xfrm>
            <a:custGeom>
              <a:avLst/>
              <a:gdLst/>
              <a:ahLst/>
              <a:cxnLst/>
              <a:rect l="l" t="t" r="r" b="b"/>
              <a:pathLst>
                <a:path w="67354" h="44903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5" y="7016"/>
                  </a:cubicBezTo>
                  <a:cubicBezTo>
                    <a:pt x="70841" y="18242"/>
                    <a:pt x="73086" y="40693"/>
                    <a:pt x="61860" y="54164"/>
                  </a:cubicBezTo>
                  <a:cubicBezTo>
                    <a:pt x="50634" y="67635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gdd949ce96f_0_404"/>
            <p:cNvSpPr/>
            <p:nvPr/>
          </p:nvSpPr>
          <p:spPr>
            <a:xfrm>
              <a:off x="9031928" y="913921"/>
              <a:ext cx="67354" cy="67354"/>
            </a:xfrm>
            <a:custGeom>
              <a:avLst/>
              <a:gdLst/>
              <a:ahLst/>
              <a:cxnLst/>
              <a:rect l="l" t="t" r="r" b="b"/>
              <a:pathLst>
                <a:path w="67354" h="67354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4" y="7016"/>
                  </a:cubicBezTo>
                  <a:cubicBezTo>
                    <a:pt x="70840" y="18242"/>
                    <a:pt x="73086" y="40693"/>
                    <a:pt x="61860" y="54164"/>
                  </a:cubicBezTo>
                  <a:cubicBezTo>
                    <a:pt x="50634" y="69880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1" name="Google Shape;391;gdd949ce96f_0_404"/>
            <p:cNvSpPr/>
            <p:nvPr/>
          </p:nvSpPr>
          <p:spPr>
            <a:xfrm>
              <a:off x="9046294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2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38514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2" name="Google Shape;392;gdd949ce96f_0_404"/>
            <p:cNvSpPr/>
            <p:nvPr/>
          </p:nvSpPr>
          <p:spPr>
            <a:xfrm>
              <a:off x="8669840" y="1176884"/>
              <a:ext cx="1032769" cy="179612"/>
            </a:xfrm>
            <a:custGeom>
              <a:avLst/>
              <a:gdLst/>
              <a:ahLst/>
              <a:cxnLst/>
              <a:rect l="l" t="t" r="r" b="b"/>
              <a:pathLst>
                <a:path w="1032769" h="179612" extrusionOk="0">
                  <a:moveTo>
                    <a:pt x="6350" y="181857"/>
                  </a:moveTo>
                  <a:cubicBezTo>
                    <a:pt x="1860" y="184102"/>
                    <a:pt x="-2630" y="172877"/>
                    <a:pt x="1860" y="170631"/>
                  </a:cubicBezTo>
                  <a:cubicBezTo>
                    <a:pt x="4105" y="170631"/>
                    <a:pt x="480077" y="0"/>
                    <a:pt x="518244" y="0"/>
                  </a:cubicBezTo>
                  <a:cubicBezTo>
                    <a:pt x="554167" y="0"/>
                    <a:pt x="1025648" y="168386"/>
                    <a:pt x="1032384" y="170631"/>
                  </a:cubicBezTo>
                  <a:cubicBezTo>
                    <a:pt x="1039119" y="172877"/>
                    <a:pt x="1034629" y="184102"/>
                    <a:pt x="1027894" y="181857"/>
                  </a:cubicBezTo>
                  <a:cubicBezTo>
                    <a:pt x="1021158" y="179612"/>
                    <a:pt x="547432" y="11226"/>
                    <a:pt x="518244" y="11226"/>
                  </a:cubicBezTo>
                  <a:cubicBezTo>
                    <a:pt x="489057" y="11226"/>
                    <a:pt x="10841" y="179612"/>
                    <a:pt x="6350" y="181857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93" name="Google Shape;393;gdd949ce96f_0_404"/>
          <p:cNvSpPr txBox="1"/>
          <p:nvPr/>
        </p:nvSpPr>
        <p:spPr>
          <a:xfrm>
            <a:off x="11630024" y="6232558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3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38"/>
          <p:cNvSpPr/>
          <p:nvPr/>
        </p:nvSpPr>
        <p:spPr>
          <a:xfrm>
            <a:off x="4964527" y="263646"/>
            <a:ext cx="2262946" cy="249211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 et perspectives</a:t>
            </a:r>
            <a:endParaRPr/>
          </a:p>
        </p:txBody>
      </p:sp>
      <p:sp>
        <p:nvSpPr>
          <p:cNvPr id="1914" name="Google Shape;1914;p38"/>
          <p:cNvSpPr txBox="1"/>
          <p:nvPr/>
        </p:nvSpPr>
        <p:spPr>
          <a:xfrm>
            <a:off x="2890377" y="591729"/>
            <a:ext cx="64112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/>
          </a:p>
        </p:txBody>
      </p:sp>
      <p:pic>
        <p:nvPicPr>
          <p:cNvPr id="1915" name="Google Shape;191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8960" y="2311466"/>
            <a:ext cx="2665047" cy="222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38"/>
          <p:cNvSpPr/>
          <p:nvPr/>
        </p:nvSpPr>
        <p:spPr>
          <a:xfrm>
            <a:off x="2604566" y="4788273"/>
            <a:ext cx="33538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Travail en équipe</a:t>
            </a:r>
            <a:endParaRPr/>
          </a:p>
        </p:txBody>
      </p:sp>
      <p:grpSp>
        <p:nvGrpSpPr>
          <p:cNvPr id="1917" name="Google Shape;1917;p38"/>
          <p:cNvGrpSpPr/>
          <p:nvPr/>
        </p:nvGrpSpPr>
        <p:grpSpPr>
          <a:xfrm>
            <a:off x="9886808" y="1797119"/>
            <a:ext cx="2122636" cy="2713442"/>
            <a:chOff x="8989874" y="1471594"/>
            <a:chExt cx="2393237" cy="3059362"/>
          </a:xfrm>
        </p:grpSpPr>
        <p:sp>
          <p:nvSpPr>
            <p:cNvPr id="1918" name="Google Shape;1918;p38"/>
            <p:cNvSpPr/>
            <p:nvPr/>
          </p:nvSpPr>
          <p:spPr>
            <a:xfrm>
              <a:off x="8989874" y="1847021"/>
              <a:ext cx="2333536" cy="2171587"/>
            </a:xfrm>
            <a:custGeom>
              <a:avLst/>
              <a:gdLst/>
              <a:ahLst/>
              <a:cxnLst/>
              <a:rect l="l" t="t" r="r" b="b"/>
              <a:pathLst>
                <a:path w="2333535" h="2171587" extrusionOk="0">
                  <a:moveTo>
                    <a:pt x="2340235" y="848023"/>
                  </a:moveTo>
                  <a:cubicBezTo>
                    <a:pt x="2232024" y="331995"/>
                    <a:pt x="1815374" y="0"/>
                    <a:pt x="1199968" y="0"/>
                  </a:cubicBezTo>
                  <a:cubicBezTo>
                    <a:pt x="600021" y="0"/>
                    <a:pt x="113439" y="486583"/>
                    <a:pt x="113439" y="1087266"/>
                  </a:cubicBezTo>
                  <a:cubicBezTo>
                    <a:pt x="113439" y="1687949"/>
                    <a:pt x="600021" y="2174532"/>
                    <a:pt x="1199968" y="2174532"/>
                  </a:cubicBezTo>
                  <a:cubicBezTo>
                    <a:pt x="1799915" y="2174532"/>
                    <a:pt x="2287234" y="1687949"/>
                    <a:pt x="2287234" y="1087266"/>
                  </a:cubicBezTo>
                  <a:cubicBezTo>
                    <a:pt x="2287234" y="850968"/>
                    <a:pt x="2211412" y="633073"/>
                    <a:pt x="2084062" y="454929"/>
                  </a:cubicBezTo>
                  <a:cubicBezTo>
                    <a:pt x="2268831" y="639698"/>
                    <a:pt x="2340235" y="848023"/>
                    <a:pt x="2340235" y="848023"/>
                  </a:cubicBezTo>
                  <a:close/>
                  <a:moveTo>
                    <a:pt x="2171661" y="1445762"/>
                  </a:moveTo>
                  <a:cubicBezTo>
                    <a:pt x="2109826" y="1652615"/>
                    <a:pt x="1888987" y="1991235"/>
                    <a:pt x="1423016" y="2092821"/>
                  </a:cubicBezTo>
                  <a:cubicBezTo>
                    <a:pt x="1423016" y="2092821"/>
                    <a:pt x="1585701" y="2044237"/>
                    <a:pt x="1826416" y="1848426"/>
                  </a:cubicBezTo>
                  <a:cubicBezTo>
                    <a:pt x="2067131" y="1651879"/>
                    <a:pt x="2171661" y="1445762"/>
                    <a:pt x="2171661" y="1445762"/>
                  </a:cubicBezTo>
                  <a:close/>
                  <a:moveTo>
                    <a:pt x="201775" y="1621697"/>
                  </a:moveTo>
                  <a:cubicBezTo>
                    <a:pt x="201775" y="1621697"/>
                    <a:pt x="-55871" y="1431039"/>
                    <a:pt x="11117" y="919428"/>
                  </a:cubicBezTo>
                  <a:cubicBezTo>
                    <a:pt x="78104" y="407817"/>
                    <a:pt x="449115" y="245132"/>
                    <a:pt x="449115" y="245132"/>
                  </a:cubicBezTo>
                  <a:cubicBezTo>
                    <a:pt x="21422" y="597003"/>
                    <a:pt x="-16120" y="1233020"/>
                    <a:pt x="201775" y="1621697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10229672" y="2195947"/>
              <a:ext cx="51529" cy="88336"/>
            </a:xfrm>
            <a:custGeom>
              <a:avLst/>
              <a:gdLst/>
              <a:ahLst/>
              <a:cxnLst/>
              <a:rect l="l" t="t" r="r" b="b"/>
              <a:pathLst>
                <a:path w="51529" h="88335" extrusionOk="0">
                  <a:moveTo>
                    <a:pt x="40409" y="33862"/>
                  </a:moveTo>
                  <a:cubicBezTo>
                    <a:pt x="45562" y="40487"/>
                    <a:pt x="49978" y="47112"/>
                    <a:pt x="52923" y="54474"/>
                  </a:cubicBezTo>
                  <a:cubicBezTo>
                    <a:pt x="55867" y="61835"/>
                    <a:pt x="57340" y="70669"/>
                    <a:pt x="54395" y="78030"/>
                  </a:cubicBezTo>
                  <a:cubicBezTo>
                    <a:pt x="51451" y="85391"/>
                    <a:pt x="44089" y="92016"/>
                    <a:pt x="35992" y="91280"/>
                  </a:cubicBezTo>
                  <a:cubicBezTo>
                    <a:pt x="25686" y="90544"/>
                    <a:pt x="18325" y="80974"/>
                    <a:pt x="13908" y="71405"/>
                  </a:cubicBezTo>
                  <a:cubicBezTo>
                    <a:pt x="8019" y="59627"/>
                    <a:pt x="3602" y="46376"/>
                    <a:pt x="1394" y="33126"/>
                  </a:cubicBezTo>
                  <a:cubicBezTo>
                    <a:pt x="-79" y="26501"/>
                    <a:pt x="-815" y="19139"/>
                    <a:pt x="1394" y="13250"/>
                  </a:cubicBezTo>
                  <a:cubicBezTo>
                    <a:pt x="3602" y="6625"/>
                    <a:pt x="8755" y="736"/>
                    <a:pt x="15380" y="0"/>
                  </a:cubicBezTo>
                  <a:cubicBezTo>
                    <a:pt x="23478" y="11042"/>
                    <a:pt x="31575" y="22820"/>
                    <a:pt x="40409" y="33862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9825458" y="3133778"/>
              <a:ext cx="662518" cy="905441"/>
            </a:xfrm>
            <a:custGeom>
              <a:avLst/>
              <a:gdLst/>
              <a:ahLst/>
              <a:cxnLst/>
              <a:rect l="l" t="t" r="r" b="b"/>
              <a:pathLst>
                <a:path w="662517" h="905441" extrusionOk="0">
                  <a:moveTo>
                    <a:pt x="167102" y="8834"/>
                  </a:moveTo>
                  <a:lnTo>
                    <a:pt x="58154" y="873788"/>
                  </a:lnTo>
                  <a:lnTo>
                    <a:pt x="0" y="911331"/>
                  </a:lnTo>
                  <a:lnTo>
                    <a:pt x="125878" y="911331"/>
                  </a:lnTo>
                  <a:lnTo>
                    <a:pt x="128087" y="846551"/>
                  </a:lnTo>
                  <a:lnTo>
                    <a:pt x="366593" y="136184"/>
                  </a:lnTo>
                  <a:lnTo>
                    <a:pt x="416650" y="133976"/>
                  </a:lnTo>
                  <a:lnTo>
                    <a:pt x="528542" y="867899"/>
                  </a:lnTo>
                  <a:lnTo>
                    <a:pt x="520445" y="911331"/>
                  </a:lnTo>
                  <a:lnTo>
                    <a:pt x="663990" y="911331"/>
                  </a:lnTo>
                  <a:lnTo>
                    <a:pt x="597738" y="857593"/>
                  </a:lnTo>
                  <a:lnTo>
                    <a:pt x="600683" y="0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10298054" y="3228739"/>
              <a:ext cx="110420" cy="736131"/>
            </a:xfrm>
            <a:custGeom>
              <a:avLst/>
              <a:gdLst/>
              <a:ahLst/>
              <a:cxnLst/>
              <a:rect l="l" t="t" r="r" b="b"/>
              <a:pathLst>
                <a:path w="110419" h="736131" extrusionOk="0">
                  <a:moveTo>
                    <a:pt x="0" y="20612"/>
                  </a:moveTo>
                  <a:lnTo>
                    <a:pt x="116309" y="0"/>
                  </a:lnTo>
                  <a:lnTo>
                    <a:pt x="116309" y="737604"/>
                  </a:lnTo>
                  <a:lnTo>
                    <a:pt x="80974" y="737604"/>
                  </a:lnTo>
                  <a:close/>
                </a:path>
              </a:pathLst>
            </a:custGeom>
            <a:solidFill>
              <a:srgbClr val="FF6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900543" y="3158807"/>
              <a:ext cx="426956" cy="831828"/>
            </a:xfrm>
            <a:custGeom>
              <a:avLst/>
              <a:gdLst/>
              <a:ahLst/>
              <a:cxnLst/>
              <a:rect l="l" t="t" r="r" b="b"/>
              <a:pathLst>
                <a:path w="426956" h="831828" extrusionOk="0">
                  <a:moveTo>
                    <a:pt x="108947" y="0"/>
                  </a:moveTo>
                  <a:cubicBezTo>
                    <a:pt x="108947" y="0"/>
                    <a:pt x="335676" y="19876"/>
                    <a:pt x="431373" y="8097"/>
                  </a:cubicBezTo>
                  <a:cubicBezTo>
                    <a:pt x="431373" y="8097"/>
                    <a:pt x="300342" y="50057"/>
                    <a:pt x="278258" y="70669"/>
                  </a:cubicBezTo>
                  <a:cubicBezTo>
                    <a:pt x="256174" y="90544"/>
                    <a:pt x="22084" y="834037"/>
                    <a:pt x="22084" y="834037"/>
                  </a:cubicBezTo>
                  <a:lnTo>
                    <a:pt x="0" y="836245"/>
                  </a:lnTo>
                  <a:lnTo>
                    <a:pt x="108947" y="0"/>
                  </a:lnTo>
                  <a:close/>
                </a:path>
              </a:pathLst>
            </a:custGeom>
            <a:solidFill>
              <a:srgbClr val="FF6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9452820" y="3110958"/>
              <a:ext cx="198755" cy="206117"/>
            </a:xfrm>
            <a:custGeom>
              <a:avLst/>
              <a:gdLst/>
              <a:ahLst/>
              <a:cxnLst/>
              <a:rect l="l" t="t" r="r" b="b"/>
              <a:pathLst>
                <a:path w="198755" h="206116" extrusionOk="0">
                  <a:moveTo>
                    <a:pt x="162105" y="67724"/>
                  </a:moveTo>
                  <a:cubicBezTo>
                    <a:pt x="175355" y="61099"/>
                    <a:pt x="188605" y="54474"/>
                    <a:pt x="201856" y="47112"/>
                  </a:cubicBezTo>
                  <a:cubicBezTo>
                    <a:pt x="183453" y="30917"/>
                    <a:pt x="164313" y="15459"/>
                    <a:pt x="145174" y="0"/>
                  </a:cubicBezTo>
                  <a:cubicBezTo>
                    <a:pt x="120145" y="29445"/>
                    <a:pt x="95117" y="61099"/>
                    <a:pt x="66408" y="83919"/>
                  </a:cubicBezTo>
                  <a:cubicBezTo>
                    <a:pt x="56838" y="91280"/>
                    <a:pt x="13406" y="97905"/>
                    <a:pt x="17823" y="124406"/>
                  </a:cubicBezTo>
                  <a:cubicBezTo>
                    <a:pt x="17823" y="124406"/>
                    <a:pt x="8253" y="148698"/>
                    <a:pt x="892" y="163421"/>
                  </a:cubicBezTo>
                  <a:cubicBezTo>
                    <a:pt x="-6469" y="178144"/>
                    <a:pt x="34018" y="163421"/>
                    <a:pt x="38435" y="178144"/>
                  </a:cubicBezTo>
                  <a:cubicBezTo>
                    <a:pt x="42852" y="193603"/>
                    <a:pt x="69352" y="181088"/>
                    <a:pt x="77450" y="195811"/>
                  </a:cubicBezTo>
                  <a:cubicBezTo>
                    <a:pt x="85547" y="210534"/>
                    <a:pt x="86283" y="209061"/>
                    <a:pt x="100270" y="206853"/>
                  </a:cubicBezTo>
                  <a:cubicBezTo>
                    <a:pt x="114256" y="204645"/>
                    <a:pt x="126034" y="192130"/>
                    <a:pt x="122354" y="170046"/>
                  </a:cubicBezTo>
                  <a:cubicBezTo>
                    <a:pt x="122354" y="170046"/>
                    <a:pt x="151063" y="164157"/>
                    <a:pt x="151063" y="139129"/>
                  </a:cubicBezTo>
                  <a:cubicBezTo>
                    <a:pt x="151063" y="114837"/>
                    <a:pt x="109103" y="94961"/>
                    <a:pt x="162105" y="67724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9586951" y="2154724"/>
              <a:ext cx="979054" cy="1008500"/>
            </a:xfrm>
            <a:custGeom>
              <a:avLst/>
              <a:gdLst/>
              <a:ahLst/>
              <a:cxnLst/>
              <a:rect l="l" t="t" r="r" b="b"/>
              <a:pathLst>
                <a:path w="979054" h="1008499" extrusionOk="0">
                  <a:moveTo>
                    <a:pt x="390150" y="655157"/>
                  </a:moveTo>
                  <a:lnTo>
                    <a:pt x="405608" y="987888"/>
                  </a:lnTo>
                  <a:cubicBezTo>
                    <a:pt x="651476" y="1035001"/>
                    <a:pt x="839926" y="979055"/>
                    <a:pt x="839926" y="979055"/>
                  </a:cubicBezTo>
                  <a:cubicBezTo>
                    <a:pt x="839926" y="826675"/>
                    <a:pt x="806064" y="615406"/>
                    <a:pt x="806064" y="615406"/>
                  </a:cubicBezTo>
                  <a:cubicBezTo>
                    <a:pt x="806064" y="615406"/>
                    <a:pt x="980527" y="235562"/>
                    <a:pt x="981263" y="195811"/>
                  </a:cubicBezTo>
                  <a:cubicBezTo>
                    <a:pt x="981999" y="155324"/>
                    <a:pt x="952554" y="0"/>
                    <a:pt x="952554" y="0"/>
                  </a:cubicBezTo>
                  <a:lnTo>
                    <a:pt x="862746" y="11042"/>
                  </a:lnTo>
                  <a:cubicBezTo>
                    <a:pt x="857593" y="33862"/>
                    <a:pt x="821522" y="239243"/>
                    <a:pt x="793549" y="251021"/>
                  </a:cubicBezTo>
                  <a:cubicBezTo>
                    <a:pt x="765576" y="263535"/>
                    <a:pt x="775882" y="295925"/>
                    <a:pt x="765576" y="312856"/>
                  </a:cubicBezTo>
                  <a:cubicBezTo>
                    <a:pt x="755271" y="329787"/>
                    <a:pt x="707422" y="412970"/>
                    <a:pt x="707422" y="412970"/>
                  </a:cubicBezTo>
                  <a:lnTo>
                    <a:pt x="446095" y="414442"/>
                  </a:lnTo>
                  <a:cubicBezTo>
                    <a:pt x="446095" y="414442"/>
                    <a:pt x="361440" y="423275"/>
                    <a:pt x="330523" y="441679"/>
                  </a:cubicBezTo>
                  <a:cubicBezTo>
                    <a:pt x="299605" y="460082"/>
                    <a:pt x="267952" y="553571"/>
                    <a:pt x="267952" y="553571"/>
                  </a:cubicBezTo>
                  <a:lnTo>
                    <a:pt x="173727" y="733923"/>
                  </a:lnTo>
                  <a:lnTo>
                    <a:pt x="0" y="951082"/>
                  </a:lnTo>
                  <a:lnTo>
                    <a:pt x="67724" y="1011444"/>
                  </a:lnTo>
                  <a:cubicBezTo>
                    <a:pt x="67724" y="1011444"/>
                    <a:pt x="192130" y="909122"/>
                    <a:pt x="213478" y="892191"/>
                  </a:cubicBezTo>
                  <a:cubicBezTo>
                    <a:pt x="234826" y="874524"/>
                    <a:pt x="295189" y="827412"/>
                    <a:pt x="312856" y="803119"/>
                  </a:cubicBezTo>
                  <a:cubicBezTo>
                    <a:pt x="330523" y="779563"/>
                    <a:pt x="390150" y="655157"/>
                    <a:pt x="390150" y="6551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10041144" y="2566957"/>
              <a:ext cx="382788" cy="537376"/>
            </a:xfrm>
            <a:custGeom>
              <a:avLst/>
              <a:gdLst/>
              <a:ahLst/>
              <a:cxnLst/>
              <a:rect l="l" t="t" r="r" b="b"/>
              <a:pathLst>
                <a:path w="382788" h="537375" extrusionOk="0">
                  <a:moveTo>
                    <a:pt x="381316" y="464499"/>
                  </a:moveTo>
                  <a:cubicBezTo>
                    <a:pt x="345245" y="436526"/>
                    <a:pt x="317272" y="397511"/>
                    <a:pt x="306967" y="352607"/>
                  </a:cubicBezTo>
                  <a:cubicBezTo>
                    <a:pt x="301078" y="326842"/>
                    <a:pt x="299605" y="300342"/>
                    <a:pt x="290036" y="275313"/>
                  </a:cubicBezTo>
                  <a:cubicBezTo>
                    <a:pt x="279730" y="248076"/>
                    <a:pt x="259854" y="225256"/>
                    <a:pt x="244396" y="200228"/>
                  </a:cubicBezTo>
                  <a:cubicBezTo>
                    <a:pt x="229673" y="175199"/>
                    <a:pt x="219367" y="144282"/>
                    <a:pt x="229673" y="117045"/>
                  </a:cubicBezTo>
                  <a:cubicBezTo>
                    <a:pt x="245132" y="122934"/>
                    <a:pt x="259854" y="128823"/>
                    <a:pt x="275313" y="134712"/>
                  </a:cubicBezTo>
                  <a:cubicBezTo>
                    <a:pt x="269424" y="99378"/>
                    <a:pt x="263535" y="64780"/>
                    <a:pt x="257646" y="29445"/>
                  </a:cubicBezTo>
                  <a:cubicBezTo>
                    <a:pt x="256174" y="19876"/>
                    <a:pt x="253965" y="9570"/>
                    <a:pt x="251021" y="0"/>
                  </a:cubicBezTo>
                  <a:lnTo>
                    <a:pt x="736" y="1472"/>
                  </a:lnTo>
                  <a:lnTo>
                    <a:pt x="0" y="10306"/>
                  </a:lnTo>
                  <a:cubicBezTo>
                    <a:pt x="47112" y="62571"/>
                    <a:pt x="93489" y="114836"/>
                    <a:pt x="140601" y="167102"/>
                  </a:cubicBezTo>
                  <a:cubicBezTo>
                    <a:pt x="152379" y="154588"/>
                    <a:pt x="164157" y="142809"/>
                    <a:pt x="175935" y="130295"/>
                  </a:cubicBezTo>
                  <a:cubicBezTo>
                    <a:pt x="167102" y="150171"/>
                    <a:pt x="177408" y="173727"/>
                    <a:pt x="191394" y="190658"/>
                  </a:cubicBezTo>
                  <a:cubicBezTo>
                    <a:pt x="205381" y="207589"/>
                    <a:pt x="223048" y="220839"/>
                    <a:pt x="234826" y="239979"/>
                  </a:cubicBezTo>
                  <a:cubicBezTo>
                    <a:pt x="251021" y="267216"/>
                    <a:pt x="251021" y="301814"/>
                    <a:pt x="247340" y="333467"/>
                  </a:cubicBezTo>
                  <a:cubicBezTo>
                    <a:pt x="243659" y="365121"/>
                    <a:pt x="236298" y="396775"/>
                    <a:pt x="240715" y="428428"/>
                  </a:cubicBezTo>
                  <a:cubicBezTo>
                    <a:pt x="247340" y="476277"/>
                    <a:pt x="283410" y="518973"/>
                    <a:pt x="329051" y="534431"/>
                  </a:cubicBezTo>
                  <a:cubicBezTo>
                    <a:pt x="346718" y="540320"/>
                    <a:pt x="365857" y="541793"/>
                    <a:pt x="384260" y="539584"/>
                  </a:cubicBezTo>
                  <a:cubicBezTo>
                    <a:pt x="384260" y="515292"/>
                    <a:pt x="382788" y="489527"/>
                    <a:pt x="381316" y="464499"/>
                  </a:cubicBezTo>
                  <a:close/>
                </a:path>
              </a:pathLst>
            </a:custGeom>
            <a:solidFill>
              <a:srgbClr val="FFF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559714" y="3105805"/>
              <a:ext cx="88336" cy="80974"/>
            </a:xfrm>
            <a:custGeom>
              <a:avLst/>
              <a:gdLst/>
              <a:ahLst/>
              <a:cxnLst/>
              <a:rect l="l" t="t" r="r" b="b"/>
              <a:pathLst>
                <a:path w="88335" h="80974" extrusionOk="0">
                  <a:moveTo>
                    <a:pt x="27237" y="0"/>
                  </a:moveTo>
                  <a:lnTo>
                    <a:pt x="0" y="33862"/>
                  </a:lnTo>
                  <a:lnTo>
                    <a:pt x="54474" y="86864"/>
                  </a:lnTo>
                  <a:lnTo>
                    <a:pt x="94961" y="61099"/>
                  </a:lnTo>
                  <a:close/>
                </a:path>
              </a:pathLst>
            </a:custGeom>
            <a:solidFill>
              <a:srgbClr val="FFF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10409099" y="1867633"/>
              <a:ext cx="161949" cy="250285"/>
            </a:xfrm>
            <a:custGeom>
              <a:avLst/>
              <a:gdLst/>
              <a:ahLst/>
              <a:cxnLst/>
              <a:rect l="l" t="t" r="r" b="b"/>
              <a:pathLst>
                <a:path w="161948" h="250284" extrusionOk="0">
                  <a:moveTo>
                    <a:pt x="8944" y="12514"/>
                  </a:moveTo>
                  <a:cubicBezTo>
                    <a:pt x="16305" y="11042"/>
                    <a:pt x="22194" y="19139"/>
                    <a:pt x="25139" y="26501"/>
                  </a:cubicBezTo>
                  <a:cubicBezTo>
                    <a:pt x="28083" y="33862"/>
                    <a:pt x="31028" y="41959"/>
                    <a:pt x="37653" y="44904"/>
                  </a:cubicBezTo>
                  <a:cubicBezTo>
                    <a:pt x="42070" y="39015"/>
                    <a:pt x="40598" y="30181"/>
                    <a:pt x="39861" y="22820"/>
                  </a:cubicBezTo>
                  <a:cubicBezTo>
                    <a:pt x="39125" y="13987"/>
                    <a:pt x="41334" y="736"/>
                    <a:pt x="52376" y="0"/>
                  </a:cubicBezTo>
                  <a:cubicBezTo>
                    <a:pt x="58265" y="0"/>
                    <a:pt x="64154" y="2945"/>
                    <a:pt x="69307" y="5889"/>
                  </a:cubicBezTo>
                  <a:cubicBezTo>
                    <a:pt x="73724" y="8834"/>
                    <a:pt x="78876" y="11778"/>
                    <a:pt x="83293" y="14723"/>
                  </a:cubicBezTo>
                  <a:cubicBezTo>
                    <a:pt x="87710" y="16931"/>
                    <a:pt x="91391" y="19876"/>
                    <a:pt x="95071" y="23556"/>
                  </a:cubicBezTo>
                  <a:cubicBezTo>
                    <a:pt x="100960" y="29445"/>
                    <a:pt x="104641" y="39015"/>
                    <a:pt x="112739" y="40487"/>
                  </a:cubicBezTo>
                  <a:cubicBezTo>
                    <a:pt x="118627" y="41959"/>
                    <a:pt x="125253" y="39015"/>
                    <a:pt x="129669" y="42696"/>
                  </a:cubicBezTo>
                  <a:cubicBezTo>
                    <a:pt x="136295" y="47849"/>
                    <a:pt x="131878" y="59627"/>
                    <a:pt x="138503" y="65516"/>
                  </a:cubicBezTo>
                  <a:cubicBezTo>
                    <a:pt x="141448" y="67724"/>
                    <a:pt x="145128" y="68460"/>
                    <a:pt x="148809" y="68460"/>
                  </a:cubicBezTo>
                  <a:cubicBezTo>
                    <a:pt x="159851" y="68460"/>
                    <a:pt x="160587" y="71405"/>
                    <a:pt x="162059" y="80238"/>
                  </a:cubicBezTo>
                  <a:cubicBezTo>
                    <a:pt x="162795" y="86863"/>
                    <a:pt x="165004" y="93489"/>
                    <a:pt x="162795" y="100114"/>
                  </a:cubicBezTo>
                  <a:cubicBezTo>
                    <a:pt x="159115" y="113364"/>
                    <a:pt x="142184" y="119989"/>
                    <a:pt x="129669" y="114100"/>
                  </a:cubicBezTo>
                  <a:cubicBezTo>
                    <a:pt x="131142" y="114100"/>
                    <a:pt x="134822" y="145018"/>
                    <a:pt x="134086" y="148699"/>
                  </a:cubicBezTo>
                  <a:cubicBezTo>
                    <a:pt x="132614" y="159740"/>
                    <a:pt x="125253" y="164893"/>
                    <a:pt x="114947" y="167838"/>
                  </a:cubicBezTo>
                  <a:cubicBezTo>
                    <a:pt x="96544" y="172255"/>
                    <a:pt x="86974" y="192130"/>
                    <a:pt x="98016" y="245868"/>
                  </a:cubicBezTo>
                  <a:cubicBezTo>
                    <a:pt x="81821" y="249548"/>
                    <a:pt x="65626" y="253229"/>
                    <a:pt x="50167" y="256910"/>
                  </a:cubicBezTo>
                  <a:cubicBezTo>
                    <a:pt x="50903" y="239979"/>
                    <a:pt x="50903" y="225256"/>
                    <a:pt x="49431" y="212006"/>
                  </a:cubicBezTo>
                  <a:cubicBezTo>
                    <a:pt x="47223" y="184033"/>
                    <a:pt x="47959" y="155324"/>
                    <a:pt x="42070" y="127351"/>
                  </a:cubicBezTo>
                  <a:cubicBezTo>
                    <a:pt x="36181" y="97905"/>
                    <a:pt x="24403" y="69196"/>
                    <a:pt x="8208" y="44168"/>
                  </a:cubicBezTo>
                  <a:cubicBezTo>
                    <a:pt x="4527" y="39015"/>
                    <a:pt x="846" y="33126"/>
                    <a:pt x="110" y="26501"/>
                  </a:cubicBezTo>
                  <a:cubicBezTo>
                    <a:pt x="-626" y="19876"/>
                    <a:pt x="2319" y="13250"/>
                    <a:pt x="8944" y="12514"/>
                  </a:cubicBezTo>
                  <a:close/>
                </a:path>
              </a:pathLst>
            </a:custGeom>
            <a:solidFill>
              <a:srgbClr val="FFDC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10459267" y="2089208"/>
              <a:ext cx="44168" cy="29445"/>
            </a:xfrm>
            <a:custGeom>
              <a:avLst/>
              <a:gdLst/>
              <a:ahLst/>
              <a:cxnLst/>
              <a:rect l="l" t="t" r="r" b="b"/>
              <a:pathLst>
                <a:path w="44167" h="29445" extrusionOk="0">
                  <a:moveTo>
                    <a:pt x="45640" y="11778"/>
                  </a:moveTo>
                  <a:cubicBezTo>
                    <a:pt x="46376" y="16195"/>
                    <a:pt x="47112" y="20612"/>
                    <a:pt x="47849" y="25028"/>
                  </a:cubicBezTo>
                  <a:cubicBezTo>
                    <a:pt x="31654" y="28709"/>
                    <a:pt x="15459" y="32390"/>
                    <a:pt x="0" y="36070"/>
                  </a:cubicBezTo>
                  <a:cubicBezTo>
                    <a:pt x="736" y="22820"/>
                    <a:pt x="736" y="10306"/>
                    <a:pt x="0" y="0"/>
                  </a:cubicBezTo>
                  <a:cubicBezTo>
                    <a:pt x="14723" y="5153"/>
                    <a:pt x="30181" y="8834"/>
                    <a:pt x="45640" y="11778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10448225" y="1902967"/>
              <a:ext cx="110420" cy="125142"/>
            </a:xfrm>
            <a:custGeom>
              <a:avLst/>
              <a:gdLst/>
              <a:ahLst/>
              <a:cxnLst/>
              <a:rect l="l" t="t" r="r" b="b"/>
              <a:pathLst>
                <a:path w="110419" h="125142" extrusionOk="0">
                  <a:moveTo>
                    <a:pt x="2208" y="0"/>
                  </a:moveTo>
                  <a:cubicBezTo>
                    <a:pt x="44168" y="18403"/>
                    <a:pt x="81710" y="45640"/>
                    <a:pt x="112628" y="79502"/>
                  </a:cubicBezTo>
                  <a:cubicBezTo>
                    <a:pt x="106003" y="83183"/>
                    <a:pt x="97905" y="83183"/>
                    <a:pt x="91280" y="80238"/>
                  </a:cubicBezTo>
                  <a:cubicBezTo>
                    <a:pt x="92752" y="80238"/>
                    <a:pt x="96433" y="111156"/>
                    <a:pt x="95697" y="114836"/>
                  </a:cubicBezTo>
                  <a:cubicBezTo>
                    <a:pt x="94225" y="123670"/>
                    <a:pt x="89072" y="128823"/>
                    <a:pt x="81710" y="131768"/>
                  </a:cubicBezTo>
                  <a:cubicBezTo>
                    <a:pt x="80974" y="131768"/>
                    <a:pt x="79502" y="131031"/>
                    <a:pt x="78766" y="131031"/>
                  </a:cubicBezTo>
                  <a:cubicBezTo>
                    <a:pt x="71405" y="128823"/>
                    <a:pt x="66252" y="122198"/>
                    <a:pt x="61835" y="116309"/>
                  </a:cubicBezTo>
                  <a:cubicBezTo>
                    <a:pt x="55946" y="108947"/>
                    <a:pt x="50057" y="101586"/>
                    <a:pt x="44168" y="94225"/>
                  </a:cubicBezTo>
                  <a:cubicBezTo>
                    <a:pt x="38279" y="86864"/>
                    <a:pt x="32390" y="78766"/>
                    <a:pt x="27237" y="70669"/>
                  </a:cubicBezTo>
                  <a:cubicBezTo>
                    <a:pt x="22084" y="61835"/>
                    <a:pt x="18403" y="53001"/>
                    <a:pt x="14723" y="44168"/>
                  </a:cubicBezTo>
                  <a:cubicBezTo>
                    <a:pt x="9570" y="33126"/>
                    <a:pt x="5153" y="21348"/>
                    <a:pt x="0" y="10306"/>
                  </a:cubicBezTo>
                  <a:cubicBezTo>
                    <a:pt x="736" y="6625"/>
                    <a:pt x="1472" y="3681"/>
                    <a:pt x="2208" y="0"/>
                  </a:cubicBezTo>
                  <a:close/>
                </a:path>
              </a:pathLst>
            </a:custGeom>
            <a:solidFill>
              <a:srgbClr val="FFC4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0018324" y="2435190"/>
              <a:ext cx="272368" cy="220839"/>
            </a:xfrm>
            <a:custGeom>
              <a:avLst/>
              <a:gdLst/>
              <a:ahLst/>
              <a:cxnLst/>
              <a:rect l="l" t="t" r="r" b="b"/>
              <a:pathLst>
                <a:path w="272368" h="220839" extrusionOk="0">
                  <a:moveTo>
                    <a:pt x="277521" y="157532"/>
                  </a:moveTo>
                  <a:lnTo>
                    <a:pt x="256910" y="151643"/>
                  </a:lnTo>
                  <a:lnTo>
                    <a:pt x="239243" y="86127"/>
                  </a:lnTo>
                  <a:lnTo>
                    <a:pt x="0" y="0"/>
                  </a:lnTo>
                  <a:lnTo>
                    <a:pt x="63307" y="186241"/>
                  </a:lnTo>
                  <a:cubicBezTo>
                    <a:pt x="63307" y="186241"/>
                    <a:pt x="52265" y="162685"/>
                    <a:pt x="83919" y="186977"/>
                  </a:cubicBezTo>
                  <a:cubicBezTo>
                    <a:pt x="83919" y="186977"/>
                    <a:pt x="128087" y="250285"/>
                    <a:pt x="226728" y="211270"/>
                  </a:cubicBezTo>
                  <a:cubicBezTo>
                    <a:pt x="277521" y="190658"/>
                    <a:pt x="277521" y="157532"/>
                    <a:pt x="277521" y="157532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10045561" y="2446968"/>
              <a:ext cx="220839" cy="117781"/>
            </a:xfrm>
            <a:custGeom>
              <a:avLst/>
              <a:gdLst/>
              <a:ahLst/>
              <a:cxnLst/>
              <a:rect l="l" t="t" r="r" b="b"/>
              <a:pathLst>
                <a:path w="220839" h="117781" extrusionOk="0">
                  <a:moveTo>
                    <a:pt x="0" y="11042"/>
                  </a:moveTo>
                  <a:cubicBezTo>
                    <a:pt x="36807" y="58154"/>
                    <a:pt x="88336" y="94225"/>
                    <a:pt x="145018" y="113364"/>
                  </a:cubicBezTo>
                  <a:cubicBezTo>
                    <a:pt x="161949" y="119253"/>
                    <a:pt x="197283" y="123670"/>
                    <a:pt x="223048" y="116309"/>
                  </a:cubicBezTo>
                  <a:lnTo>
                    <a:pt x="212006" y="74349"/>
                  </a:lnTo>
                  <a:lnTo>
                    <a:pt x="5153" y="0"/>
                  </a:lnTo>
                  <a:lnTo>
                    <a:pt x="0" y="11042"/>
                  </a:lnTo>
                  <a:close/>
                </a:path>
              </a:pathLst>
            </a:custGeom>
            <a:solidFill>
              <a:srgbClr val="FFC4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9946919" y="2195072"/>
              <a:ext cx="353343" cy="338620"/>
            </a:xfrm>
            <a:custGeom>
              <a:avLst/>
              <a:gdLst/>
              <a:ahLst/>
              <a:cxnLst/>
              <a:rect l="l" t="t" r="r" b="b"/>
              <a:pathLst>
                <a:path w="353342" h="338620" extrusionOk="0">
                  <a:moveTo>
                    <a:pt x="117045" y="284285"/>
                  </a:moveTo>
                  <a:cubicBezTo>
                    <a:pt x="144282" y="305633"/>
                    <a:pt x="206117" y="326245"/>
                    <a:pt x="238506" y="335078"/>
                  </a:cubicBezTo>
                  <a:cubicBezTo>
                    <a:pt x="272369" y="343912"/>
                    <a:pt x="303286" y="348329"/>
                    <a:pt x="329051" y="317411"/>
                  </a:cubicBezTo>
                  <a:cubicBezTo>
                    <a:pt x="350398" y="290911"/>
                    <a:pt x="355551" y="254840"/>
                    <a:pt x="354815" y="220978"/>
                  </a:cubicBezTo>
                  <a:cubicBezTo>
                    <a:pt x="354079" y="173130"/>
                    <a:pt x="343773" y="125281"/>
                    <a:pt x="326106" y="81113"/>
                  </a:cubicBezTo>
                  <a:cubicBezTo>
                    <a:pt x="320953" y="67127"/>
                    <a:pt x="298869" y="-3542"/>
                    <a:pt x="275313" y="139"/>
                  </a:cubicBezTo>
                  <a:cubicBezTo>
                    <a:pt x="273105" y="139"/>
                    <a:pt x="32390" y="36945"/>
                    <a:pt x="32390" y="36945"/>
                  </a:cubicBezTo>
                  <a:lnTo>
                    <a:pt x="0" y="73752"/>
                  </a:lnTo>
                  <a:lnTo>
                    <a:pt x="81711" y="262938"/>
                  </a:lnTo>
                  <a:lnTo>
                    <a:pt x="117045" y="284285"/>
                  </a:lnTo>
                  <a:close/>
                </a:path>
              </a:pathLst>
            </a:custGeom>
            <a:solidFill>
              <a:srgbClr val="FFDC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9996123" y="2195845"/>
              <a:ext cx="257646" cy="176672"/>
            </a:xfrm>
            <a:custGeom>
              <a:avLst/>
              <a:gdLst/>
              <a:ahLst/>
              <a:cxnLst/>
              <a:rect l="l" t="t" r="r" b="b"/>
              <a:pathLst>
                <a:path w="257645" h="176671" extrusionOk="0">
                  <a:moveTo>
                    <a:pt x="50910" y="114938"/>
                  </a:moveTo>
                  <a:cubicBezTo>
                    <a:pt x="46493" y="120827"/>
                    <a:pt x="40604" y="125980"/>
                    <a:pt x="36924" y="132605"/>
                  </a:cubicBezTo>
                  <a:cubicBezTo>
                    <a:pt x="28090" y="147328"/>
                    <a:pt x="29562" y="166467"/>
                    <a:pt x="31771" y="183398"/>
                  </a:cubicBezTo>
                  <a:cubicBezTo>
                    <a:pt x="11159" y="156898"/>
                    <a:pt x="-1355" y="123772"/>
                    <a:pt x="117" y="89910"/>
                  </a:cubicBezTo>
                  <a:cubicBezTo>
                    <a:pt x="853" y="70034"/>
                    <a:pt x="6742" y="49422"/>
                    <a:pt x="16312" y="31755"/>
                  </a:cubicBezTo>
                  <a:cubicBezTo>
                    <a:pt x="82564" y="21449"/>
                    <a:pt x="225373" y="102"/>
                    <a:pt x="226846" y="102"/>
                  </a:cubicBezTo>
                  <a:cubicBezTo>
                    <a:pt x="237887" y="-1371"/>
                    <a:pt x="248929" y="13352"/>
                    <a:pt x="257763" y="31019"/>
                  </a:cubicBezTo>
                  <a:cubicBezTo>
                    <a:pt x="235679" y="51631"/>
                    <a:pt x="208442" y="66353"/>
                    <a:pt x="178997" y="72979"/>
                  </a:cubicBezTo>
                  <a:cubicBezTo>
                    <a:pt x="142190" y="81076"/>
                    <a:pt x="101703" y="75923"/>
                    <a:pt x="67841" y="58992"/>
                  </a:cubicBezTo>
                  <a:cubicBezTo>
                    <a:pt x="69313" y="78132"/>
                    <a:pt x="63424" y="98743"/>
                    <a:pt x="50910" y="114938"/>
                  </a:cubicBezTo>
                  <a:close/>
                </a:path>
              </a:pathLst>
            </a:custGeom>
            <a:solidFill>
              <a:srgbClr val="FFC4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0148436" y="2395659"/>
              <a:ext cx="58890" cy="36807"/>
            </a:xfrm>
            <a:custGeom>
              <a:avLst/>
              <a:gdLst/>
              <a:ahLst/>
              <a:cxnLst/>
              <a:rect l="l" t="t" r="r" b="b"/>
              <a:pathLst>
                <a:path w="58890" h="36806" extrusionOk="0">
                  <a:moveTo>
                    <a:pt x="43615" y="42475"/>
                  </a:moveTo>
                  <a:cubicBezTo>
                    <a:pt x="48032" y="43211"/>
                    <a:pt x="51713" y="43947"/>
                    <a:pt x="56130" y="42475"/>
                  </a:cubicBezTo>
                  <a:cubicBezTo>
                    <a:pt x="60546" y="41003"/>
                    <a:pt x="63491" y="38058"/>
                    <a:pt x="64227" y="34377"/>
                  </a:cubicBezTo>
                  <a:cubicBezTo>
                    <a:pt x="65699" y="28488"/>
                    <a:pt x="59810" y="22599"/>
                    <a:pt x="53921" y="20391"/>
                  </a:cubicBezTo>
                  <a:cubicBezTo>
                    <a:pt x="48032" y="18183"/>
                    <a:pt x="41407" y="18183"/>
                    <a:pt x="36254" y="15238"/>
                  </a:cubicBezTo>
                  <a:cubicBezTo>
                    <a:pt x="30365" y="12293"/>
                    <a:pt x="25948" y="7141"/>
                    <a:pt x="20795" y="3460"/>
                  </a:cubicBezTo>
                  <a:cubicBezTo>
                    <a:pt x="15642" y="-221"/>
                    <a:pt x="7545" y="-1693"/>
                    <a:pt x="3128" y="2724"/>
                  </a:cubicBezTo>
                  <a:cubicBezTo>
                    <a:pt x="-552" y="6404"/>
                    <a:pt x="-552" y="11557"/>
                    <a:pt x="920" y="15974"/>
                  </a:cubicBezTo>
                  <a:cubicBezTo>
                    <a:pt x="3128" y="20391"/>
                    <a:pt x="6809" y="24072"/>
                    <a:pt x="10490" y="27016"/>
                  </a:cubicBezTo>
                  <a:cubicBezTo>
                    <a:pt x="19323" y="35114"/>
                    <a:pt x="31101" y="40267"/>
                    <a:pt x="43615" y="42475"/>
                  </a:cubicBezTo>
                  <a:close/>
                </a:path>
              </a:pathLst>
            </a:custGeom>
            <a:solidFill>
              <a:srgbClr val="FFC4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0138784" y="2420651"/>
              <a:ext cx="73613" cy="36807"/>
            </a:xfrm>
            <a:custGeom>
              <a:avLst/>
              <a:gdLst/>
              <a:ahLst/>
              <a:cxnLst/>
              <a:rect l="l" t="t" r="r" b="b"/>
              <a:pathLst>
                <a:path w="73613" h="36806" extrusionOk="0">
                  <a:moveTo>
                    <a:pt x="75351" y="29261"/>
                  </a:moveTo>
                  <a:cubicBezTo>
                    <a:pt x="54739" y="43984"/>
                    <a:pt x="23086" y="41039"/>
                    <a:pt x="6154" y="21900"/>
                  </a:cubicBezTo>
                  <a:cubicBezTo>
                    <a:pt x="3210" y="18955"/>
                    <a:pt x="1002" y="16011"/>
                    <a:pt x="266" y="12330"/>
                  </a:cubicBezTo>
                  <a:cubicBezTo>
                    <a:pt x="-471" y="8650"/>
                    <a:pt x="266" y="4233"/>
                    <a:pt x="3210" y="2024"/>
                  </a:cubicBezTo>
                  <a:cubicBezTo>
                    <a:pt x="6891" y="-920"/>
                    <a:pt x="12044" y="-184"/>
                    <a:pt x="16460" y="1288"/>
                  </a:cubicBezTo>
                  <a:cubicBezTo>
                    <a:pt x="34127" y="5705"/>
                    <a:pt x="62100" y="18219"/>
                    <a:pt x="75351" y="29261"/>
                  </a:cubicBezTo>
                  <a:close/>
                </a:path>
              </a:pathLst>
            </a:custGeom>
            <a:solidFill>
              <a:srgbClr val="FFC4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0130839" y="2397584"/>
              <a:ext cx="88336" cy="51529"/>
            </a:xfrm>
            <a:custGeom>
              <a:avLst/>
              <a:gdLst/>
              <a:ahLst/>
              <a:cxnLst/>
              <a:rect l="l" t="t" r="r" b="b"/>
              <a:pathLst>
                <a:path w="88335" h="51529" extrusionOk="0">
                  <a:moveTo>
                    <a:pt x="38392" y="54536"/>
                  </a:moveTo>
                  <a:cubicBezTo>
                    <a:pt x="48698" y="57481"/>
                    <a:pt x="60476" y="58953"/>
                    <a:pt x="71518" y="57481"/>
                  </a:cubicBezTo>
                  <a:cubicBezTo>
                    <a:pt x="76671" y="56745"/>
                    <a:pt x="81824" y="55273"/>
                    <a:pt x="86241" y="52328"/>
                  </a:cubicBezTo>
                  <a:cubicBezTo>
                    <a:pt x="90658" y="49384"/>
                    <a:pt x="93602" y="44231"/>
                    <a:pt x="92866" y="39078"/>
                  </a:cubicBezTo>
                  <a:cubicBezTo>
                    <a:pt x="92130" y="33189"/>
                    <a:pt x="86977" y="28772"/>
                    <a:pt x="81824" y="26563"/>
                  </a:cubicBezTo>
                  <a:cubicBezTo>
                    <a:pt x="75935" y="24355"/>
                    <a:pt x="70046" y="24355"/>
                    <a:pt x="64157" y="23619"/>
                  </a:cubicBezTo>
                  <a:cubicBezTo>
                    <a:pt x="52379" y="21411"/>
                    <a:pt x="41337" y="16994"/>
                    <a:pt x="32503" y="9632"/>
                  </a:cubicBezTo>
                  <a:cubicBezTo>
                    <a:pt x="26614" y="5216"/>
                    <a:pt x="20725" y="-673"/>
                    <a:pt x="13364" y="63"/>
                  </a:cubicBezTo>
                  <a:cubicBezTo>
                    <a:pt x="6003" y="799"/>
                    <a:pt x="850" y="7424"/>
                    <a:pt x="114" y="14049"/>
                  </a:cubicBezTo>
                  <a:cubicBezTo>
                    <a:pt x="-623" y="20675"/>
                    <a:pt x="2322" y="28036"/>
                    <a:pt x="6003" y="33925"/>
                  </a:cubicBezTo>
                  <a:cubicBezTo>
                    <a:pt x="15572" y="47911"/>
                    <a:pt x="22198" y="49384"/>
                    <a:pt x="38392" y="54536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10145675" y="2397647"/>
              <a:ext cx="73613" cy="29445"/>
            </a:xfrm>
            <a:custGeom>
              <a:avLst/>
              <a:gdLst/>
              <a:ahLst/>
              <a:cxnLst/>
              <a:rect l="l" t="t" r="r" b="b"/>
              <a:pathLst>
                <a:path w="73613" h="29445" extrusionOk="0">
                  <a:moveTo>
                    <a:pt x="17667" y="9570"/>
                  </a:moveTo>
                  <a:cubicBezTo>
                    <a:pt x="27237" y="16931"/>
                    <a:pt x="38279" y="21348"/>
                    <a:pt x="49321" y="23556"/>
                  </a:cubicBezTo>
                  <a:cubicBezTo>
                    <a:pt x="55210" y="24292"/>
                    <a:pt x="61099" y="25028"/>
                    <a:pt x="66988" y="26501"/>
                  </a:cubicBezTo>
                  <a:cubicBezTo>
                    <a:pt x="69196" y="27237"/>
                    <a:pt x="71405" y="28709"/>
                    <a:pt x="73613" y="30181"/>
                  </a:cubicBezTo>
                  <a:cubicBezTo>
                    <a:pt x="58154" y="37543"/>
                    <a:pt x="39015" y="36807"/>
                    <a:pt x="24292" y="28709"/>
                  </a:cubicBezTo>
                  <a:cubicBezTo>
                    <a:pt x="13250" y="22084"/>
                    <a:pt x="4417" y="11778"/>
                    <a:pt x="0" y="0"/>
                  </a:cubicBezTo>
                  <a:cubicBezTo>
                    <a:pt x="6625" y="0"/>
                    <a:pt x="12514" y="5153"/>
                    <a:pt x="17667" y="9570"/>
                  </a:cubicBez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10130102" y="2407953"/>
              <a:ext cx="51529" cy="44168"/>
            </a:xfrm>
            <a:custGeom>
              <a:avLst/>
              <a:gdLst/>
              <a:ahLst/>
              <a:cxnLst/>
              <a:rect l="l" t="t" r="r" b="b"/>
              <a:pathLst>
                <a:path w="51529" h="44167" extrusionOk="0">
                  <a:moveTo>
                    <a:pt x="56060" y="47112"/>
                  </a:moveTo>
                  <a:cubicBezTo>
                    <a:pt x="50170" y="46376"/>
                    <a:pt x="45018" y="45640"/>
                    <a:pt x="39129" y="44168"/>
                  </a:cubicBezTo>
                  <a:cubicBezTo>
                    <a:pt x="22197" y="39015"/>
                    <a:pt x="15572" y="37543"/>
                    <a:pt x="6003" y="23556"/>
                  </a:cubicBezTo>
                  <a:cubicBezTo>
                    <a:pt x="2322" y="17667"/>
                    <a:pt x="-623" y="11042"/>
                    <a:pt x="114" y="3681"/>
                  </a:cubicBezTo>
                  <a:cubicBezTo>
                    <a:pt x="114" y="2208"/>
                    <a:pt x="850" y="1472"/>
                    <a:pt x="850" y="0"/>
                  </a:cubicBezTo>
                  <a:cubicBezTo>
                    <a:pt x="2322" y="736"/>
                    <a:pt x="3058" y="1472"/>
                    <a:pt x="4530" y="2208"/>
                  </a:cubicBezTo>
                  <a:cubicBezTo>
                    <a:pt x="25142" y="13250"/>
                    <a:pt x="42073" y="28709"/>
                    <a:pt x="56060" y="47112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10098786" y="2300328"/>
              <a:ext cx="29445" cy="44168"/>
            </a:xfrm>
            <a:custGeom>
              <a:avLst/>
              <a:gdLst/>
              <a:ahLst/>
              <a:cxnLst/>
              <a:rect l="l" t="t" r="r" b="b"/>
              <a:pathLst>
                <a:path w="29445" h="44167" extrusionOk="0">
                  <a:moveTo>
                    <a:pt x="513" y="26650"/>
                  </a:moveTo>
                  <a:cubicBezTo>
                    <a:pt x="2721" y="39901"/>
                    <a:pt x="11555" y="49470"/>
                    <a:pt x="19652" y="47998"/>
                  </a:cubicBezTo>
                  <a:cubicBezTo>
                    <a:pt x="27750" y="46526"/>
                    <a:pt x="32903" y="34748"/>
                    <a:pt x="30694" y="21497"/>
                  </a:cubicBezTo>
                  <a:cubicBezTo>
                    <a:pt x="28486" y="8247"/>
                    <a:pt x="19652" y="-1323"/>
                    <a:pt x="11555" y="149"/>
                  </a:cubicBezTo>
                  <a:cubicBezTo>
                    <a:pt x="3457" y="1622"/>
                    <a:pt x="-1696" y="13400"/>
                    <a:pt x="513" y="26650"/>
                  </a:cubicBezTo>
                  <a:close/>
                </a:path>
              </a:pathLst>
            </a:custGeom>
            <a:solidFill>
              <a:srgbClr val="FF69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0104124" y="2309249"/>
              <a:ext cx="14723" cy="29445"/>
            </a:xfrm>
            <a:custGeom>
              <a:avLst/>
              <a:gdLst/>
              <a:ahLst/>
              <a:cxnLst/>
              <a:rect l="l" t="t" r="r" b="b"/>
              <a:pathLst>
                <a:path w="14722" h="29445" extrusionOk="0">
                  <a:moveTo>
                    <a:pt x="327" y="16993"/>
                  </a:moveTo>
                  <a:cubicBezTo>
                    <a:pt x="1799" y="25827"/>
                    <a:pt x="7688" y="31716"/>
                    <a:pt x="12841" y="30979"/>
                  </a:cubicBezTo>
                  <a:cubicBezTo>
                    <a:pt x="17994" y="30243"/>
                    <a:pt x="21675" y="22146"/>
                    <a:pt x="20203" y="14048"/>
                  </a:cubicBezTo>
                  <a:cubicBezTo>
                    <a:pt x="18730" y="5215"/>
                    <a:pt x="12841" y="-674"/>
                    <a:pt x="7688" y="62"/>
                  </a:cubicBezTo>
                  <a:cubicBezTo>
                    <a:pt x="2536" y="798"/>
                    <a:pt x="-1145" y="8159"/>
                    <a:pt x="327" y="16993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10101507" y="2315937"/>
              <a:ext cx="7361" cy="73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8"/>
                  </a:moveTo>
                  <a:cubicBezTo>
                    <a:pt x="0" y="84005"/>
                    <a:pt x="23997" y="108002"/>
                    <a:pt x="60008" y="108002"/>
                  </a:cubicBezTo>
                  <a:cubicBezTo>
                    <a:pt x="84005" y="108002"/>
                    <a:pt x="108002" y="84005"/>
                    <a:pt x="108002" y="48010"/>
                  </a:cubicBezTo>
                  <a:cubicBezTo>
                    <a:pt x="108002" y="23997"/>
                    <a:pt x="84005" y="0"/>
                    <a:pt x="47993" y="0"/>
                  </a:cubicBezTo>
                  <a:cubicBezTo>
                    <a:pt x="11998" y="11998"/>
                    <a:pt x="0" y="35995"/>
                    <a:pt x="0" y="60008"/>
                  </a:cubicBezTo>
                  <a:close/>
                </a:path>
              </a:pathLst>
            </a:custGeom>
            <a:solidFill>
              <a:srgbClr val="FFF8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10197427" y="2286342"/>
              <a:ext cx="29445" cy="44168"/>
            </a:xfrm>
            <a:custGeom>
              <a:avLst/>
              <a:gdLst/>
              <a:ahLst/>
              <a:cxnLst/>
              <a:rect l="l" t="t" r="r" b="b"/>
              <a:pathLst>
                <a:path w="29445" h="44167" extrusionOk="0">
                  <a:moveTo>
                    <a:pt x="513" y="26650"/>
                  </a:moveTo>
                  <a:cubicBezTo>
                    <a:pt x="2721" y="39901"/>
                    <a:pt x="11555" y="49470"/>
                    <a:pt x="19652" y="47998"/>
                  </a:cubicBezTo>
                  <a:cubicBezTo>
                    <a:pt x="27750" y="46526"/>
                    <a:pt x="32903" y="34748"/>
                    <a:pt x="30694" y="21497"/>
                  </a:cubicBezTo>
                  <a:cubicBezTo>
                    <a:pt x="28486" y="8247"/>
                    <a:pt x="19652" y="-1323"/>
                    <a:pt x="11555" y="149"/>
                  </a:cubicBezTo>
                  <a:cubicBezTo>
                    <a:pt x="3457" y="1622"/>
                    <a:pt x="-1696" y="13400"/>
                    <a:pt x="513" y="26650"/>
                  </a:cubicBezTo>
                  <a:close/>
                </a:path>
              </a:pathLst>
            </a:custGeom>
            <a:solidFill>
              <a:srgbClr val="FF69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10202766" y="2295263"/>
              <a:ext cx="14723" cy="29445"/>
            </a:xfrm>
            <a:custGeom>
              <a:avLst/>
              <a:gdLst/>
              <a:ahLst/>
              <a:cxnLst/>
              <a:rect l="l" t="t" r="r" b="b"/>
              <a:pathLst>
                <a:path w="14722" h="29445" extrusionOk="0">
                  <a:moveTo>
                    <a:pt x="327" y="16993"/>
                  </a:moveTo>
                  <a:cubicBezTo>
                    <a:pt x="1799" y="25827"/>
                    <a:pt x="7688" y="31716"/>
                    <a:pt x="12841" y="30979"/>
                  </a:cubicBezTo>
                  <a:cubicBezTo>
                    <a:pt x="17994" y="30243"/>
                    <a:pt x="21675" y="22146"/>
                    <a:pt x="20203" y="14048"/>
                  </a:cubicBezTo>
                  <a:cubicBezTo>
                    <a:pt x="18730" y="5215"/>
                    <a:pt x="12841" y="-674"/>
                    <a:pt x="7688" y="62"/>
                  </a:cubicBezTo>
                  <a:cubicBezTo>
                    <a:pt x="2536" y="798"/>
                    <a:pt x="-1145" y="8159"/>
                    <a:pt x="327" y="16993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10200148" y="2301950"/>
              <a:ext cx="7361" cy="73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8"/>
                  </a:moveTo>
                  <a:cubicBezTo>
                    <a:pt x="0" y="84005"/>
                    <a:pt x="23997" y="108002"/>
                    <a:pt x="60008" y="108002"/>
                  </a:cubicBezTo>
                  <a:cubicBezTo>
                    <a:pt x="84005" y="108002"/>
                    <a:pt x="108002" y="84005"/>
                    <a:pt x="108002" y="47993"/>
                  </a:cubicBezTo>
                  <a:cubicBezTo>
                    <a:pt x="108002" y="23997"/>
                    <a:pt x="84005" y="0"/>
                    <a:pt x="48010" y="0"/>
                  </a:cubicBezTo>
                  <a:cubicBezTo>
                    <a:pt x="11998" y="11998"/>
                    <a:pt x="0" y="35995"/>
                    <a:pt x="0" y="60008"/>
                  </a:cubicBezTo>
                  <a:close/>
                </a:path>
              </a:pathLst>
            </a:custGeom>
            <a:solidFill>
              <a:srgbClr val="FFF8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0170473" y="2282768"/>
              <a:ext cx="66252" cy="117781"/>
            </a:xfrm>
            <a:custGeom>
              <a:avLst/>
              <a:gdLst/>
              <a:ahLst/>
              <a:cxnLst/>
              <a:rect l="l" t="t" r="r" b="b"/>
              <a:pathLst>
                <a:path w="66251" h="117781" extrusionOk="0">
                  <a:moveTo>
                    <a:pt x="42926" y="121505"/>
                  </a:moveTo>
                  <a:cubicBezTo>
                    <a:pt x="43662" y="122241"/>
                    <a:pt x="43662" y="122241"/>
                    <a:pt x="42926" y="121505"/>
                  </a:cubicBezTo>
                  <a:cubicBezTo>
                    <a:pt x="42926" y="122241"/>
                    <a:pt x="43662" y="122241"/>
                    <a:pt x="43662" y="122241"/>
                  </a:cubicBezTo>
                  <a:cubicBezTo>
                    <a:pt x="43662" y="122241"/>
                    <a:pt x="44398" y="122241"/>
                    <a:pt x="45134" y="122241"/>
                  </a:cubicBezTo>
                  <a:cubicBezTo>
                    <a:pt x="45870" y="121505"/>
                    <a:pt x="46606" y="121505"/>
                    <a:pt x="47342" y="120768"/>
                  </a:cubicBezTo>
                  <a:cubicBezTo>
                    <a:pt x="50287" y="118560"/>
                    <a:pt x="54704" y="114879"/>
                    <a:pt x="59120" y="109726"/>
                  </a:cubicBezTo>
                  <a:cubicBezTo>
                    <a:pt x="61329" y="106782"/>
                    <a:pt x="62801" y="103837"/>
                    <a:pt x="63537" y="100893"/>
                  </a:cubicBezTo>
                  <a:cubicBezTo>
                    <a:pt x="64273" y="97948"/>
                    <a:pt x="62065" y="95004"/>
                    <a:pt x="59120" y="91323"/>
                  </a:cubicBezTo>
                  <a:cubicBezTo>
                    <a:pt x="53231" y="83962"/>
                    <a:pt x="45870" y="76601"/>
                    <a:pt x="39245" y="68503"/>
                  </a:cubicBezTo>
                  <a:cubicBezTo>
                    <a:pt x="25258" y="52308"/>
                    <a:pt x="13480" y="35377"/>
                    <a:pt x="6855" y="22127"/>
                  </a:cubicBezTo>
                  <a:cubicBezTo>
                    <a:pt x="230" y="8876"/>
                    <a:pt x="-506" y="43"/>
                    <a:pt x="230" y="43"/>
                  </a:cubicBezTo>
                  <a:cubicBezTo>
                    <a:pt x="1702" y="-693"/>
                    <a:pt x="4647" y="8140"/>
                    <a:pt x="11272" y="19918"/>
                  </a:cubicBezTo>
                  <a:cubicBezTo>
                    <a:pt x="18633" y="31697"/>
                    <a:pt x="30411" y="47155"/>
                    <a:pt x="44398" y="63350"/>
                  </a:cubicBezTo>
                  <a:cubicBezTo>
                    <a:pt x="51759" y="71448"/>
                    <a:pt x="58384" y="79545"/>
                    <a:pt x="64273" y="86906"/>
                  </a:cubicBezTo>
                  <a:cubicBezTo>
                    <a:pt x="65746" y="89115"/>
                    <a:pt x="67218" y="90587"/>
                    <a:pt x="68690" y="93532"/>
                  </a:cubicBezTo>
                  <a:cubicBezTo>
                    <a:pt x="69426" y="95740"/>
                    <a:pt x="70162" y="99421"/>
                    <a:pt x="69426" y="101629"/>
                  </a:cubicBezTo>
                  <a:cubicBezTo>
                    <a:pt x="68690" y="106782"/>
                    <a:pt x="65746" y="110463"/>
                    <a:pt x="62801" y="112671"/>
                  </a:cubicBezTo>
                  <a:cubicBezTo>
                    <a:pt x="57648" y="118560"/>
                    <a:pt x="52495" y="121505"/>
                    <a:pt x="48078" y="122977"/>
                  </a:cubicBezTo>
                  <a:cubicBezTo>
                    <a:pt x="47342" y="123713"/>
                    <a:pt x="46606" y="123713"/>
                    <a:pt x="45134" y="123713"/>
                  </a:cubicBezTo>
                  <a:cubicBezTo>
                    <a:pt x="43662" y="123713"/>
                    <a:pt x="42926" y="123713"/>
                    <a:pt x="42926" y="122977"/>
                  </a:cubicBezTo>
                  <a:cubicBezTo>
                    <a:pt x="42926" y="123713"/>
                    <a:pt x="42189" y="122241"/>
                    <a:pt x="42926" y="121505"/>
                  </a:cubicBezTo>
                  <a:cubicBezTo>
                    <a:pt x="42926" y="121505"/>
                    <a:pt x="42926" y="121505"/>
                    <a:pt x="42926" y="121505"/>
                  </a:cubicBezTo>
                  <a:close/>
                </a:path>
              </a:pathLst>
            </a:custGeom>
            <a:solidFill>
              <a:srgbClr val="FFC4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9917307" y="2075327"/>
              <a:ext cx="390149" cy="331259"/>
            </a:xfrm>
            <a:custGeom>
              <a:avLst/>
              <a:gdLst/>
              <a:ahLst/>
              <a:cxnLst/>
              <a:rect l="l" t="t" r="r" b="b"/>
              <a:pathLst>
                <a:path w="390149" h="331259" extrusionOk="0">
                  <a:moveTo>
                    <a:pt x="59794" y="122092"/>
                  </a:moveTo>
                  <a:cubicBezTo>
                    <a:pt x="40655" y="115467"/>
                    <a:pt x="18571" y="125773"/>
                    <a:pt x="8265" y="143440"/>
                  </a:cubicBezTo>
                  <a:cubicBezTo>
                    <a:pt x="-2041" y="160371"/>
                    <a:pt x="-2041" y="182455"/>
                    <a:pt x="4584" y="201594"/>
                  </a:cubicBezTo>
                  <a:cubicBezTo>
                    <a:pt x="11210" y="220734"/>
                    <a:pt x="22988" y="236929"/>
                    <a:pt x="35502" y="253124"/>
                  </a:cubicBezTo>
                  <a:cubicBezTo>
                    <a:pt x="59058" y="282569"/>
                    <a:pt x="87767" y="307597"/>
                    <a:pt x="115740" y="331890"/>
                  </a:cubicBezTo>
                  <a:cubicBezTo>
                    <a:pt x="123102" y="328945"/>
                    <a:pt x="129727" y="326737"/>
                    <a:pt x="137088" y="323792"/>
                  </a:cubicBezTo>
                  <a:cubicBezTo>
                    <a:pt x="120157" y="302444"/>
                    <a:pt x="109115" y="275944"/>
                    <a:pt x="105434" y="249443"/>
                  </a:cubicBezTo>
                  <a:cubicBezTo>
                    <a:pt x="131199" y="230303"/>
                    <a:pt x="144449" y="195705"/>
                    <a:pt x="136352" y="164788"/>
                  </a:cubicBezTo>
                  <a:cubicBezTo>
                    <a:pt x="184200" y="186136"/>
                    <a:pt x="241619" y="186136"/>
                    <a:pt x="289467" y="164788"/>
                  </a:cubicBezTo>
                  <a:cubicBezTo>
                    <a:pt x="337316" y="143440"/>
                    <a:pt x="376331" y="102217"/>
                    <a:pt x="393262" y="52160"/>
                  </a:cubicBezTo>
                  <a:cubicBezTo>
                    <a:pt x="344677" y="8728"/>
                    <a:pt x="272536" y="-8939"/>
                    <a:pt x="208493" y="4311"/>
                  </a:cubicBezTo>
                  <a:cubicBezTo>
                    <a:pt x="144449" y="18298"/>
                    <a:pt x="87031" y="62466"/>
                    <a:pt x="59794" y="122092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10223515" y="2656029"/>
              <a:ext cx="242923" cy="441679"/>
            </a:xfrm>
            <a:custGeom>
              <a:avLst/>
              <a:gdLst/>
              <a:ahLst/>
              <a:cxnLst/>
              <a:rect l="l" t="t" r="r" b="b"/>
              <a:pathLst>
                <a:path w="242923" h="441678" extrusionOk="0">
                  <a:moveTo>
                    <a:pt x="3870" y="11042"/>
                  </a:moveTo>
                  <a:cubicBezTo>
                    <a:pt x="-6435" y="46376"/>
                    <a:pt x="5343" y="84655"/>
                    <a:pt x="21538" y="117781"/>
                  </a:cubicBezTo>
                  <a:cubicBezTo>
                    <a:pt x="37732" y="150907"/>
                    <a:pt x="58344" y="181825"/>
                    <a:pt x="68650" y="217895"/>
                  </a:cubicBezTo>
                  <a:cubicBezTo>
                    <a:pt x="76747" y="246604"/>
                    <a:pt x="77484" y="277522"/>
                    <a:pt x="79692" y="306967"/>
                  </a:cubicBezTo>
                  <a:cubicBezTo>
                    <a:pt x="81900" y="337148"/>
                    <a:pt x="85581" y="367330"/>
                    <a:pt x="100304" y="393830"/>
                  </a:cubicBezTo>
                  <a:cubicBezTo>
                    <a:pt x="114290" y="420331"/>
                    <a:pt x="141527" y="441679"/>
                    <a:pt x="170972" y="442415"/>
                  </a:cubicBezTo>
                  <a:cubicBezTo>
                    <a:pt x="198945" y="443151"/>
                    <a:pt x="223237" y="428428"/>
                    <a:pt x="249002" y="420331"/>
                  </a:cubicBezTo>
                  <a:cubicBezTo>
                    <a:pt x="243849" y="396039"/>
                    <a:pt x="240169" y="371746"/>
                    <a:pt x="235016" y="347454"/>
                  </a:cubicBezTo>
                  <a:cubicBezTo>
                    <a:pt x="204834" y="346718"/>
                    <a:pt x="178334" y="323162"/>
                    <a:pt x="161403" y="298133"/>
                  </a:cubicBezTo>
                  <a:cubicBezTo>
                    <a:pt x="144471" y="273105"/>
                    <a:pt x="136374" y="243659"/>
                    <a:pt x="128277" y="214950"/>
                  </a:cubicBezTo>
                  <a:cubicBezTo>
                    <a:pt x="120179" y="186241"/>
                    <a:pt x="112818" y="156060"/>
                    <a:pt x="96623" y="131031"/>
                  </a:cubicBezTo>
                  <a:cubicBezTo>
                    <a:pt x="83373" y="109684"/>
                    <a:pt x="64233" y="92753"/>
                    <a:pt x="50983" y="71405"/>
                  </a:cubicBezTo>
                  <a:cubicBezTo>
                    <a:pt x="37732" y="50057"/>
                    <a:pt x="29635" y="22820"/>
                    <a:pt x="41413" y="0"/>
                  </a:cubicBezTo>
                  <a:cubicBezTo>
                    <a:pt x="28899" y="1472"/>
                    <a:pt x="15649" y="8834"/>
                    <a:pt x="3870" y="11042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0033047" y="2533095"/>
              <a:ext cx="272368" cy="176672"/>
            </a:xfrm>
            <a:custGeom>
              <a:avLst/>
              <a:gdLst/>
              <a:ahLst/>
              <a:cxnLst/>
              <a:rect l="l" t="t" r="r" b="b"/>
              <a:pathLst>
                <a:path w="272368" h="176671" extrusionOk="0">
                  <a:moveTo>
                    <a:pt x="212742" y="112628"/>
                  </a:moveTo>
                  <a:lnTo>
                    <a:pt x="231881" y="13987"/>
                  </a:lnTo>
                  <a:lnTo>
                    <a:pt x="261327" y="33862"/>
                  </a:lnTo>
                  <a:lnTo>
                    <a:pt x="275313" y="157532"/>
                  </a:lnTo>
                  <a:lnTo>
                    <a:pt x="209797" y="131031"/>
                  </a:lnTo>
                  <a:lnTo>
                    <a:pt x="151643" y="183297"/>
                  </a:lnTo>
                  <a:lnTo>
                    <a:pt x="0" y="36071"/>
                  </a:lnTo>
                  <a:lnTo>
                    <a:pt x="19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10447489" y="2096569"/>
              <a:ext cx="88336" cy="66252"/>
            </a:xfrm>
            <a:custGeom>
              <a:avLst/>
              <a:gdLst/>
              <a:ahLst/>
              <a:cxnLst/>
              <a:rect l="l" t="t" r="r" b="b"/>
              <a:pathLst>
                <a:path w="88335" h="66251" extrusionOk="0">
                  <a:moveTo>
                    <a:pt x="91280" y="58154"/>
                  </a:moveTo>
                  <a:lnTo>
                    <a:pt x="83919" y="0"/>
                  </a:lnTo>
                  <a:lnTo>
                    <a:pt x="0" y="15459"/>
                  </a:lnTo>
                  <a:lnTo>
                    <a:pt x="1472" y="691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10708815" y="1565819"/>
              <a:ext cx="176671" cy="368066"/>
            </a:xfrm>
            <a:custGeom>
              <a:avLst/>
              <a:gdLst/>
              <a:ahLst/>
              <a:cxnLst/>
              <a:rect l="l" t="t" r="r" b="b"/>
              <a:pathLst>
                <a:path w="176671" h="368065" extrusionOk="0">
                  <a:moveTo>
                    <a:pt x="97905" y="375427"/>
                  </a:moveTo>
                  <a:cubicBezTo>
                    <a:pt x="100850" y="372482"/>
                    <a:pt x="173727" y="310647"/>
                    <a:pt x="180352" y="237034"/>
                  </a:cubicBezTo>
                  <a:cubicBezTo>
                    <a:pt x="186977" y="164893"/>
                    <a:pt x="132504" y="24292"/>
                    <a:pt x="130295" y="18403"/>
                  </a:cubicBezTo>
                  <a:lnTo>
                    <a:pt x="128087" y="12514"/>
                  </a:lnTo>
                  <a:lnTo>
                    <a:pt x="47112" y="0"/>
                  </a:lnTo>
                  <a:lnTo>
                    <a:pt x="38279" y="75085"/>
                  </a:lnTo>
                  <a:lnTo>
                    <a:pt x="0" y="98642"/>
                  </a:lnTo>
                  <a:lnTo>
                    <a:pt x="11778" y="117781"/>
                  </a:lnTo>
                  <a:lnTo>
                    <a:pt x="59627" y="88336"/>
                  </a:lnTo>
                  <a:lnTo>
                    <a:pt x="66252" y="25765"/>
                  </a:lnTo>
                  <a:lnTo>
                    <a:pt x="111156" y="32390"/>
                  </a:lnTo>
                  <a:cubicBezTo>
                    <a:pt x="121462" y="60363"/>
                    <a:pt x="162685" y="176672"/>
                    <a:pt x="157532" y="234826"/>
                  </a:cubicBezTo>
                  <a:cubicBezTo>
                    <a:pt x="151643" y="299605"/>
                    <a:pt x="83919" y="357760"/>
                    <a:pt x="83183" y="357760"/>
                  </a:cubicBezTo>
                  <a:lnTo>
                    <a:pt x="97905" y="375427"/>
                  </a:lnTo>
                  <a:close/>
                </a:path>
              </a:pathLst>
            </a:custGeom>
            <a:solidFill>
              <a:srgbClr val="FFA8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0752983" y="2059027"/>
              <a:ext cx="198755" cy="117781"/>
            </a:xfrm>
            <a:custGeom>
              <a:avLst/>
              <a:gdLst/>
              <a:ahLst/>
              <a:cxnLst/>
              <a:rect l="l" t="t" r="r" b="b"/>
              <a:pathLst>
                <a:path w="198755" h="117781" extrusionOk="0">
                  <a:moveTo>
                    <a:pt x="190658" y="0"/>
                  </a:moveTo>
                  <a:lnTo>
                    <a:pt x="204644" y="10306"/>
                  </a:lnTo>
                  <a:cubicBezTo>
                    <a:pt x="204644" y="10306"/>
                    <a:pt x="186241" y="55210"/>
                    <a:pt x="130295" y="94225"/>
                  </a:cubicBezTo>
                  <a:cubicBezTo>
                    <a:pt x="74349" y="133240"/>
                    <a:pt x="1472" y="118517"/>
                    <a:pt x="1472" y="118517"/>
                  </a:cubicBezTo>
                  <a:lnTo>
                    <a:pt x="0" y="101586"/>
                  </a:lnTo>
                  <a:lnTo>
                    <a:pt x="190658" y="0"/>
                  </a:ln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0752983" y="2057701"/>
              <a:ext cx="184033" cy="103058"/>
            </a:xfrm>
            <a:custGeom>
              <a:avLst/>
              <a:gdLst/>
              <a:ahLst/>
              <a:cxnLst/>
              <a:rect l="l" t="t" r="r" b="b"/>
              <a:pathLst>
                <a:path w="184032" h="103058" extrusionOk="0">
                  <a:moveTo>
                    <a:pt x="93489" y="2798"/>
                  </a:moveTo>
                  <a:cubicBezTo>
                    <a:pt x="93489" y="2798"/>
                    <a:pt x="128087" y="-2355"/>
                    <a:pt x="190658" y="1325"/>
                  </a:cubicBezTo>
                  <a:cubicBezTo>
                    <a:pt x="190658" y="1325"/>
                    <a:pt x="146490" y="119843"/>
                    <a:pt x="0" y="102912"/>
                  </a:cubicBezTo>
                  <a:cubicBezTo>
                    <a:pt x="0" y="102912"/>
                    <a:pt x="18403" y="55799"/>
                    <a:pt x="59627" y="21937"/>
                  </a:cubicBezTo>
                  <a:lnTo>
                    <a:pt x="93489" y="2798"/>
                  </a:lnTo>
                  <a:close/>
                </a:path>
              </a:pathLst>
            </a:custGeom>
            <a:solidFill>
              <a:srgbClr val="FFA8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10825324" y="2057701"/>
              <a:ext cx="110420" cy="95697"/>
            </a:xfrm>
            <a:custGeom>
              <a:avLst/>
              <a:gdLst/>
              <a:ahLst/>
              <a:cxnLst/>
              <a:rect l="l" t="t" r="r" b="b"/>
              <a:pathLst>
                <a:path w="110419" h="95697" extrusionOk="0">
                  <a:moveTo>
                    <a:pt x="7898" y="97759"/>
                  </a:moveTo>
                  <a:cubicBezTo>
                    <a:pt x="-200" y="67577"/>
                    <a:pt x="-3144" y="41076"/>
                    <a:pt x="4217" y="12367"/>
                  </a:cubicBezTo>
                  <a:lnTo>
                    <a:pt x="20412" y="2798"/>
                  </a:lnTo>
                  <a:cubicBezTo>
                    <a:pt x="20412" y="2798"/>
                    <a:pt x="55010" y="-2355"/>
                    <a:pt x="117581" y="1325"/>
                  </a:cubicBezTo>
                  <a:cubicBezTo>
                    <a:pt x="118317" y="1325"/>
                    <a:pt x="91080" y="74202"/>
                    <a:pt x="7898" y="97759"/>
                  </a:cubicBezTo>
                  <a:close/>
                </a:path>
              </a:pathLst>
            </a:custGeom>
            <a:solidFill>
              <a:srgbClr val="FFA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769914" y="2084055"/>
              <a:ext cx="44168" cy="66252"/>
            </a:xfrm>
            <a:custGeom>
              <a:avLst/>
              <a:gdLst/>
              <a:ahLst/>
              <a:cxnLst/>
              <a:rect l="l" t="t" r="r" b="b"/>
              <a:pathLst>
                <a:path w="44167" h="66251" extrusionOk="0">
                  <a:moveTo>
                    <a:pt x="0" y="64780"/>
                  </a:moveTo>
                  <a:cubicBezTo>
                    <a:pt x="11042" y="40487"/>
                    <a:pt x="25765" y="18403"/>
                    <a:pt x="44168" y="0"/>
                  </a:cubicBezTo>
                  <a:cubicBezTo>
                    <a:pt x="44904" y="21348"/>
                    <a:pt x="44904" y="42696"/>
                    <a:pt x="45640" y="64043"/>
                  </a:cubicBezTo>
                  <a:cubicBezTo>
                    <a:pt x="32390" y="70669"/>
                    <a:pt x="13986" y="70669"/>
                    <a:pt x="0" y="64780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0846472" y="2063920"/>
              <a:ext cx="88336" cy="73613"/>
            </a:xfrm>
            <a:custGeom>
              <a:avLst/>
              <a:gdLst/>
              <a:ahLst/>
              <a:cxnLst/>
              <a:rect l="l" t="t" r="r" b="b"/>
              <a:pathLst>
                <a:path w="88335" h="73613" extrusionOk="0">
                  <a:moveTo>
                    <a:pt x="0" y="78289"/>
                  </a:moveTo>
                  <a:cubicBezTo>
                    <a:pt x="2208" y="66511"/>
                    <a:pt x="3681" y="53997"/>
                    <a:pt x="8097" y="42219"/>
                  </a:cubicBezTo>
                  <a:cubicBezTo>
                    <a:pt x="12514" y="30441"/>
                    <a:pt x="19139" y="19399"/>
                    <a:pt x="28709" y="12037"/>
                  </a:cubicBezTo>
                  <a:cubicBezTo>
                    <a:pt x="45640" y="-477"/>
                    <a:pt x="68460" y="-477"/>
                    <a:pt x="89808" y="259"/>
                  </a:cubicBezTo>
                  <a:cubicBezTo>
                    <a:pt x="66252" y="33385"/>
                    <a:pt x="35334" y="59886"/>
                    <a:pt x="0" y="78289"/>
                  </a:cubicBezTo>
                  <a:close/>
                </a:path>
              </a:pathLst>
            </a:custGeom>
            <a:solidFill>
              <a:srgbClr val="FFA8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0778748" y="2020012"/>
              <a:ext cx="66252" cy="58891"/>
            </a:xfrm>
            <a:custGeom>
              <a:avLst/>
              <a:gdLst/>
              <a:ahLst/>
              <a:cxnLst/>
              <a:rect l="l" t="t" r="r" b="b"/>
              <a:pathLst>
                <a:path w="66251" h="58890" extrusionOk="0">
                  <a:moveTo>
                    <a:pt x="65516" y="0"/>
                  </a:moveTo>
                  <a:lnTo>
                    <a:pt x="67724" y="39751"/>
                  </a:lnTo>
                  <a:cubicBezTo>
                    <a:pt x="67724" y="39751"/>
                    <a:pt x="61835" y="65516"/>
                    <a:pt x="33862" y="58891"/>
                  </a:cubicBezTo>
                  <a:lnTo>
                    <a:pt x="0" y="39751"/>
                  </a:lnTo>
                  <a:lnTo>
                    <a:pt x="65516" y="0"/>
                  </a:lnTo>
                  <a:close/>
                </a:path>
              </a:pathLst>
            </a:custGeom>
            <a:solidFill>
              <a:srgbClr val="FFA8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0762553" y="1978052"/>
              <a:ext cx="80974" cy="80974"/>
            </a:xfrm>
            <a:custGeom>
              <a:avLst/>
              <a:gdLst/>
              <a:ahLst/>
              <a:cxnLst/>
              <a:rect l="l" t="t" r="r" b="b"/>
              <a:pathLst>
                <a:path w="80974" h="80974" extrusionOk="0">
                  <a:moveTo>
                    <a:pt x="22820" y="0"/>
                  </a:moveTo>
                  <a:cubicBezTo>
                    <a:pt x="22820" y="0"/>
                    <a:pt x="36070" y="28709"/>
                    <a:pt x="81710" y="41959"/>
                  </a:cubicBezTo>
                  <a:cubicBezTo>
                    <a:pt x="81710" y="41959"/>
                    <a:pt x="77294" y="91280"/>
                    <a:pt x="16195" y="81711"/>
                  </a:cubicBezTo>
                  <a:cubicBezTo>
                    <a:pt x="16195" y="81711"/>
                    <a:pt x="22084" y="39015"/>
                    <a:pt x="0" y="10306"/>
                  </a:cubicBezTo>
                  <a:lnTo>
                    <a:pt x="22820" y="0"/>
                  </a:lnTo>
                  <a:close/>
                </a:path>
              </a:pathLst>
            </a:custGeom>
            <a:solidFill>
              <a:srgbClr val="FFA8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10780220" y="1978052"/>
              <a:ext cx="58890" cy="80974"/>
            </a:xfrm>
            <a:custGeom>
              <a:avLst/>
              <a:gdLst/>
              <a:ahLst/>
              <a:cxnLst/>
              <a:rect l="l" t="t" r="r" b="b"/>
              <a:pathLst>
                <a:path w="58890" h="80974" extrusionOk="0">
                  <a:moveTo>
                    <a:pt x="0" y="2208"/>
                  </a:moveTo>
                  <a:lnTo>
                    <a:pt x="4417" y="0"/>
                  </a:lnTo>
                  <a:cubicBezTo>
                    <a:pt x="4417" y="0"/>
                    <a:pt x="17667" y="28709"/>
                    <a:pt x="63307" y="41959"/>
                  </a:cubicBezTo>
                  <a:cubicBezTo>
                    <a:pt x="63307" y="41959"/>
                    <a:pt x="60363" y="80238"/>
                    <a:pt x="17667" y="82447"/>
                  </a:cubicBezTo>
                  <a:cubicBezTo>
                    <a:pt x="19876" y="54474"/>
                    <a:pt x="14723" y="25765"/>
                    <a:pt x="0" y="2208"/>
                  </a:cubicBezTo>
                  <a:close/>
                </a:path>
              </a:pathLst>
            </a:custGeom>
            <a:solidFill>
              <a:srgbClr val="FFA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10780126" y="2000136"/>
              <a:ext cx="7361" cy="44168"/>
            </a:xfrm>
            <a:custGeom>
              <a:avLst/>
              <a:gdLst/>
              <a:ahLst/>
              <a:cxnLst/>
              <a:rect l="l" t="t" r="r" b="b"/>
              <a:pathLst>
                <a:path w="7361" h="44167" extrusionOk="0">
                  <a:moveTo>
                    <a:pt x="93" y="0"/>
                  </a:moveTo>
                  <a:cubicBezTo>
                    <a:pt x="-643" y="16931"/>
                    <a:pt x="3038" y="34598"/>
                    <a:pt x="8927" y="50793"/>
                  </a:cubicBezTo>
                  <a:cubicBezTo>
                    <a:pt x="14080" y="33862"/>
                    <a:pt x="10399" y="13986"/>
                    <a:pt x="93" y="0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0791262" y="1994983"/>
              <a:ext cx="44168" cy="44168"/>
            </a:xfrm>
            <a:custGeom>
              <a:avLst/>
              <a:gdLst/>
              <a:ahLst/>
              <a:cxnLst/>
              <a:rect l="l" t="t" r="r" b="b"/>
              <a:pathLst>
                <a:path w="44167" h="44167" extrusionOk="0">
                  <a:moveTo>
                    <a:pt x="35334" y="47112"/>
                  </a:moveTo>
                  <a:cubicBezTo>
                    <a:pt x="41223" y="42696"/>
                    <a:pt x="44904" y="35334"/>
                    <a:pt x="44904" y="27973"/>
                  </a:cubicBezTo>
                  <a:cubicBezTo>
                    <a:pt x="27973" y="20612"/>
                    <a:pt x="13250" y="12514"/>
                    <a:pt x="0" y="0"/>
                  </a:cubicBezTo>
                  <a:cubicBezTo>
                    <a:pt x="11042" y="16195"/>
                    <a:pt x="22084" y="33126"/>
                    <a:pt x="35334" y="47112"/>
                  </a:cubicBezTo>
                  <a:close/>
                </a:path>
              </a:pathLst>
            </a:custGeom>
            <a:solidFill>
              <a:srgbClr val="FFA8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0730163" y="1945663"/>
              <a:ext cx="66252" cy="51529"/>
            </a:xfrm>
            <a:custGeom>
              <a:avLst/>
              <a:gdLst/>
              <a:ahLst/>
              <a:cxnLst/>
              <a:rect l="l" t="t" r="r" b="b"/>
              <a:pathLst>
                <a:path w="66251" h="51529" extrusionOk="0">
                  <a:moveTo>
                    <a:pt x="63307" y="0"/>
                  </a:moveTo>
                  <a:cubicBezTo>
                    <a:pt x="63307" y="0"/>
                    <a:pt x="81711" y="24292"/>
                    <a:pt x="47849" y="44904"/>
                  </a:cubicBezTo>
                  <a:cubicBezTo>
                    <a:pt x="8097" y="68460"/>
                    <a:pt x="0" y="41959"/>
                    <a:pt x="0" y="41959"/>
                  </a:cubicBezTo>
                  <a:lnTo>
                    <a:pt x="63307" y="0"/>
                  </a:lnTo>
                  <a:close/>
                </a:path>
              </a:pathLst>
            </a:custGeom>
            <a:solidFill>
              <a:srgbClr val="FFA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10384181" y="1779297"/>
              <a:ext cx="338620" cy="228201"/>
            </a:xfrm>
            <a:custGeom>
              <a:avLst/>
              <a:gdLst/>
              <a:ahLst/>
              <a:cxnLst/>
              <a:rect l="l" t="t" r="r" b="b"/>
              <a:pathLst>
                <a:path w="338620" h="228200" extrusionOk="0">
                  <a:moveTo>
                    <a:pt x="339356" y="212006"/>
                  </a:moveTo>
                  <a:cubicBezTo>
                    <a:pt x="335676" y="213478"/>
                    <a:pt x="248076" y="251757"/>
                    <a:pt x="178880" y="224520"/>
                  </a:cubicBezTo>
                  <a:cubicBezTo>
                    <a:pt x="111892" y="198755"/>
                    <a:pt x="8834" y="87600"/>
                    <a:pt x="4417" y="83183"/>
                  </a:cubicBezTo>
                  <a:lnTo>
                    <a:pt x="0" y="78030"/>
                  </a:lnTo>
                  <a:lnTo>
                    <a:pt x="24292" y="0"/>
                  </a:lnTo>
                  <a:lnTo>
                    <a:pt x="95697" y="25765"/>
                  </a:lnTo>
                  <a:lnTo>
                    <a:pt x="133976" y="1472"/>
                  </a:lnTo>
                  <a:lnTo>
                    <a:pt x="145754" y="20612"/>
                  </a:lnTo>
                  <a:lnTo>
                    <a:pt x="97905" y="50793"/>
                  </a:lnTo>
                  <a:lnTo>
                    <a:pt x="39015" y="29445"/>
                  </a:lnTo>
                  <a:lnTo>
                    <a:pt x="25765" y="72141"/>
                  </a:lnTo>
                  <a:cubicBezTo>
                    <a:pt x="46376" y="93489"/>
                    <a:pt x="131768" y="181824"/>
                    <a:pt x="186977" y="203172"/>
                  </a:cubicBezTo>
                  <a:cubicBezTo>
                    <a:pt x="247340" y="226728"/>
                    <a:pt x="329787" y="191394"/>
                    <a:pt x="330523" y="190658"/>
                  </a:cubicBezTo>
                  <a:lnTo>
                    <a:pt x="339356" y="212006"/>
                  </a:ln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0496073" y="1621765"/>
              <a:ext cx="338620" cy="375427"/>
            </a:xfrm>
            <a:custGeom>
              <a:avLst/>
              <a:gdLst/>
              <a:ahLst/>
              <a:cxnLst/>
              <a:rect l="l" t="t" r="r" b="b"/>
              <a:pathLst>
                <a:path w="338620" h="375426" extrusionOk="0">
                  <a:moveTo>
                    <a:pt x="175935" y="0"/>
                  </a:moveTo>
                  <a:cubicBezTo>
                    <a:pt x="175935" y="0"/>
                    <a:pt x="462290" y="222312"/>
                    <a:pt x="278994" y="348926"/>
                  </a:cubicBezTo>
                  <a:cubicBezTo>
                    <a:pt x="80974" y="485847"/>
                    <a:pt x="0" y="100850"/>
                    <a:pt x="0" y="100850"/>
                  </a:cubicBezTo>
                  <a:lnTo>
                    <a:pt x="175935" y="0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10653605" y="1631334"/>
              <a:ext cx="176671" cy="368066"/>
            </a:xfrm>
            <a:custGeom>
              <a:avLst/>
              <a:gdLst/>
              <a:ahLst/>
              <a:cxnLst/>
              <a:rect l="l" t="t" r="r" b="b"/>
              <a:pathLst>
                <a:path w="176671" h="368065" extrusionOk="0">
                  <a:moveTo>
                    <a:pt x="31654" y="267952"/>
                  </a:moveTo>
                  <a:cubicBezTo>
                    <a:pt x="47849" y="205381"/>
                    <a:pt x="53001" y="139129"/>
                    <a:pt x="46376" y="75085"/>
                  </a:cubicBezTo>
                  <a:cubicBezTo>
                    <a:pt x="43432" y="50057"/>
                    <a:pt x="39015" y="24292"/>
                    <a:pt x="30181" y="0"/>
                  </a:cubicBezTo>
                  <a:cubicBezTo>
                    <a:pt x="81711" y="43432"/>
                    <a:pt x="282674" y="228201"/>
                    <a:pt x="122198" y="339357"/>
                  </a:cubicBezTo>
                  <a:cubicBezTo>
                    <a:pt x="75085" y="371746"/>
                    <a:pt x="34598" y="374691"/>
                    <a:pt x="0" y="360704"/>
                  </a:cubicBezTo>
                  <a:cubicBezTo>
                    <a:pt x="13250" y="329787"/>
                    <a:pt x="23556" y="297397"/>
                    <a:pt x="31654" y="267952"/>
                  </a:cubicBezTo>
                  <a:close/>
                </a:path>
              </a:pathLst>
            </a:custGeom>
            <a:solidFill>
              <a:srgbClr val="FFA8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0694092" y="1640168"/>
              <a:ext cx="125142" cy="345982"/>
            </a:xfrm>
            <a:custGeom>
              <a:avLst/>
              <a:gdLst/>
              <a:ahLst/>
              <a:cxnLst/>
              <a:rect l="l" t="t" r="r" b="b"/>
              <a:pathLst>
                <a:path w="125142" h="345981" extrusionOk="0">
                  <a:moveTo>
                    <a:pt x="85391" y="91280"/>
                  </a:moveTo>
                  <a:cubicBezTo>
                    <a:pt x="109683" y="132504"/>
                    <a:pt x="132504" y="177408"/>
                    <a:pt x="129559" y="225256"/>
                  </a:cubicBezTo>
                  <a:cubicBezTo>
                    <a:pt x="127351" y="256910"/>
                    <a:pt x="114100" y="287091"/>
                    <a:pt x="92016" y="309911"/>
                  </a:cubicBezTo>
                  <a:cubicBezTo>
                    <a:pt x="69932" y="332731"/>
                    <a:pt x="39751" y="346718"/>
                    <a:pt x="8097" y="349662"/>
                  </a:cubicBezTo>
                  <a:cubicBezTo>
                    <a:pt x="44168" y="236298"/>
                    <a:pt x="41223" y="111156"/>
                    <a:pt x="0" y="0"/>
                  </a:cubicBezTo>
                  <a:cubicBezTo>
                    <a:pt x="22084" y="19876"/>
                    <a:pt x="56682" y="53001"/>
                    <a:pt x="85391" y="91280"/>
                  </a:cubicBezTo>
                  <a:close/>
                </a:path>
              </a:pathLst>
            </a:custGeom>
            <a:solidFill>
              <a:srgbClr val="FFA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10496073" y="1621630"/>
              <a:ext cx="169310" cy="103058"/>
            </a:xfrm>
            <a:custGeom>
              <a:avLst/>
              <a:gdLst/>
              <a:ahLst/>
              <a:cxnLst/>
              <a:rect l="l" t="t" r="r" b="b"/>
              <a:pathLst>
                <a:path w="169310" h="103058" extrusionOk="0">
                  <a:moveTo>
                    <a:pt x="175935" y="135"/>
                  </a:moveTo>
                  <a:cubicBezTo>
                    <a:pt x="175935" y="135"/>
                    <a:pt x="161949" y="140000"/>
                    <a:pt x="0" y="100985"/>
                  </a:cubicBezTo>
                  <a:cubicBezTo>
                    <a:pt x="0" y="100985"/>
                    <a:pt x="39751" y="-4282"/>
                    <a:pt x="175935" y="135"/>
                  </a:cubicBezTo>
                  <a:close/>
                </a:path>
              </a:pathLst>
            </a:custGeom>
            <a:solidFill>
              <a:srgbClr val="FFDD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10496073" y="1624709"/>
              <a:ext cx="125142" cy="103058"/>
            </a:xfrm>
            <a:custGeom>
              <a:avLst/>
              <a:gdLst/>
              <a:ahLst/>
              <a:cxnLst/>
              <a:rect l="l" t="t" r="r" b="b"/>
              <a:pathLst>
                <a:path w="125142" h="103058" extrusionOk="0">
                  <a:moveTo>
                    <a:pt x="128823" y="0"/>
                  </a:moveTo>
                  <a:cubicBezTo>
                    <a:pt x="126615" y="2208"/>
                    <a:pt x="125142" y="4417"/>
                    <a:pt x="122934" y="6625"/>
                  </a:cubicBezTo>
                  <a:cubicBezTo>
                    <a:pt x="109683" y="24292"/>
                    <a:pt x="98642" y="43432"/>
                    <a:pt x="89072" y="64043"/>
                  </a:cubicBezTo>
                  <a:cubicBezTo>
                    <a:pt x="83183" y="77294"/>
                    <a:pt x="77294" y="89808"/>
                    <a:pt x="72877" y="103795"/>
                  </a:cubicBezTo>
                  <a:cubicBezTo>
                    <a:pt x="53001" y="106739"/>
                    <a:pt x="28709" y="105267"/>
                    <a:pt x="0" y="98642"/>
                  </a:cubicBezTo>
                  <a:cubicBezTo>
                    <a:pt x="0" y="97905"/>
                    <a:pt x="30181" y="17667"/>
                    <a:pt x="128823" y="0"/>
                  </a:cubicBez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0518157" y="1637224"/>
              <a:ext cx="132504" cy="73613"/>
            </a:xfrm>
            <a:custGeom>
              <a:avLst/>
              <a:gdLst/>
              <a:ahLst/>
              <a:cxnLst/>
              <a:rect l="l" t="t" r="r" b="b"/>
              <a:pathLst>
                <a:path w="132503" h="73613" extrusionOk="0">
                  <a:moveTo>
                    <a:pt x="1472" y="75085"/>
                  </a:moveTo>
                  <a:cubicBezTo>
                    <a:pt x="41959" y="80974"/>
                    <a:pt x="74349" y="75085"/>
                    <a:pt x="97905" y="56682"/>
                  </a:cubicBezTo>
                  <a:cubicBezTo>
                    <a:pt x="119989" y="39751"/>
                    <a:pt x="130295" y="15459"/>
                    <a:pt x="134712" y="0"/>
                  </a:cubicBezTo>
                  <a:cubicBezTo>
                    <a:pt x="54474" y="3681"/>
                    <a:pt x="15459" y="50057"/>
                    <a:pt x="0" y="75085"/>
                  </a:cubicBezTo>
                  <a:cubicBezTo>
                    <a:pt x="736" y="74349"/>
                    <a:pt x="1472" y="75085"/>
                    <a:pt x="1472" y="75085"/>
                  </a:cubicBezTo>
                  <a:lnTo>
                    <a:pt x="1472" y="75085"/>
                  </a:lnTo>
                  <a:close/>
                </a:path>
              </a:pathLst>
            </a:custGeom>
            <a:solidFill>
              <a:srgbClr val="FF81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10592506" y="1637224"/>
              <a:ext cx="58890" cy="58891"/>
            </a:xfrm>
            <a:custGeom>
              <a:avLst/>
              <a:gdLst/>
              <a:ahLst/>
              <a:cxnLst/>
              <a:rect l="l" t="t" r="r" b="b"/>
              <a:pathLst>
                <a:path w="58890" h="58890" extrusionOk="0">
                  <a:moveTo>
                    <a:pt x="8097" y="58891"/>
                  </a:moveTo>
                  <a:cubicBezTo>
                    <a:pt x="5889" y="43432"/>
                    <a:pt x="3681" y="27237"/>
                    <a:pt x="0" y="12514"/>
                  </a:cubicBezTo>
                  <a:cubicBezTo>
                    <a:pt x="16195" y="5889"/>
                    <a:pt x="36070" y="1472"/>
                    <a:pt x="58890" y="0"/>
                  </a:cubicBezTo>
                  <a:cubicBezTo>
                    <a:pt x="51529" y="26501"/>
                    <a:pt x="30917" y="43432"/>
                    <a:pt x="8097" y="58891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10699982" y="1659307"/>
              <a:ext cx="103058" cy="279730"/>
            </a:xfrm>
            <a:custGeom>
              <a:avLst/>
              <a:gdLst/>
              <a:ahLst/>
              <a:cxnLst/>
              <a:rect l="l" t="t" r="r" b="b"/>
              <a:pathLst>
                <a:path w="103058" h="279729" extrusionOk="0">
                  <a:moveTo>
                    <a:pt x="100114" y="172991"/>
                  </a:moveTo>
                  <a:cubicBezTo>
                    <a:pt x="81710" y="108211"/>
                    <a:pt x="47112" y="47849"/>
                    <a:pt x="0" y="0"/>
                  </a:cubicBezTo>
                  <a:cubicBezTo>
                    <a:pt x="39751" y="89072"/>
                    <a:pt x="50057" y="190658"/>
                    <a:pt x="28709" y="285619"/>
                  </a:cubicBezTo>
                  <a:cubicBezTo>
                    <a:pt x="55946" y="278258"/>
                    <a:pt x="85391" y="269424"/>
                    <a:pt x="98642" y="245132"/>
                  </a:cubicBezTo>
                  <a:cubicBezTo>
                    <a:pt x="111156" y="223048"/>
                    <a:pt x="106739" y="196547"/>
                    <a:pt x="100114" y="172991"/>
                  </a:cubicBezTo>
                  <a:close/>
                </a:path>
              </a:pathLst>
            </a:custGeom>
            <a:solidFill>
              <a:srgbClr val="FFA8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10510060" y="1662988"/>
              <a:ext cx="176671" cy="309175"/>
            </a:xfrm>
            <a:custGeom>
              <a:avLst/>
              <a:gdLst/>
              <a:ahLst/>
              <a:cxnLst/>
              <a:rect l="l" t="t" r="r" b="b"/>
              <a:pathLst>
                <a:path w="176671" h="309175" extrusionOk="0">
                  <a:moveTo>
                    <a:pt x="0" y="66988"/>
                  </a:moveTo>
                  <a:cubicBezTo>
                    <a:pt x="29445" y="79502"/>
                    <a:pt x="64043" y="79502"/>
                    <a:pt x="94225" y="66988"/>
                  </a:cubicBezTo>
                  <a:cubicBezTo>
                    <a:pt x="123670" y="54474"/>
                    <a:pt x="148698" y="30181"/>
                    <a:pt x="161213" y="0"/>
                  </a:cubicBezTo>
                  <a:cubicBezTo>
                    <a:pt x="192866" y="103794"/>
                    <a:pt x="181088" y="220839"/>
                    <a:pt x="125878" y="314328"/>
                  </a:cubicBezTo>
                  <a:cubicBezTo>
                    <a:pt x="51529" y="253965"/>
                    <a:pt x="5889" y="162685"/>
                    <a:pt x="0" y="66988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10526991" y="1718198"/>
              <a:ext cx="117781" cy="213478"/>
            </a:xfrm>
            <a:custGeom>
              <a:avLst/>
              <a:gdLst/>
              <a:ahLst/>
              <a:cxnLst/>
              <a:rect l="l" t="t" r="r" b="b"/>
              <a:pathLst>
                <a:path w="117780" h="213478" extrusionOk="0">
                  <a:moveTo>
                    <a:pt x="25765" y="32390"/>
                  </a:moveTo>
                  <a:cubicBezTo>
                    <a:pt x="29445" y="80974"/>
                    <a:pt x="40487" y="128823"/>
                    <a:pt x="58890" y="172991"/>
                  </a:cubicBezTo>
                  <a:cubicBezTo>
                    <a:pt x="58890" y="125142"/>
                    <a:pt x="53738" y="77294"/>
                    <a:pt x="44168" y="30918"/>
                  </a:cubicBezTo>
                  <a:cubicBezTo>
                    <a:pt x="69932" y="27237"/>
                    <a:pt x="94961" y="16195"/>
                    <a:pt x="115573" y="0"/>
                  </a:cubicBezTo>
                  <a:cubicBezTo>
                    <a:pt x="131031" y="73613"/>
                    <a:pt x="124406" y="148699"/>
                    <a:pt x="97169" y="218631"/>
                  </a:cubicBezTo>
                  <a:cubicBezTo>
                    <a:pt x="36807" y="176672"/>
                    <a:pt x="2944" y="104531"/>
                    <a:pt x="0" y="30918"/>
                  </a:cubicBezTo>
                  <a:cubicBezTo>
                    <a:pt x="8834" y="32390"/>
                    <a:pt x="17667" y="32390"/>
                    <a:pt x="25765" y="3239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10746358" y="1976239"/>
              <a:ext cx="29445" cy="14723"/>
            </a:xfrm>
            <a:custGeom>
              <a:avLst/>
              <a:gdLst/>
              <a:ahLst/>
              <a:cxnLst/>
              <a:rect l="l" t="t" r="r" b="b"/>
              <a:pathLst>
                <a:path w="29445" h="14722" extrusionOk="0">
                  <a:moveTo>
                    <a:pt x="21348" y="4022"/>
                  </a:moveTo>
                  <a:cubicBezTo>
                    <a:pt x="23556" y="2550"/>
                    <a:pt x="28709" y="-1131"/>
                    <a:pt x="31654" y="341"/>
                  </a:cubicBezTo>
                  <a:cubicBezTo>
                    <a:pt x="39751" y="4758"/>
                    <a:pt x="27973" y="11383"/>
                    <a:pt x="24292" y="13591"/>
                  </a:cubicBezTo>
                  <a:cubicBezTo>
                    <a:pt x="16931" y="17272"/>
                    <a:pt x="8097" y="19481"/>
                    <a:pt x="0" y="18744"/>
                  </a:cubicBezTo>
                  <a:cubicBezTo>
                    <a:pt x="6625" y="13591"/>
                    <a:pt x="13986" y="9175"/>
                    <a:pt x="21348" y="4022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10793470" y="2049457"/>
              <a:ext cx="36807" cy="22084"/>
            </a:xfrm>
            <a:custGeom>
              <a:avLst/>
              <a:gdLst/>
              <a:ahLst/>
              <a:cxnLst/>
              <a:rect l="l" t="t" r="r" b="b"/>
              <a:pathLst>
                <a:path w="36806" h="22083" extrusionOk="0">
                  <a:moveTo>
                    <a:pt x="40487" y="0"/>
                  </a:moveTo>
                  <a:cubicBezTo>
                    <a:pt x="29445" y="9570"/>
                    <a:pt x="14723" y="15459"/>
                    <a:pt x="0" y="16195"/>
                  </a:cubicBezTo>
                  <a:cubicBezTo>
                    <a:pt x="4417" y="19876"/>
                    <a:pt x="8834" y="22820"/>
                    <a:pt x="13250" y="25028"/>
                  </a:cubicBezTo>
                  <a:cubicBezTo>
                    <a:pt x="18403" y="27237"/>
                    <a:pt x="23556" y="27973"/>
                    <a:pt x="28709" y="25765"/>
                  </a:cubicBezTo>
                  <a:cubicBezTo>
                    <a:pt x="32390" y="24292"/>
                    <a:pt x="36070" y="21348"/>
                    <a:pt x="37543" y="16931"/>
                  </a:cubicBezTo>
                  <a:cubicBezTo>
                    <a:pt x="39015" y="12514"/>
                    <a:pt x="41959" y="3681"/>
                    <a:pt x="40487" y="0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10752983" y="2111292"/>
              <a:ext cx="161949" cy="66252"/>
            </a:xfrm>
            <a:custGeom>
              <a:avLst/>
              <a:gdLst/>
              <a:ahLst/>
              <a:cxnLst/>
              <a:rect l="l" t="t" r="r" b="b"/>
              <a:pathLst>
                <a:path w="161948" h="66251" extrusionOk="0">
                  <a:moveTo>
                    <a:pt x="1472" y="66252"/>
                  </a:moveTo>
                  <a:lnTo>
                    <a:pt x="0" y="53001"/>
                  </a:lnTo>
                  <a:cubicBezTo>
                    <a:pt x="58890" y="61099"/>
                    <a:pt x="120725" y="41223"/>
                    <a:pt x="163421" y="0"/>
                  </a:cubicBezTo>
                  <a:cubicBezTo>
                    <a:pt x="161949" y="5889"/>
                    <a:pt x="160476" y="12514"/>
                    <a:pt x="158268" y="18403"/>
                  </a:cubicBezTo>
                  <a:cubicBezTo>
                    <a:pt x="150171" y="26501"/>
                    <a:pt x="140601" y="33862"/>
                    <a:pt x="129559" y="41959"/>
                  </a:cubicBezTo>
                  <a:cubicBezTo>
                    <a:pt x="74349" y="80974"/>
                    <a:pt x="1472" y="66252"/>
                    <a:pt x="1472" y="66252"/>
                  </a:cubicBezTo>
                  <a:close/>
                </a:path>
              </a:pathLst>
            </a:custGeom>
            <a:solidFill>
              <a:srgbClr val="FFA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10549811" y="1980261"/>
              <a:ext cx="88336" cy="22084"/>
            </a:xfrm>
            <a:custGeom>
              <a:avLst/>
              <a:gdLst/>
              <a:ahLst/>
              <a:cxnLst/>
              <a:rect l="l" t="t" r="r" b="b"/>
              <a:pathLst>
                <a:path w="88335" h="22083" extrusionOk="0">
                  <a:moveTo>
                    <a:pt x="8834" y="0"/>
                  </a:moveTo>
                  <a:cubicBezTo>
                    <a:pt x="33862" y="11778"/>
                    <a:pt x="61835" y="16195"/>
                    <a:pt x="89072" y="13250"/>
                  </a:cubicBezTo>
                  <a:cubicBezTo>
                    <a:pt x="76558" y="22820"/>
                    <a:pt x="62571" y="27973"/>
                    <a:pt x="46376" y="25765"/>
                  </a:cubicBezTo>
                  <a:cubicBezTo>
                    <a:pt x="30181" y="23556"/>
                    <a:pt x="15459" y="17667"/>
                    <a:pt x="0" y="11042"/>
                  </a:cubicBezTo>
                  <a:cubicBezTo>
                    <a:pt x="2945" y="8097"/>
                    <a:pt x="6625" y="2945"/>
                    <a:pt x="8834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10386390" y="1791075"/>
              <a:ext cx="73613" cy="132504"/>
            </a:xfrm>
            <a:custGeom>
              <a:avLst/>
              <a:gdLst/>
              <a:ahLst/>
              <a:cxnLst/>
              <a:rect l="l" t="t" r="r" b="b"/>
              <a:pathLst>
                <a:path w="73613" h="132503" extrusionOk="0">
                  <a:moveTo>
                    <a:pt x="0" y="66252"/>
                  </a:moveTo>
                  <a:cubicBezTo>
                    <a:pt x="5889" y="43432"/>
                    <a:pt x="13987" y="20612"/>
                    <a:pt x="25029" y="0"/>
                  </a:cubicBezTo>
                  <a:cubicBezTo>
                    <a:pt x="22820" y="21348"/>
                    <a:pt x="19876" y="43432"/>
                    <a:pt x="17667" y="64780"/>
                  </a:cubicBezTo>
                  <a:cubicBezTo>
                    <a:pt x="34598" y="87600"/>
                    <a:pt x="55210" y="107475"/>
                    <a:pt x="78766" y="122934"/>
                  </a:cubicBezTo>
                  <a:cubicBezTo>
                    <a:pt x="78766" y="127351"/>
                    <a:pt x="79502" y="131767"/>
                    <a:pt x="79502" y="136184"/>
                  </a:cubicBezTo>
                  <a:cubicBezTo>
                    <a:pt x="52265" y="114836"/>
                    <a:pt x="24292" y="91280"/>
                    <a:pt x="0" y="66252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10751511" y="1570236"/>
              <a:ext cx="14723" cy="66252"/>
            </a:xfrm>
            <a:custGeom>
              <a:avLst/>
              <a:gdLst/>
              <a:ahLst/>
              <a:cxnLst/>
              <a:rect l="l" t="t" r="r" b="b"/>
              <a:pathLst>
                <a:path w="14722" h="66251" extrusionOk="0">
                  <a:moveTo>
                    <a:pt x="10306" y="72141"/>
                  </a:moveTo>
                  <a:cubicBezTo>
                    <a:pt x="12514" y="50793"/>
                    <a:pt x="13986" y="29445"/>
                    <a:pt x="16195" y="8097"/>
                  </a:cubicBezTo>
                  <a:cubicBezTo>
                    <a:pt x="13250" y="5889"/>
                    <a:pt x="8834" y="2945"/>
                    <a:pt x="5889" y="0"/>
                  </a:cubicBezTo>
                  <a:cubicBezTo>
                    <a:pt x="3681" y="24292"/>
                    <a:pt x="2208" y="43432"/>
                    <a:pt x="0" y="67724"/>
                  </a:cubicBezTo>
                  <a:cubicBezTo>
                    <a:pt x="3681" y="66988"/>
                    <a:pt x="5889" y="72141"/>
                    <a:pt x="10306" y="72141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10008754" y="2091212"/>
              <a:ext cx="287091" cy="147226"/>
            </a:xfrm>
            <a:custGeom>
              <a:avLst/>
              <a:gdLst/>
              <a:ahLst/>
              <a:cxnLst/>
              <a:rect l="l" t="t" r="r" b="b"/>
              <a:pathLst>
                <a:path w="287091" h="147226" extrusionOk="0">
                  <a:moveTo>
                    <a:pt x="15459" y="126819"/>
                  </a:moveTo>
                  <a:cubicBezTo>
                    <a:pt x="40487" y="108415"/>
                    <a:pt x="66252" y="89276"/>
                    <a:pt x="91280" y="70873"/>
                  </a:cubicBezTo>
                  <a:cubicBezTo>
                    <a:pt x="61099" y="86331"/>
                    <a:pt x="30181" y="102526"/>
                    <a:pt x="0" y="117985"/>
                  </a:cubicBezTo>
                  <a:cubicBezTo>
                    <a:pt x="25765" y="76026"/>
                    <a:pt x="69932" y="45844"/>
                    <a:pt x="118517" y="37011"/>
                  </a:cubicBezTo>
                  <a:cubicBezTo>
                    <a:pt x="75085" y="40691"/>
                    <a:pt x="33126" y="59095"/>
                    <a:pt x="1472" y="89276"/>
                  </a:cubicBezTo>
                  <a:cubicBezTo>
                    <a:pt x="32390" y="44372"/>
                    <a:pt x="80974" y="12718"/>
                    <a:pt x="134712" y="3149"/>
                  </a:cubicBezTo>
                  <a:cubicBezTo>
                    <a:pt x="188450" y="-6421"/>
                    <a:pt x="245132" y="6093"/>
                    <a:pt x="289300" y="37011"/>
                  </a:cubicBezTo>
                  <a:cubicBezTo>
                    <a:pt x="270896" y="85595"/>
                    <a:pt x="230409" y="125346"/>
                    <a:pt x="181824" y="143014"/>
                  </a:cubicBezTo>
                  <a:cubicBezTo>
                    <a:pt x="133240" y="160681"/>
                    <a:pt x="76558" y="155528"/>
                    <a:pt x="31654" y="129027"/>
                  </a:cubicBezTo>
                  <a:cubicBezTo>
                    <a:pt x="87600" y="136388"/>
                    <a:pt x="146490" y="120194"/>
                    <a:pt x="189922" y="84859"/>
                  </a:cubicBezTo>
                  <a:cubicBezTo>
                    <a:pt x="131768" y="99582"/>
                    <a:pt x="73613" y="112832"/>
                    <a:pt x="15459" y="126819"/>
                  </a:cubicBezTo>
                  <a:close/>
                </a:path>
              </a:pathLst>
            </a:custGeom>
            <a:solidFill>
              <a:srgbClr val="FF6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10210127" y="2106781"/>
              <a:ext cx="36807" cy="36807"/>
            </a:xfrm>
            <a:custGeom>
              <a:avLst/>
              <a:gdLst/>
              <a:ahLst/>
              <a:cxnLst/>
              <a:rect l="l" t="t" r="r" b="b"/>
              <a:pathLst>
                <a:path w="36806" h="36806" extrusionOk="0">
                  <a:moveTo>
                    <a:pt x="32717" y="31011"/>
                  </a:moveTo>
                  <a:cubicBezTo>
                    <a:pt x="26092" y="38373"/>
                    <a:pt x="13578" y="39109"/>
                    <a:pt x="6216" y="32484"/>
                  </a:cubicBezTo>
                  <a:cubicBezTo>
                    <a:pt x="327" y="27331"/>
                    <a:pt x="-1881" y="17761"/>
                    <a:pt x="1799" y="11136"/>
                  </a:cubicBezTo>
                  <a:cubicBezTo>
                    <a:pt x="4744" y="5247"/>
                    <a:pt x="10633" y="830"/>
                    <a:pt x="17258" y="94"/>
                  </a:cubicBezTo>
                  <a:cubicBezTo>
                    <a:pt x="23883" y="-642"/>
                    <a:pt x="30508" y="3038"/>
                    <a:pt x="34189" y="8191"/>
                  </a:cubicBezTo>
                  <a:cubicBezTo>
                    <a:pt x="38606" y="14816"/>
                    <a:pt x="37870" y="25122"/>
                    <a:pt x="32717" y="31011"/>
                  </a:cubicBezTo>
                  <a:close/>
                </a:path>
              </a:pathLst>
            </a:custGeom>
            <a:solidFill>
              <a:srgbClr val="FF69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10167610" y="2105343"/>
              <a:ext cx="22084" cy="22084"/>
            </a:xfrm>
            <a:custGeom>
              <a:avLst/>
              <a:gdLst/>
              <a:ahLst/>
              <a:cxnLst/>
              <a:rect l="l" t="t" r="r" b="b"/>
              <a:pathLst>
                <a:path w="22083" h="22083" extrusionOk="0">
                  <a:moveTo>
                    <a:pt x="3829" y="20671"/>
                  </a:moveTo>
                  <a:cubicBezTo>
                    <a:pt x="-588" y="16991"/>
                    <a:pt x="-1324" y="9629"/>
                    <a:pt x="2357" y="4476"/>
                  </a:cubicBezTo>
                  <a:cubicBezTo>
                    <a:pt x="6037" y="60"/>
                    <a:pt x="13399" y="-1413"/>
                    <a:pt x="17815" y="1532"/>
                  </a:cubicBezTo>
                  <a:cubicBezTo>
                    <a:pt x="22968" y="5213"/>
                    <a:pt x="24441" y="13310"/>
                    <a:pt x="20760" y="18463"/>
                  </a:cubicBezTo>
                  <a:cubicBezTo>
                    <a:pt x="17079" y="24352"/>
                    <a:pt x="8246" y="25088"/>
                    <a:pt x="3829" y="20671"/>
                  </a:cubicBezTo>
                  <a:close/>
                </a:path>
              </a:pathLst>
            </a:custGeom>
            <a:solidFill>
              <a:srgbClr val="FF69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9932898" y="2207269"/>
              <a:ext cx="103058" cy="154588"/>
            </a:xfrm>
            <a:custGeom>
              <a:avLst/>
              <a:gdLst/>
              <a:ahLst/>
              <a:cxnLst/>
              <a:rect l="l" t="t" r="r" b="b"/>
              <a:pathLst>
                <a:path w="103058" h="154587" extrusionOk="0">
                  <a:moveTo>
                    <a:pt x="63342" y="84375"/>
                  </a:moveTo>
                  <a:cubicBezTo>
                    <a:pt x="61133" y="60819"/>
                    <a:pt x="64078" y="36526"/>
                    <a:pt x="70703" y="14442"/>
                  </a:cubicBezTo>
                  <a:cubicBezTo>
                    <a:pt x="62606" y="20331"/>
                    <a:pt x="54508" y="26220"/>
                    <a:pt x="46411" y="31373"/>
                  </a:cubicBezTo>
                  <a:cubicBezTo>
                    <a:pt x="49355" y="26957"/>
                    <a:pt x="53036" y="22540"/>
                    <a:pt x="53772" y="16651"/>
                  </a:cubicBezTo>
                  <a:cubicBezTo>
                    <a:pt x="55244" y="11498"/>
                    <a:pt x="53772" y="4873"/>
                    <a:pt x="48619" y="1928"/>
                  </a:cubicBezTo>
                  <a:cubicBezTo>
                    <a:pt x="43466" y="-1753"/>
                    <a:pt x="36105" y="456"/>
                    <a:pt x="30952" y="3400"/>
                  </a:cubicBezTo>
                  <a:cubicBezTo>
                    <a:pt x="10340" y="14442"/>
                    <a:pt x="-702" y="39471"/>
                    <a:pt x="35" y="63027"/>
                  </a:cubicBezTo>
                  <a:cubicBezTo>
                    <a:pt x="1507" y="86583"/>
                    <a:pt x="14021" y="108667"/>
                    <a:pt x="30952" y="124862"/>
                  </a:cubicBezTo>
                  <a:cubicBezTo>
                    <a:pt x="47883" y="141057"/>
                    <a:pt x="69231" y="152099"/>
                    <a:pt x="91315" y="160196"/>
                  </a:cubicBezTo>
                  <a:cubicBezTo>
                    <a:pt x="83953" y="144001"/>
                    <a:pt x="76592" y="128543"/>
                    <a:pt x="69231" y="112348"/>
                  </a:cubicBezTo>
                  <a:cubicBezTo>
                    <a:pt x="76592" y="119709"/>
                    <a:pt x="83953" y="127070"/>
                    <a:pt x="91315" y="134432"/>
                  </a:cubicBezTo>
                  <a:cubicBezTo>
                    <a:pt x="85426" y="128543"/>
                    <a:pt x="85426" y="119709"/>
                    <a:pt x="88370" y="112348"/>
                  </a:cubicBezTo>
                  <a:cubicBezTo>
                    <a:pt x="91315" y="104986"/>
                    <a:pt x="95732" y="98361"/>
                    <a:pt x="100148" y="91736"/>
                  </a:cubicBezTo>
                  <a:cubicBezTo>
                    <a:pt x="111190" y="72597"/>
                    <a:pt x="111926" y="48304"/>
                    <a:pt x="103093" y="27693"/>
                  </a:cubicBezTo>
                  <a:cubicBezTo>
                    <a:pt x="103093" y="43888"/>
                    <a:pt x="97940" y="60819"/>
                    <a:pt x="89106" y="74069"/>
                  </a:cubicBezTo>
                  <a:cubicBezTo>
                    <a:pt x="89106" y="60082"/>
                    <a:pt x="89843" y="45360"/>
                    <a:pt x="89843" y="31373"/>
                  </a:cubicBezTo>
                  <a:cubicBezTo>
                    <a:pt x="74384" y="43888"/>
                    <a:pt x="64078" y="63763"/>
                    <a:pt x="63342" y="84375"/>
                  </a:cubicBezTo>
                  <a:close/>
                </a:path>
              </a:pathLst>
            </a:custGeom>
            <a:solidFill>
              <a:srgbClr val="FF6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9945999" y="2253471"/>
              <a:ext cx="22084" cy="22084"/>
            </a:xfrm>
            <a:custGeom>
              <a:avLst/>
              <a:gdLst/>
              <a:ahLst/>
              <a:cxnLst/>
              <a:rect l="l" t="t" r="r" b="b"/>
              <a:pathLst>
                <a:path w="22083" h="22083" extrusionOk="0">
                  <a:moveTo>
                    <a:pt x="3865" y="20507"/>
                  </a:moveTo>
                  <a:cubicBezTo>
                    <a:pt x="-1288" y="16090"/>
                    <a:pt x="-1288" y="7256"/>
                    <a:pt x="3865" y="2839"/>
                  </a:cubicBezTo>
                  <a:cubicBezTo>
                    <a:pt x="9018" y="-1577"/>
                    <a:pt x="17851" y="-841"/>
                    <a:pt x="21532" y="5048"/>
                  </a:cubicBezTo>
                  <a:cubicBezTo>
                    <a:pt x="24476" y="9465"/>
                    <a:pt x="23740" y="16826"/>
                    <a:pt x="19323" y="20507"/>
                  </a:cubicBezTo>
                  <a:cubicBezTo>
                    <a:pt x="14907" y="24187"/>
                    <a:pt x="8282" y="24923"/>
                    <a:pt x="3865" y="20507"/>
                  </a:cubicBezTo>
                  <a:close/>
                </a:path>
              </a:pathLst>
            </a:custGeom>
            <a:solidFill>
              <a:srgbClr val="FF69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10187634" y="2231426"/>
              <a:ext cx="58890" cy="22084"/>
            </a:xfrm>
            <a:custGeom>
              <a:avLst/>
              <a:gdLst/>
              <a:ahLst/>
              <a:cxnLst/>
              <a:rect l="l" t="t" r="r" b="b"/>
              <a:pathLst>
                <a:path w="58890" h="22083" extrusionOk="0">
                  <a:moveTo>
                    <a:pt x="30917" y="26356"/>
                  </a:moveTo>
                  <a:cubicBezTo>
                    <a:pt x="38279" y="25620"/>
                    <a:pt x="46376" y="24884"/>
                    <a:pt x="53001" y="21939"/>
                  </a:cubicBezTo>
                  <a:cubicBezTo>
                    <a:pt x="59627" y="18995"/>
                    <a:pt x="64780" y="11634"/>
                    <a:pt x="63307" y="5008"/>
                  </a:cubicBezTo>
                  <a:cubicBezTo>
                    <a:pt x="43432" y="-3825"/>
                    <a:pt x="16931" y="-881"/>
                    <a:pt x="0" y="13106"/>
                  </a:cubicBezTo>
                  <a:cubicBezTo>
                    <a:pt x="0" y="18995"/>
                    <a:pt x="5889" y="23412"/>
                    <a:pt x="11778" y="25620"/>
                  </a:cubicBezTo>
                  <a:cubicBezTo>
                    <a:pt x="17667" y="27092"/>
                    <a:pt x="24292" y="26356"/>
                    <a:pt x="30917" y="26356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10064700" y="2244876"/>
              <a:ext cx="88336" cy="29445"/>
            </a:xfrm>
            <a:custGeom>
              <a:avLst/>
              <a:gdLst/>
              <a:ahLst/>
              <a:cxnLst/>
              <a:rect l="l" t="t" r="r" b="b"/>
              <a:pathLst>
                <a:path w="88335" h="29445" extrusionOk="0">
                  <a:moveTo>
                    <a:pt x="17667" y="4808"/>
                  </a:moveTo>
                  <a:cubicBezTo>
                    <a:pt x="30181" y="1864"/>
                    <a:pt x="43432" y="-1081"/>
                    <a:pt x="56682" y="392"/>
                  </a:cubicBezTo>
                  <a:cubicBezTo>
                    <a:pt x="69932" y="1864"/>
                    <a:pt x="83183" y="8489"/>
                    <a:pt x="89072" y="20267"/>
                  </a:cubicBezTo>
                  <a:cubicBezTo>
                    <a:pt x="68460" y="23948"/>
                    <a:pt x="47849" y="27628"/>
                    <a:pt x="27237" y="31309"/>
                  </a:cubicBezTo>
                  <a:cubicBezTo>
                    <a:pt x="21348" y="32045"/>
                    <a:pt x="15459" y="33517"/>
                    <a:pt x="10306" y="32045"/>
                  </a:cubicBezTo>
                  <a:cubicBezTo>
                    <a:pt x="5153" y="30573"/>
                    <a:pt x="0" y="25420"/>
                    <a:pt x="0" y="19531"/>
                  </a:cubicBezTo>
                  <a:cubicBezTo>
                    <a:pt x="0" y="10697"/>
                    <a:pt x="9570" y="7017"/>
                    <a:pt x="17667" y="4808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9946183" y="2347310"/>
              <a:ext cx="73613" cy="95697"/>
            </a:xfrm>
            <a:custGeom>
              <a:avLst/>
              <a:gdLst/>
              <a:ahLst/>
              <a:cxnLst/>
              <a:rect l="l" t="t" r="r" b="b"/>
              <a:pathLst>
                <a:path w="73613" h="95697" extrusionOk="0">
                  <a:moveTo>
                    <a:pt x="59627" y="34879"/>
                  </a:moveTo>
                  <a:cubicBezTo>
                    <a:pt x="55946" y="26045"/>
                    <a:pt x="51529" y="16475"/>
                    <a:pt x="44168" y="9114"/>
                  </a:cubicBezTo>
                  <a:cubicBezTo>
                    <a:pt x="36807" y="1753"/>
                    <a:pt x="26501" y="-1928"/>
                    <a:pt x="16931" y="1016"/>
                  </a:cubicBezTo>
                  <a:cubicBezTo>
                    <a:pt x="10306" y="3225"/>
                    <a:pt x="5153" y="9114"/>
                    <a:pt x="2945" y="15739"/>
                  </a:cubicBezTo>
                  <a:cubicBezTo>
                    <a:pt x="0" y="22364"/>
                    <a:pt x="0" y="29726"/>
                    <a:pt x="0" y="36351"/>
                  </a:cubicBezTo>
                  <a:cubicBezTo>
                    <a:pt x="736" y="50337"/>
                    <a:pt x="4417" y="64324"/>
                    <a:pt x="11778" y="75366"/>
                  </a:cubicBezTo>
                  <a:cubicBezTo>
                    <a:pt x="19139" y="87144"/>
                    <a:pt x="31654" y="95977"/>
                    <a:pt x="44904" y="98186"/>
                  </a:cubicBezTo>
                  <a:cubicBezTo>
                    <a:pt x="60363" y="101130"/>
                    <a:pt x="79502" y="96714"/>
                    <a:pt x="77294" y="78310"/>
                  </a:cubicBezTo>
                  <a:cubicBezTo>
                    <a:pt x="75822" y="62852"/>
                    <a:pt x="66252" y="48865"/>
                    <a:pt x="59627" y="34879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9954045" y="2357027"/>
              <a:ext cx="44168" cy="66252"/>
            </a:xfrm>
            <a:custGeom>
              <a:avLst/>
              <a:gdLst/>
              <a:ahLst/>
              <a:cxnLst/>
              <a:rect l="l" t="t" r="r" b="b"/>
              <a:pathLst>
                <a:path w="44167" h="66251" extrusionOk="0">
                  <a:moveTo>
                    <a:pt x="45876" y="59759"/>
                  </a:moveTo>
                  <a:cubicBezTo>
                    <a:pt x="39251" y="61232"/>
                    <a:pt x="31889" y="56815"/>
                    <a:pt x="30417" y="50926"/>
                  </a:cubicBezTo>
                  <a:cubicBezTo>
                    <a:pt x="28945" y="44301"/>
                    <a:pt x="32625" y="36939"/>
                    <a:pt x="39251" y="34731"/>
                  </a:cubicBezTo>
                  <a:cubicBezTo>
                    <a:pt x="39987" y="22217"/>
                    <a:pt x="33361" y="9702"/>
                    <a:pt x="22320" y="3077"/>
                  </a:cubicBezTo>
                  <a:cubicBezTo>
                    <a:pt x="17167" y="133"/>
                    <a:pt x="11278" y="-1340"/>
                    <a:pt x="6125" y="1605"/>
                  </a:cubicBezTo>
                  <a:cubicBezTo>
                    <a:pt x="236" y="5286"/>
                    <a:pt x="-501" y="13383"/>
                    <a:pt x="236" y="20008"/>
                  </a:cubicBezTo>
                  <a:cubicBezTo>
                    <a:pt x="2444" y="36203"/>
                    <a:pt x="9805" y="50926"/>
                    <a:pt x="21583" y="61968"/>
                  </a:cubicBezTo>
                  <a:cubicBezTo>
                    <a:pt x="26000" y="66385"/>
                    <a:pt x="31889" y="70065"/>
                    <a:pt x="38514" y="70065"/>
                  </a:cubicBezTo>
                  <a:cubicBezTo>
                    <a:pt x="45140" y="70801"/>
                    <a:pt x="47348" y="66385"/>
                    <a:pt x="45876" y="59759"/>
                  </a:cubicBezTo>
                  <a:close/>
                </a:path>
              </a:pathLst>
            </a:custGeom>
            <a:solidFill>
              <a:srgbClr val="FFC4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10473314" y="1886036"/>
              <a:ext cx="95697" cy="110420"/>
            </a:xfrm>
            <a:custGeom>
              <a:avLst/>
              <a:gdLst/>
              <a:ahLst/>
              <a:cxnLst/>
              <a:rect l="l" t="t" r="r" b="b"/>
              <a:pathLst>
                <a:path w="95697" h="110419" extrusionOk="0">
                  <a:moveTo>
                    <a:pt x="93428" y="55210"/>
                  </a:moveTo>
                  <a:cubicBezTo>
                    <a:pt x="100789" y="61835"/>
                    <a:pt x="100789" y="73613"/>
                    <a:pt x="100789" y="83919"/>
                  </a:cubicBezTo>
                  <a:cubicBezTo>
                    <a:pt x="100053" y="94225"/>
                    <a:pt x="101525" y="100114"/>
                    <a:pt x="93428" y="106739"/>
                  </a:cubicBezTo>
                  <a:cubicBezTo>
                    <a:pt x="86803" y="111892"/>
                    <a:pt x="77969" y="117781"/>
                    <a:pt x="69136" y="116309"/>
                  </a:cubicBezTo>
                  <a:cubicBezTo>
                    <a:pt x="58830" y="114836"/>
                    <a:pt x="52941" y="101586"/>
                    <a:pt x="57358" y="92753"/>
                  </a:cubicBezTo>
                  <a:cubicBezTo>
                    <a:pt x="52941" y="93489"/>
                    <a:pt x="49260" y="94961"/>
                    <a:pt x="44843" y="94225"/>
                  </a:cubicBezTo>
                  <a:cubicBezTo>
                    <a:pt x="40427" y="94225"/>
                    <a:pt x="36010" y="92016"/>
                    <a:pt x="34537" y="88336"/>
                  </a:cubicBezTo>
                  <a:cubicBezTo>
                    <a:pt x="33065" y="85391"/>
                    <a:pt x="33065" y="81711"/>
                    <a:pt x="30857" y="80238"/>
                  </a:cubicBezTo>
                  <a:cubicBezTo>
                    <a:pt x="27912" y="78030"/>
                    <a:pt x="24232" y="78766"/>
                    <a:pt x="21287" y="78766"/>
                  </a:cubicBezTo>
                  <a:cubicBezTo>
                    <a:pt x="-3741" y="78766"/>
                    <a:pt x="-797" y="39751"/>
                    <a:pt x="1412" y="25028"/>
                  </a:cubicBezTo>
                  <a:cubicBezTo>
                    <a:pt x="1412" y="22820"/>
                    <a:pt x="5828" y="736"/>
                    <a:pt x="3620" y="0"/>
                  </a:cubicBezTo>
                  <a:cubicBezTo>
                    <a:pt x="11717" y="2945"/>
                    <a:pt x="19815" y="6625"/>
                    <a:pt x="27912" y="9570"/>
                  </a:cubicBezTo>
                </a:path>
              </a:pathLst>
            </a:custGeom>
            <a:solidFill>
              <a:srgbClr val="FFDC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10464420" y="2154724"/>
              <a:ext cx="73613" cy="7361"/>
            </a:xfrm>
            <a:custGeom>
              <a:avLst/>
              <a:gdLst/>
              <a:ahLst/>
              <a:cxnLst/>
              <a:rect l="l" t="t" r="r" b="b"/>
              <a:pathLst>
                <a:path w="73613" h="7361" extrusionOk="0">
                  <a:moveTo>
                    <a:pt x="0" y="8834"/>
                  </a:moveTo>
                  <a:lnTo>
                    <a:pt x="74349" y="0"/>
                  </a:lnTo>
                  <a:cubicBezTo>
                    <a:pt x="74349" y="0"/>
                    <a:pt x="75085" y="4417"/>
                    <a:pt x="76558" y="12514"/>
                  </a:cubicBezTo>
                  <a:lnTo>
                    <a:pt x="0" y="8834"/>
                  </a:lnTo>
                  <a:close/>
                </a:path>
              </a:pathLst>
            </a:custGeom>
            <a:solidFill>
              <a:srgbClr val="FFF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9146745" y="4045109"/>
              <a:ext cx="2024360" cy="485847"/>
            </a:xfrm>
            <a:custGeom>
              <a:avLst/>
              <a:gdLst/>
              <a:ahLst/>
              <a:cxnLst/>
              <a:rect l="l" t="t" r="r" b="b"/>
              <a:pathLst>
                <a:path w="2024360" h="485846" extrusionOk="0">
                  <a:moveTo>
                    <a:pt x="1986082" y="286355"/>
                  </a:moveTo>
                  <a:lnTo>
                    <a:pt x="1470054" y="286355"/>
                  </a:lnTo>
                  <a:lnTo>
                    <a:pt x="1436928" y="0"/>
                  </a:lnTo>
                  <a:lnTo>
                    <a:pt x="590377" y="0"/>
                  </a:lnTo>
                  <a:lnTo>
                    <a:pt x="556515" y="286355"/>
                  </a:lnTo>
                  <a:lnTo>
                    <a:pt x="40487" y="286355"/>
                  </a:lnTo>
                  <a:lnTo>
                    <a:pt x="0" y="488055"/>
                  </a:lnTo>
                  <a:lnTo>
                    <a:pt x="2026569" y="488055"/>
                  </a:lnTo>
                  <a:close/>
                </a:path>
              </a:pathLst>
            </a:custGeom>
            <a:solidFill>
              <a:srgbClr val="FF7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10641827" y="1471594"/>
              <a:ext cx="66252" cy="58891"/>
            </a:xfrm>
            <a:custGeom>
              <a:avLst/>
              <a:gdLst/>
              <a:ahLst/>
              <a:cxnLst/>
              <a:rect l="l" t="t" r="r" b="b"/>
              <a:pathLst>
                <a:path w="66251" h="58890" extrusionOk="0">
                  <a:moveTo>
                    <a:pt x="69932" y="29445"/>
                  </a:moveTo>
                  <a:lnTo>
                    <a:pt x="17667" y="64043"/>
                  </a:lnTo>
                  <a:lnTo>
                    <a:pt x="0" y="29445"/>
                  </a:lnTo>
                  <a:lnTo>
                    <a:pt x="59627" y="0"/>
                  </a:lnTo>
                  <a:close/>
                </a:path>
              </a:pathLst>
            </a:custGeom>
            <a:solidFill>
              <a:srgbClr val="FFA9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9790123" y="3403202"/>
              <a:ext cx="66252" cy="58891"/>
            </a:xfrm>
            <a:custGeom>
              <a:avLst/>
              <a:gdLst/>
              <a:ahLst/>
              <a:cxnLst/>
              <a:rect l="l" t="t" r="r" b="b"/>
              <a:pathLst>
                <a:path w="66251" h="58890" extrusionOk="0">
                  <a:moveTo>
                    <a:pt x="70669" y="29445"/>
                  </a:moveTo>
                  <a:lnTo>
                    <a:pt x="18403" y="64044"/>
                  </a:lnTo>
                  <a:lnTo>
                    <a:pt x="0" y="29445"/>
                  </a:lnTo>
                  <a:lnTo>
                    <a:pt x="60363" y="0"/>
                  </a:lnTo>
                  <a:close/>
                </a:path>
              </a:pathLst>
            </a:custGeom>
            <a:solidFill>
              <a:srgbClr val="FFA9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9366848" y="3080777"/>
              <a:ext cx="73613" cy="14723"/>
            </a:xfrm>
            <a:custGeom>
              <a:avLst/>
              <a:gdLst/>
              <a:ahLst/>
              <a:cxnLst/>
              <a:rect l="l" t="t" r="r" b="b"/>
              <a:pathLst>
                <a:path w="73613" h="14722" extrusionOk="0">
                  <a:moveTo>
                    <a:pt x="74349" y="15459"/>
                  </a:moveTo>
                  <a:lnTo>
                    <a:pt x="56682" y="0"/>
                  </a:lnTo>
                  <a:lnTo>
                    <a:pt x="0" y="8097"/>
                  </a:lnTo>
                  <a:lnTo>
                    <a:pt x="22084" y="20612"/>
                  </a:lnTo>
                  <a:close/>
                </a:path>
              </a:pathLst>
            </a:custGeom>
            <a:solidFill>
              <a:srgbClr val="FFA9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10192787" y="1877938"/>
              <a:ext cx="51529" cy="66252"/>
            </a:xfrm>
            <a:custGeom>
              <a:avLst/>
              <a:gdLst/>
              <a:ahLst/>
              <a:cxnLst/>
              <a:rect l="l" t="t" r="r" b="b"/>
              <a:pathLst>
                <a:path w="51529" h="66251" extrusionOk="0">
                  <a:moveTo>
                    <a:pt x="53738" y="36070"/>
                  </a:moveTo>
                  <a:lnTo>
                    <a:pt x="11042" y="66988"/>
                  </a:lnTo>
                  <a:lnTo>
                    <a:pt x="0" y="5153"/>
                  </a:lnTo>
                  <a:lnTo>
                    <a:pt x="26501" y="0"/>
                  </a:lnTo>
                  <a:close/>
                </a:path>
              </a:pathLst>
            </a:custGeom>
            <a:solidFill>
              <a:srgbClr val="FFA9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11070992" y="2664863"/>
              <a:ext cx="36807" cy="51529"/>
            </a:xfrm>
            <a:custGeom>
              <a:avLst/>
              <a:gdLst/>
              <a:ahLst/>
              <a:cxnLst/>
              <a:rect l="l" t="t" r="r" b="b"/>
              <a:pathLst>
                <a:path w="36806" h="51529" extrusionOk="0">
                  <a:moveTo>
                    <a:pt x="36807" y="41959"/>
                  </a:moveTo>
                  <a:lnTo>
                    <a:pt x="25765" y="0"/>
                  </a:lnTo>
                  <a:lnTo>
                    <a:pt x="0" y="21348"/>
                  </a:lnTo>
                  <a:lnTo>
                    <a:pt x="7361" y="51529"/>
                  </a:lnTo>
                  <a:close/>
                </a:path>
              </a:pathLst>
            </a:custGeom>
            <a:solidFill>
              <a:srgbClr val="FFA9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10916404" y="3409827"/>
              <a:ext cx="36807" cy="51529"/>
            </a:xfrm>
            <a:custGeom>
              <a:avLst/>
              <a:gdLst/>
              <a:ahLst/>
              <a:cxnLst/>
              <a:rect l="l" t="t" r="r" b="b"/>
              <a:pathLst>
                <a:path w="36806" h="51529" extrusionOk="0">
                  <a:moveTo>
                    <a:pt x="37543" y="41960"/>
                  </a:moveTo>
                  <a:lnTo>
                    <a:pt x="25765" y="0"/>
                  </a:lnTo>
                  <a:lnTo>
                    <a:pt x="0" y="21348"/>
                  </a:lnTo>
                  <a:lnTo>
                    <a:pt x="8097" y="51529"/>
                  </a:lnTo>
                  <a:close/>
                </a:path>
              </a:pathLst>
            </a:custGeom>
            <a:solidFill>
              <a:srgbClr val="FFA9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9208580" y="3095500"/>
              <a:ext cx="29445" cy="73613"/>
            </a:xfrm>
            <a:custGeom>
              <a:avLst/>
              <a:gdLst/>
              <a:ahLst/>
              <a:cxnLst/>
              <a:rect l="l" t="t" r="r" b="b"/>
              <a:pathLst>
                <a:path w="29445" h="73613" extrusionOk="0">
                  <a:moveTo>
                    <a:pt x="29445" y="60363"/>
                  </a:moveTo>
                  <a:lnTo>
                    <a:pt x="0" y="76558"/>
                  </a:lnTo>
                  <a:lnTo>
                    <a:pt x="0" y="0"/>
                  </a:lnTo>
                  <a:lnTo>
                    <a:pt x="29445" y="0"/>
                  </a:lnTo>
                  <a:close/>
                </a:path>
              </a:pathLst>
            </a:custGeom>
            <a:solidFill>
              <a:srgbClr val="FFA9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9685593" y="2586833"/>
              <a:ext cx="36807" cy="66252"/>
            </a:xfrm>
            <a:custGeom>
              <a:avLst/>
              <a:gdLst/>
              <a:ahLst/>
              <a:cxnLst/>
              <a:rect l="l" t="t" r="r" b="b"/>
              <a:pathLst>
                <a:path w="36806" h="66251" extrusionOk="0">
                  <a:moveTo>
                    <a:pt x="30917" y="2944"/>
                  </a:moveTo>
                  <a:lnTo>
                    <a:pt x="41223" y="64780"/>
                  </a:lnTo>
                  <a:lnTo>
                    <a:pt x="2208" y="669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9807054" y="2374091"/>
              <a:ext cx="36807" cy="58891"/>
            </a:xfrm>
            <a:custGeom>
              <a:avLst/>
              <a:gdLst/>
              <a:ahLst/>
              <a:cxnLst/>
              <a:rect l="l" t="t" r="r" b="b"/>
              <a:pathLst>
                <a:path w="36806" h="58890" extrusionOk="0">
                  <a:moveTo>
                    <a:pt x="37543" y="0"/>
                  </a:moveTo>
                  <a:lnTo>
                    <a:pt x="16195" y="10306"/>
                  </a:lnTo>
                  <a:lnTo>
                    <a:pt x="0" y="64780"/>
                  </a:lnTo>
                  <a:lnTo>
                    <a:pt x="20612" y="50057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9196802" y="2869507"/>
              <a:ext cx="36807" cy="58891"/>
            </a:xfrm>
            <a:custGeom>
              <a:avLst/>
              <a:gdLst/>
              <a:ahLst/>
              <a:cxnLst/>
              <a:rect l="l" t="t" r="r" b="b"/>
              <a:pathLst>
                <a:path w="36806" h="58890" extrusionOk="0">
                  <a:moveTo>
                    <a:pt x="27973" y="0"/>
                  </a:moveTo>
                  <a:lnTo>
                    <a:pt x="43432" y="13987"/>
                  </a:lnTo>
                  <a:lnTo>
                    <a:pt x="22084" y="62571"/>
                  </a:lnTo>
                  <a:lnTo>
                    <a:pt x="0" y="11778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11095284" y="2201100"/>
              <a:ext cx="36807" cy="36807"/>
            </a:xfrm>
            <a:custGeom>
              <a:avLst/>
              <a:gdLst/>
              <a:ahLst/>
              <a:cxnLst/>
              <a:rect l="l" t="t" r="r" b="b"/>
              <a:pathLst>
                <a:path w="36806" h="36806" extrusionOk="0">
                  <a:moveTo>
                    <a:pt x="42696" y="7361"/>
                  </a:moveTo>
                  <a:lnTo>
                    <a:pt x="0" y="0"/>
                  </a:lnTo>
                  <a:lnTo>
                    <a:pt x="8834" y="32390"/>
                  </a:lnTo>
                  <a:lnTo>
                    <a:pt x="39015" y="37543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11018726" y="3038817"/>
              <a:ext cx="66252" cy="58891"/>
            </a:xfrm>
            <a:custGeom>
              <a:avLst/>
              <a:gdLst/>
              <a:ahLst/>
              <a:cxnLst/>
              <a:rect l="l" t="t" r="r" b="b"/>
              <a:pathLst>
                <a:path w="66251" h="58890" extrusionOk="0">
                  <a:moveTo>
                    <a:pt x="70669" y="29445"/>
                  </a:moveTo>
                  <a:lnTo>
                    <a:pt x="18403" y="64044"/>
                  </a:lnTo>
                  <a:lnTo>
                    <a:pt x="0" y="29445"/>
                  </a:lnTo>
                  <a:lnTo>
                    <a:pt x="60363" y="0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10580728" y="3250823"/>
              <a:ext cx="66252" cy="51529"/>
            </a:xfrm>
            <a:custGeom>
              <a:avLst/>
              <a:gdLst/>
              <a:ahLst/>
              <a:cxnLst/>
              <a:rect l="l" t="t" r="r" b="b"/>
              <a:pathLst>
                <a:path w="66251" h="51529" extrusionOk="0">
                  <a:moveTo>
                    <a:pt x="72877" y="39015"/>
                  </a:moveTo>
                  <a:lnTo>
                    <a:pt x="53737" y="54474"/>
                  </a:lnTo>
                  <a:lnTo>
                    <a:pt x="0" y="18403"/>
                  </a:lnTo>
                  <a:lnTo>
                    <a:pt x="27973" y="0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9844597" y="3202239"/>
              <a:ext cx="29445" cy="22084"/>
            </a:xfrm>
            <a:custGeom>
              <a:avLst/>
              <a:gdLst/>
              <a:ahLst/>
              <a:cxnLst/>
              <a:rect l="l" t="t" r="r" b="b"/>
              <a:pathLst>
                <a:path w="29445" h="22083" extrusionOk="0">
                  <a:moveTo>
                    <a:pt x="33126" y="0"/>
                  </a:moveTo>
                  <a:lnTo>
                    <a:pt x="33126" y="26501"/>
                  </a:lnTo>
                  <a:lnTo>
                    <a:pt x="0" y="26501"/>
                  </a:lnTo>
                  <a:lnTo>
                    <a:pt x="16195" y="0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10990017" y="1894869"/>
              <a:ext cx="66252" cy="58891"/>
            </a:xfrm>
            <a:custGeom>
              <a:avLst/>
              <a:gdLst/>
              <a:ahLst/>
              <a:cxnLst/>
              <a:rect l="l" t="t" r="r" b="b"/>
              <a:pathLst>
                <a:path w="66251" h="58890" extrusionOk="0">
                  <a:moveTo>
                    <a:pt x="70668" y="29445"/>
                  </a:moveTo>
                  <a:lnTo>
                    <a:pt x="18403" y="64043"/>
                  </a:lnTo>
                  <a:lnTo>
                    <a:pt x="0" y="29445"/>
                  </a:lnTo>
                  <a:lnTo>
                    <a:pt x="60363" y="0"/>
                  </a:ln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10865611" y="3216225"/>
              <a:ext cx="51529" cy="66252"/>
            </a:xfrm>
            <a:custGeom>
              <a:avLst/>
              <a:gdLst/>
              <a:ahLst/>
              <a:cxnLst/>
              <a:rect l="l" t="t" r="r" b="b"/>
              <a:pathLst>
                <a:path w="51529" h="66251" extrusionOk="0">
                  <a:moveTo>
                    <a:pt x="53738" y="36070"/>
                  </a:moveTo>
                  <a:lnTo>
                    <a:pt x="11778" y="66988"/>
                  </a:lnTo>
                  <a:lnTo>
                    <a:pt x="0" y="5153"/>
                  </a:lnTo>
                  <a:lnTo>
                    <a:pt x="27237" y="0"/>
                  </a:ln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9605355" y="2792213"/>
              <a:ext cx="51529" cy="66252"/>
            </a:xfrm>
            <a:custGeom>
              <a:avLst/>
              <a:gdLst/>
              <a:ahLst/>
              <a:cxnLst/>
              <a:rect l="l" t="t" r="r" b="b"/>
              <a:pathLst>
                <a:path w="51529" h="66251" extrusionOk="0">
                  <a:moveTo>
                    <a:pt x="53738" y="36071"/>
                  </a:moveTo>
                  <a:lnTo>
                    <a:pt x="11042" y="66988"/>
                  </a:lnTo>
                  <a:lnTo>
                    <a:pt x="0" y="5153"/>
                  </a:lnTo>
                  <a:lnTo>
                    <a:pt x="26501" y="0"/>
                  </a:ln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10673481" y="2277658"/>
              <a:ext cx="29445" cy="73613"/>
            </a:xfrm>
            <a:custGeom>
              <a:avLst/>
              <a:gdLst/>
              <a:ahLst/>
              <a:cxnLst/>
              <a:rect l="l" t="t" r="r" b="b"/>
              <a:pathLst>
                <a:path w="29445" h="73613" extrusionOk="0">
                  <a:moveTo>
                    <a:pt x="29445" y="60363"/>
                  </a:moveTo>
                  <a:lnTo>
                    <a:pt x="0" y="76558"/>
                  </a:lnTo>
                  <a:lnTo>
                    <a:pt x="0" y="0"/>
                  </a:lnTo>
                  <a:lnTo>
                    <a:pt x="29445" y="0"/>
                  </a:ln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10269345" y="1643849"/>
              <a:ext cx="29445" cy="22084"/>
            </a:xfrm>
            <a:custGeom>
              <a:avLst/>
              <a:gdLst/>
              <a:ahLst/>
              <a:cxnLst/>
              <a:rect l="l" t="t" r="r" b="b"/>
              <a:pathLst>
                <a:path w="29445" h="22083" extrusionOk="0">
                  <a:moveTo>
                    <a:pt x="33126" y="0"/>
                  </a:moveTo>
                  <a:lnTo>
                    <a:pt x="33126" y="27237"/>
                  </a:lnTo>
                  <a:lnTo>
                    <a:pt x="0" y="27237"/>
                  </a:lnTo>
                  <a:lnTo>
                    <a:pt x="16195" y="0"/>
                  </a:ln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9684857" y="2092153"/>
              <a:ext cx="66252" cy="58891"/>
            </a:xfrm>
            <a:custGeom>
              <a:avLst/>
              <a:gdLst/>
              <a:ahLst/>
              <a:cxnLst/>
              <a:rect l="l" t="t" r="r" b="b"/>
              <a:pathLst>
                <a:path w="66251" h="58890" extrusionOk="0">
                  <a:moveTo>
                    <a:pt x="69932" y="30181"/>
                  </a:moveTo>
                  <a:lnTo>
                    <a:pt x="17667" y="64780"/>
                  </a:lnTo>
                  <a:lnTo>
                    <a:pt x="0" y="30181"/>
                  </a:lnTo>
                  <a:lnTo>
                    <a:pt x="60363" y="0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9860792" y="1816840"/>
              <a:ext cx="73613" cy="14723"/>
            </a:xfrm>
            <a:custGeom>
              <a:avLst/>
              <a:gdLst/>
              <a:ahLst/>
              <a:cxnLst/>
              <a:rect l="l" t="t" r="r" b="b"/>
              <a:pathLst>
                <a:path w="73613" h="14722" extrusionOk="0">
                  <a:moveTo>
                    <a:pt x="74349" y="15459"/>
                  </a:moveTo>
                  <a:lnTo>
                    <a:pt x="56682" y="0"/>
                  </a:lnTo>
                  <a:lnTo>
                    <a:pt x="0" y="8097"/>
                  </a:lnTo>
                  <a:lnTo>
                    <a:pt x="22084" y="20612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9100369" y="3546012"/>
              <a:ext cx="51529" cy="66252"/>
            </a:xfrm>
            <a:custGeom>
              <a:avLst/>
              <a:gdLst/>
              <a:ahLst/>
              <a:cxnLst/>
              <a:rect l="l" t="t" r="r" b="b"/>
              <a:pathLst>
                <a:path w="51529" h="66251" extrusionOk="0">
                  <a:moveTo>
                    <a:pt x="53738" y="36071"/>
                  </a:moveTo>
                  <a:lnTo>
                    <a:pt x="11778" y="66988"/>
                  </a:lnTo>
                  <a:lnTo>
                    <a:pt x="0" y="5153"/>
                  </a:lnTo>
                  <a:lnTo>
                    <a:pt x="27237" y="0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9380098" y="2001609"/>
              <a:ext cx="51529" cy="66252"/>
            </a:xfrm>
            <a:custGeom>
              <a:avLst/>
              <a:gdLst/>
              <a:ahLst/>
              <a:cxnLst/>
              <a:rect l="l" t="t" r="r" b="b"/>
              <a:pathLst>
                <a:path w="51529" h="66251" extrusionOk="0">
                  <a:moveTo>
                    <a:pt x="53738" y="36070"/>
                  </a:moveTo>
                  <a:lnTo>
                    <a:pt x="11778" y="66252"/>
                  </a:lnTo>
                  <a:lnTo>
                    <a:pt x="0" y="5153"/>
                  </a:lnTo>
                  <a:lnTo>
                    <a:pt x="27237" y="0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11346305" y="2690627"/>
              <a:ext cx="36807" cy="51529"/>
            </a:xfrm>
            <a:custGeom>
              <a:avLst/>
              <a:gdLst/>
              <a:ahLst/>
              <a:cxnLst/>
              <a:rect l="l" t="t" r="r" b="b"/>
              <a:pathLst>
                <a:path w="36806" h="51529" extrusionOk="0">
                  <a:moveTo>
                    <a:pt x="36807" y="41959"/>
                  </a:moveTo>
                  <a:lnTo>
                    <a:pt x="25765" y="0"/>
                  </a:lnTo>
                  <a:lnTo>
                    <a:pt x="0" y="21348"/>
                  </a:lnTo>
                  <a:lnTo>
                    <a:pt x="7361" y="51529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10580728" y="2566221"/>
              <a:ext cx="66252" cy="51529"/>
            </a:xfrm>
            <a:custGeom>
              <a:avLst/>
              <a:gdLst/>
              <a:ahLst/>
              <a:cxnLst/>
              <a:rect l="l" t="t" r="r" b="b"/>
              <a:pathLst>
                <a:path w="66251" h="51529" extrusionOk="0">
                  <a:moveTo>
                    <a:pt x="72877" y="39015"/>
                  </a:moveTo>
                  <a:lnTo>
                    <a:pt x="53737" y="54474"/>
                  </a:lnTo>
                  <a:lnTo>
                    <a:pt x="0" y="18403"/>
                  </a:lnTo>
                  <a:lnTo>
                    <a:pt x="27973" y="0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10734580" y="2512484"/>
              <a:ext cx="66252" cy="51529"/>
            </a:xfrm>
            <a:custGeom>
              <a:avLst/>
              <a:gdLst/>
              <a:ahLst/>
              <a:cxnLst/>
              <a:rect l="l" t="t" r="r" b="b"/>
              <a:pathLst>
                <a:path w="66251" h="51529" extrusionOk="0">
                  <a:moveTo>
                    <a:pt x="72141" y="29445"/>
                  </a:moveTo>
                  <a:lnTo>
                    <a:pt x="62571" y="53738"/>
                  </a:lnTo>
                  <a:lnTo>
                    <a:pt x="0" y="41960"/>
                  </a:lnTo>
                  <a:lnTo>
                    <a:pt x="22084" y="0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10910515" y="2082583"/>
              <a:ext cx="7361" cy="73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3997"/>
                  </a:moveTo>
                  <a:cubicBezTo>
                    <a:pt x="11998" y="11998"/>
                    <a:pt x="11998" y="11998"/>
                    <a:pt x="23997" y="0"/>
                  </a:cubicBezTo>
                  <a:cubicBezTo>
                    <a:pt x="11998" y="0"/>
                    <a:pt x="11998" y="11998"/>
                    <a:pt x="0" y="2399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10909779" y="2084055"/>
              <a:ext cx="7361" cy="73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8"/>
                  </a:moveTo>
                  <a:lnTo>
                    <a:pt x="0" y="11998"/>
                  </a:lnTo>
                  <a:cubicBezTo>
                    <a:pt x="0" y="11998"/>
                    <a:pt x="11998" y="0"/>
                    <a:pt x="11998" y="0"/>
                  </a:cubicBezTo>
                  <a:cubicBezTo>
                    <a:pt x="11998" y="0"/>
                    <a:pt x="0" y="0"/>
                    <a:pt x="0" y="11998"/>
                  </a:cubicBez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9357032" y="2174707"/>
              <a:ext cx="287091" cy="228201"/>
            </a:xfrm>
            <a:custGeom>
              <a:avLst/>
              <a:gdLst/>
              <a:ahLst/>
              <a:cxnLst/>
              <a:rect l="l" t="t" r="r" b="b"/>
              <a:pathLst>
                <a:path w="287091" h="228200" extrusionOk="0">
                  <a:moveTo>
                    <a:pt x="293227" y="121354"/>
                  </a:moveTo>
                  <a:cubicBezTo>
                    <a:pt x="262309" y="186134"/>
                    <a:pt x="52512" y="284039"/>
                    <a:pt x="9080" y="191286"/>
                  </a:cubicBezTo>
                  <a:cubicBezTo>
                    <a:pt x="-46866" y="69825"/>
                    <a:pt x="171765" y="-17039"/>
                    <a:pt x="226975" y="2837"/>
                  </a:cubicBezTo>
                  <a:lnTo>
                    <a:pt x="235809" y="16087"/>
                  </a:lnTo>
                  <a:cubicBezTo>
                    <a:pt x="235809" y="16087"/>
                    <a:pt x="125389" y="9462"/>
                    <a:pt x="53248" y="74242"/>
                  </a:cubicBezTo>
                  <a:cubicBezTo>
                    <a:pt x="247" y="122090"/>
                    <a:pt x="3191" y="169939"/>
                    <a:pt x="24539" y="190550"/>
                  </a:cubicBezTo>
                  <a:cubicBezTo>
                    <a:pt x="45887" y="211898"/>
                    <a:pt x="104041" y="216315"/>
                    <a:pt x="165876" y="196439"/>
                  </a:cubicBezTo>
                  <a:cubicBezTo>
                    <a:pt x="227711" y="177300"/>
                    <a:pt x="277768" y="111784"/>
                    <a:pt x="277768" y="111784"/>
                  </a:cubicBezTo>
                  <a:lnTo>
                    <a:pt x="282921" y="116937"/>
                  </a:lnTo>
                  <a:lnTo>
                    <a:pt x="293227" y="121354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9506976" y="2400592"/>
              <a:ext cx="95697" cy="95697"/>
            </a:xfrm>
            <a:custGeom>
              <a:avLst/>
              <a:gdLst/>
              <a:ahLst/>
              <a:cxnLst/>
              <a:rect l="l" t="t" r="r" b="b"/>
              <a:pathLst>
                <a:path w="95697" h="95697" extrusionOk="0">
                  <a:moveTo>
                    <a:pt x="98379" y="90544"/>
                  </a:moveTo>
                  <a:lnTo>
                    <a:pt x="87337" y="71405"/>
                  </a:lnTo>
                  <a:cubicBezTo>
                    <a:pt x="87337" y="71405"/>
                    <a:pt x="26238" y="98642"/>
                    <a:pt x="13724" y="61099"/>
                  </a:cubicBezTo>
                  <a:cubicBezTo>
                    <a:pt x="1210" y="22820"/>
                    <a:pt x="64517" y="5153"/>
                    <a:pt x="64517" y="5153"/>
                  </a:cubicBezTo>
                  <a:lnTo>
                    <a:pt x="50530" y="0"/>
                  </a:lnTo>
                  <a:cubicBezTo>
                    <a:pt x="50530" y="0"/>
                    <a:pt x="-18666" y="8097"/>
                    <a:pt x="4890" y="67724"/>
                  </a:cubicBezTo>
                  <a:cubicBezTo>
                    <a:pt x="26974" y="128087"/>
                    <a:pt x="98379" y="90544"/>
                    <a:pt x="98379" y="90544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9453115" y="2277200"/>
              <a:ext cx="191394" cy="184033"/>
            </a:xfrm>
            <a:custGeom>
              <a:avLst/>
              <a:gdLst/>
              <a:ahLst/>
              <a:cxnLst/>
              <a:rect l="l" t="t" r="r" b="b"/>
              <a:pathLst>
                <a:path w="191394" h="184032" extrusionOk="0">
                  <a:moveTo>
                    <a:pt x="117642" y="128544"/>
                  </a:moveTo>
                  <a:cubicBezTo>
                    <a:pt x="135309" y="138850"/>
                    <a:pt x="83780" y="217616"/>
                    <a:pt x="24153" y="182282"/>
                  </a:cubicBezTo>
                  <a:cubicBezTo>
                    <a:pt x="-35473" y="146948"/>
                    <a:pt x="27098" y="63029"/>
                    <a:pt x="84516" y="25486"/>
                  </a:cubicBezTo>
                  <a:cubicBezTo>
                    <a:pt x="141934" y="-12793"/>
                    <a:pt x="181685" y="3402"/>
                    <a:pt x="181685" y="3402"/>
                  </a:cubicBezTo>
                  <a:lnTo>
                    <a:pt x="196408" y="18125"/>
                  </a:lnTo>
                  <a:cubicBezTo>
                    <a:pt x="196408" y="18125"/>
                    <a:pt x="135309" y="4138"/>
                    <a:pt x="83044" y="43153"/>
                  </a:cubicBezTo>
                  <a:cubicBezTo>
                    <a:pt x="30778" y="82168"/>
                    <a:pt x="7222" y="118975"/>
                    <a:pt x="11639" y="153573"/>
                  </a:cubicBezTo>
                  <a:cubicBezTo>
                    <a:pt x="16792" y="193324"/>
                    <a:pt x="116906" y="184490"/>
                    <a:pt x="102919" y="127808"/>
                  </a:cubicBezTo>
                  <a:lnTo>
                    <a:pt x="117642" y="128544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9223288" y="2142210"/>
              <a:ext cx="154588" cy="95697"/>
            </a:xfrm>
            <a:custGeom>
              <a:avLst/>
              <a:gdLst/>
              <a:ahLst/>
              <a:cxnLst/>
              <a:rect l="l" t="t" r="r" b="b"/>
              <a:pathLst>
                <a:path w="154587" h="95697" extrusionOk="0">
                  <a:moveTo>
                    <a:pt x="154602" y="52265"/>
                  </a:moveTo>
                  <a:cubicBezTo>
                    <a:pt x="145768" y="86127"/>
                    <a:pt x="42710" y="131768"/>
                    <a:pt x="11056" y="74349"/>
                  </a:cubicBezTo>
                  <a:cubicBezTo>
                    <a:pt x="-20597" y="16931"/>
                    <a:pt x="25779" y="0"/>
                    <a:pt x="25779" y="0"/>
                  </a:cubicBezTo>
                  <a:lnTo>
                    <a:pt x="27987" y="12514"/>
                  </a:lnTo>
                  <a:cubicBezTo>
                    <a:pt x="27987" y="12514"/>
                    <a:pt x="-2930" y="32390"/>
                    <a:pt x="22834" y="69932"/>
                  </a:cubicBezTo>
                  <a:cubicBezTo>
                    <a:pt x="48599" y="107475"/>
                    <a:pt x="118531" y="86127"/>
                    <a:pt x="139879" y="44168"/>
                  </a:cubicBezTo>
                  <a:lnTo>
                    <a:pt x="154602" y="52265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9302670" y="2177778"/>
              <a:ext cx="287091" cy="125142"/>
            </a:xfrm>
            <a:custGeom>
              <a:avLst/>
              <a:gdLst/>
              <a:ahLst/>
              <a:cxnLst/>
              <a:rect l="l" t="t" r="r" b="b"/>
              <a:pathLst>
                <a:path w="287091" h="125142" extrusionOk="0">
                  <a:moveTo>
                    <a:pt x="290170" y="13016"/>
                  </a:moveTo>
                  <a:cubicBezTo>
                    <a:pt x="243058" y="114602"/>
                    <a:pt x="60497" y="164659"/>
                    <a:pt x="16329" y="98408"/>
                  </a:cubicBezTo>
                  <a:cubicBezTo>
                    <a:pt x="-27838" y="32156"/>
                    <a:pt x="27371" y="-17165"/>
                    <a:pt x="66386" y="5655"/>
                  </a:cubicBezTo>
                  <a:lnTo>
                    <a:pt x="75220" y="17433"/>
                  </a:lnTo>
                  <a:cubicBezTo>
                    <a:pt x="75220" y="17433"/>
                    <a:pt x="25899" y="5655"/>
                    <a:pt x="14857" y="39517"/>
                  </a:cubicBezTo>
                  <a:cubicBezTo>
                    <a:pt x="3815" y="74115"/>
                    <a:pt x="23691" y="108713"/>
                    <a:pt x="84054" y="114602"/>
                  </a:cubicBezTo>
                  <a:cubicBezTo>
                    <a:pt x="144416" y="120492"/>
                    <a:pt x="257780" y="60865"/>
                    <a:pt x="276920" y="4919"/>
                  </a:cubicBezTo>
                  <a:lnTo>
                    <a:pt x="290170" y="13016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10676754" y="2764241"/>
              <a:ext cx="176671" cy="220839"/>
            </a:xfrm>
            <a:custGeom>
              <a:avLst/>
              <a:gdLst/>
              <a:ahLst/>
              <a:cxnLst/>
              <a:rect l="l" t="t" r="r" b="b"/>
              <a:pathLst>
                <a:path w="176671" h="220839" extrusionOk="0">
                  <a:moveTo>
                    <a:pt x="139536" y="84655"/>
                  </a:moveTo>
                  <a:cubicBezTo>
                    <a:pt x="205788" y="117045"/>
                    <a:pt x="179287" y="208325"/>
                    <a:pt x="113771" y="224520"/>
                  </a:cubicBezTo>
                  <a:cubicBezTo>
                    <a:pt x="47520" y="240715"/>
                    <a:pt x="-61428" y="56682"/>
                    <a:pt x="43839" y="0"/>
                  </a:cubicBezTo>
                  <a:lnTo>
                    <a:pt x="57825" y="0"/>
                  </a:lnTo>
                  <a:cubicBezTo>
                    <a:pt x="57825" y="0"/>
                    <a:pt x="-8426" y="50057"/>
                    <a:pt x="13658" y="109684"/>
                  </a:cubicBezTo>
                  <a:cubicBezTo>
                    <a:pt x="35741" y="170046"/>
                    <a:pt x="79909" y="216423"/>
                    <a:pt x="118188" y="207589"/>
                  </a:cubicBezTo>
                  <a:cubicBezTo>
                    <a:pt x="156467" y="198755"/>
                    <a:pt x="196954" y="129559"/>
                    <a:pt x="124077" y="89072"/>
                  </a:cubicBezTo>
                  <a:lnTo>
                    <a:pt x="139536" y="84655"/>
                  </a:ln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10794581" y="2756143"/>
              <a:ext cx="147226" cy="206117"/>
            </a:xfrm>
            <a:custGeom>
              <a:avLst/>
              <a:gdLst/>
              <a:ahLst/>
              <a:cxnLst/>
              <a:rect l="l" t="t" r="r" b="b"/>
              <a:pathLst>
                <a:path w="147226" h="206116" extrusionOk="0">
                  <a:moveTo>
                    <a:pt x="111518" y="0"/>
                  </a:moveTo>
                  <a:lnTo>
                    <a:pt x="95323" y="15459"/>
                  </a:lnTo>
                  <a:cubicBezTo>
                    <a:pt x="95323" y="15459"/>
                    <a:pt x="173353" y="159004"/>
                    <a:pt x="90906" y="189922"/>
                  </a:cubicBezTo>
                  <a:cubicBezTo>
                    <a:pt x="8459" y="220839"/>
                    <a:pt x="1098" y="126615"/>
                    <a:pt x="21710" y="93489"/>
                  </a:cubicBezTo>
                  <a:lnTo>
                    <a:pt x="5515" y="97905"/>
                  </a:lnTo>
                  <a:cubicBezTo>
                    <a:pt x="5515" y="97905"/>
                    <a:pt x="-32764" y="229673"/>
                    <a:pt x="92378" y="202436"/>
                  </a:cubicBezTo>
                  <a:cubicBezTo>
                    <a:pt x="217521" y="175935"/>
                    <a:pt x="111518" y="0"/>
                    <a:pt x="111518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10594516" y="2764241"/>
              <a:ext cx="161949" cy="220839"/>
            </a:xfrm>
            <a:custGeom>
              <a:avLst/>
              <a:gdLst/>
              <a:ahLst/>
              <a:cxnLst/>
              <a:rect l="l" t="t" r="r" b="b"/>
              <a:pathLst>
                <a:path w="161948" h="220839" extrusionOk="0">
                  <a:moveTo>
                    <a:pt x="140063" y="0"/>
                  </a:moveTo>
                  <a:cubicBezTo>
                    <a:pt x="179814" y="26501"/>
                    <a:pt x="182759" y="217895"/>
                    <a:pt x="72339" y="221575"/>
                  </a:cubicBezTo>
                  <a:cubicBezTo>
                    <a:pt x="-38817" y="224520"/>
                    <a:pt x="11240" y="124406"/>
                    <a:pt x="11240" y="124406"/>
                  </a:cubicBezTo>
                  <a:lnTo>
                    <a:pt x="25227" y="133240"/>
                  </a:lnTo>
                  <a:cubicBezTo>
                    <a:pt x="25227" y="133240"/>
                    <a:pt x="-21149" y="210533"/>
                    <a:pt x="67922" y="209061"/>
                  </a:cubicBezTo>
                  <a:cubicBezTo>
                    <a:pt x="156994" y="207589"/>
                    <a:pt x="176870" y="61099"/>
                    <a:pt x="125341" y="0"/>
                  </a:cubicBezTo>
                  <a:lnTo>
                    <a:pt x="140063" y="0"/>
                  </a:ln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10935543" y="2287227"/>
              <a:ext cx="110420" cy="117781"/>
            </a:xfrm>
            <a:custGeom>
              <a:avLst/>
              <a:gdLst/>
              <a:ahLst/>
              <a:cxnLst/>
              <a:rect l="l" t="t" r="r" b="b"/>
              <a:pathLst>
                <a:path w="110419" h="117781" extrusionOk="0">
                  <a:moveTo>
                    <a:pt x="75085" y="0"/>
                  </a:moveTo>
                  <a:cubicBezTo>
                    <a:pt x="140601" y="26501"/>
                    <a:pt x="119253" y="103794"/>
                    <a:pt x="66988" y="119253"/>
                  </a:cubicBezTo>
                  <a:cubicBezTo>
                    <a:pt x="14723" y="134712"/>
                    <a:pt x="0" y="64780"/>
                    <a:pt x="0" y="64780"/>
                  </a:cubicBezTo>
                  <a:lnTo>
                    <a:pt x="9570" y="56682"/>
                  </a:lnTo>
                  <a:cubicBezTo>
                    <a:pt x="9570" y="56682"/>
                    <a:pt x="23556" y="119989"/>
                    <a:pt x="69197" y="103794"/>
                  </a:cubicBezTo>
                  <a:cubicBezTo>
                    <a:pt x="114836" y="87600"/>
                    <a:pt x="119253" y="22820"/>
                    <a:pt x="62571" y="10306"/>
                  </a:cubicBezTo>
                  <a:lnTo>
                    <a:pt x="75085" y="0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10996929" y="2157668"/>
              <a:ext cx="161949" cy="257646"/>
            </a:xfrm>
            <a:custGeom>
              <a:avLst/>
              <a:gdLst/>
              <a:ahLst/>
              <a:cxnLst/>
              <a:rect l="l" t="t" r="r" b="b"/>
              <a:pathLst>
                <a:path w="161948" h="257645" extrusionOk="0">
                  <a:moveTo>
                    <a:pt x="58603" y="0"/>
                  </a:moveTo>
                  <a:cubicBezTo>
                    <a:pt x="143259" y="41960"/>
                    <a:pt x="205830" y="210534"/>
                    <a:pt x="133689" y="251021"/>
                  </a:cubicBezTo>
                  <a:cubicBezTo>
                    <a:pt x="61548" y="291508"/>
                    <a:pt x="-6176" y="167838"/>
                    <a:pt x="449" y="139865"/>
                  </a:cubicBezTo>
                  <a:lnTo>
                    <a:pt x="12963" y="129559"/>
                  </a:lnTo>
                  <a:cubicBezTo>
                    <a:pt x="12963" y="129559"/>
                    <a:pt x="51978" y="277521"/>
                    <a:pt x="124855" y="244396"/>
                  </a:cubicBezTo>
                  <a:cubicBezTo>
                    <a:pt x="197732" y="211270"/>
                    <a:pt x="118966" y="38279"/>
                    <a:pt x="46089" y="11042"/>
                  </a:cubicBezTo>
                  <a:lnTo>
                    <a:pt x="58603" y="0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10898737" y="2343173"/>
              <a:ext cx="80974" cy="73613"/>
            </a:xfrm>
            <a:custGeom>
              <a:avLst/>
              <a:gdLst/>
              <a:ahLst/>
              <a:cxnLst/>
              <a:rect l="l" t="t" r="r" b="b"/>
              <a:pathLst>
                <a:path w="80974" h="73613" extrusionOk="0">
                  <a:moveTo>
                    <a:pt x="46376" y="0"/>
                  </a:moveTo>
                  <a:cubicBezTo>
                    <a:pt x="104531" y="4417"/>
                    <a:pt x="105267" y="89808"/>
                    <a:pt x="0" y="72877"/>
                  </a:cubicBezTo>
                  <a:lnTo>
                    <a:pt x="8097" y="58154"/>
                  </a:lnTo>
                  <a:cubicBezTo>
                    <a:pt x="8097" y="58154"/>
                    <a:pt x="49321" y="79502"/>
                    <a:pt x="66988" y="47849"/>
                  </a:cubicBezTo>
                  <a:cubicBezTo>
                    <a:pt x="84655" y="16195"/>
                    <a:pt x="36071" y="8097"/>
                    <a:pt x="36071" y="8097"/>
                  </a:cubicBezTo>
                  <a:lnTo>
                    <a:pt x="46376" y="0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302995" y="2559596"/>
              <a:ext cx="161949" cy="206117"/>
            </a:xfrm>
            <a:custGeom>
              <a:avLst/>
              <a:gdLst/>
              <a:ahLst/>
              <a:cxnLst/>
              <a:rect l="l" t="t" r="r" b="b"/>
              <a:pathLst>
                <a:path w="161948" h="206116" extrusionOk="0">
                  <a:moveTo>
                    <a:pt x="164703" y="128087"/>
                  </a:moveTo>
                  <a:cubicBezTo>
                    <a:pt x="180897" y="193603"/>
                    <a:pt x="95506" y="242187"/>
                    <a:pt x="39560" y="193603"/>
                  </a:cubicBezTo>
                  <a:cubicBezTo>
                    <a:pt x="-16386" y="145018"/>
                    <a:pt x="-23011" y="34598"/>
                    <a:pt x="85937" y="0"/>
                  </a:cubicBezTo>
                  <a:lnTo>
                    <a:pt x="103604" y="9570"/>
                  </a:lnTo>
                  <a:cubicBezTo>
                    <a:pt x="103604" y="9570"/>
                    <a:pt x="38088" y="23556"/>
                    <a:pt x="20421" y="93489"/>
                  </a:cubicBezTo>
                  <a:cubicBezTo>
                    <a:pt x="2754" y="163421"/>
                    <a:pt x="66797" y="195075"/>
                    <a:pt x="87409" y="198019"/>
                  </a:cubicBezTo>
                  <a:cubicBezTo>
                    <a:pt x="108021" y="200964"/>
                    <a:pt x="155133" y="176672"/>
                    <a:pt x="139674" y="115573"/>
                  </a:cubicBezTo>
                  <a:lnTo>
                    <a:pt x="164703" y="128087"/>
                  </a:ln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9397621" y="2674432"/>
              <a:ext cx="117781" cy="110420"/>
            </a:xfrm>
            <a:custGeom>
              <a:avLst/>
              <a:gdLst/>
              <a:ahLst/>
              <a:cxnLst/>
              <a:rect l="l" t="t" r="r" b="b"/>
              <a:pathLst>
                <a:path w="117780" h="110419" extrusionOk="0">
                  <a:moveTo>
                    <a:pt x="109828" y="71405"/>
                  </a:moveTo>
                  <a:lnTo>
                    <a:pt x="119398" y="109684"/>
                  </a:lnTo>
                  <a:cubicBezTo>
                    <a:pt x="119398" y="109684"/>
                    <a:pt x="42841" y="133976"/>
                    <a:pt x="13395" y="85391"/>
                  </a:cubicBezTo>
                  <a:cubicBezTo>
                    <a:pt x="-16050" y="36807"/>
                    <a:pt x="6770" y="4417"/>
                    <a:pt x="45785" y="0"/>
                  </a:cubicBezTo>
                  <a:lnTo>
                    <a:pt x="70077" y="13250"/>
                  </a:lnTo>
                  <a:cubicBezTo>
                    <a:pt x="70077" y="13250"/>
                    <a:pt x="3826" y="11042"/>
                    <a:pt x="17812" y="58154"/>
                  </a:cubicBezTo>
                  <a:cubicBezTo>
                    <a:pt x="31799" y="104531"/>
                    <a:pt x="109828" y="71405"/>
                    <a:pt x="109828" y="71405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9217413" y="2558860"/>
              <a:ext cx="184033" cy="147226"/>
            </a:xfrm>
            <a:custGeom>
              <a:avLst/>
              <a:gdLst/>
              <a:ahLst/>
              <a:cxnLst/>
              <a:rect l="l" t="t" r="r" b="b"/>
              <a:pathLst>
                <a:path w="184032" h="147226" extrusionOk="0">
                  <a:moveTo>
                    <a:pt x="189922" y="10306"/>
                  </a:moveTo>
                  <a:cubicBezTo>
                    <a:pt x="181088" y="119989"/>
                    <a:pt x="87600" y="200228"/>
                    <a:pt x="0" y="107475"/>
                  </a:cubicBezTo>
                  <a:lnTo>
                    <a:pt x="17667" y="78766"/>
                  </a:lnTo>
                  <a:cubicBezTo>
                    <a:pt x="17667" y="78766"/>
                    <a:pt x="46376" y="166366"/>
                    <a:pt x="125878" y="107475"/>
                  </a:cubicBezTo>
                  <a:cubicBezTo>
                    <a:pt x="175199" y="70669"/>
                    <a:pt x="171519" y="0"/>
                    <a:pt x="171519" y="0"/>
                  </a:cubicBezTo>
                  <a:lnTo>
                    <a:pt x="189922" y="10306"/>
                  </a:ln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0559581" y="3611666"/>
              <a:ext cx="110420" cy="88336"/>
            </a:xfrm>
            <a:custGeom>
              <a:avLst/>
              <a:gdLst/>
              <a:ahLst/>
              <a:cxnLst/>
              <a:rect l="l" t="t" r="r" b="b"/>
              <a:pathLst>
                <a:path w="110419" h="88335" extrusionOk="0">
                  <a:moveTo>
                    <a:pt x="113163" y="32988"/>
                  </a:moveTo>
                  <a:cubicBezTo>
                    <a:pt x="73412" y="-17069"/>
                    <a:pt x="15258" y="-6763"/>
                    <a:pt x="2007" y="41085"/>
                  </a:cubicBezTo>
                  <a:cubicBezTo>
                    <a:pt x="-11243" y="88934"/>
                    <a:pt x="45439" y="90406"/>
                    <a:pt x="45439" y="90406"/>
                  </a:cubicBezTo>
                  <a:lnTo>
                    <a:pt x="44703" y="71267"/>
                  </a:lnTo>
                  <a:cubicBezTo>
                    <a:pt x="44703" y="71267"/>
                    <a:pt x="4952" y="72739"/>
                    <a:pt x="13049" y="46974"/>
                  </a:cubicBezTo>
                  <a:cubicBezTo>
                    <a:pt x="21147" y="21946"/>
                    <a:pt x="39550" y="8695"/>
                    <a:pt x="61634" y="11640"/>
                  </a:cubicBezTo>
                  <a:cubicBezTo>
                    <a:pt x="83718" y="13848"/>
                    <a:pt x="108010" y="49919"/>
                    <a:pt x="108010" y="49919"/>
                  </a:cubicBezTo>
                  <a:lnTo>
                    <a:pt x="113163" y="32988"/>
                  </a:lnTo>
                  <a:close/>
                </a:path>
              </a:pathLst>
            </a:custGeom>
            <a:solidFill>
              <a:srgbClr val="FFAD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10566368" y="3513236"/>
              <a:ext cx="206117" cy="147226"/>
            </a:xfrm>
            <a:custGeom>
              <a:avLst/>
              <a:gdLst/>
              <a:ahLst/>
              <a:cxnLst/>
              <a:rect l="l" t="t" r="r" b="b"/>
              <a:pathLst>
                <a:path w="206116" h="147226" extrusionOk="0">
                  <a:moveTo>
                    <a:pt x="193240" y="69583"/>
                  </a:moveTo>
                  <a:lnTo>
                    <a:pt x="206490" y="46027"/>
                  </a:lnTo>
                  <a:cubicBezTo>
                    <a:pt x="206490" y="46027"/>
                    <a:pt x="96071" y="-47462"/>
                    <a:pt x="29819" y="32040"/>
                  </a:cubicBezTo>
                  <a:cubicBezTo>
                    <a:pt x="-44530" y="121112"/>
                    <a:pt x="35708" y="169697"/>
                    <a:pt x="101224" y="148349"/>
                  </a:cubicBezTo>
                  <a:lnTo>
                    <a:pt x="106377" y="131418"/>
                  </a:lnTo>
                  <a:cubicBezTo>
                    <a:pt x="106377" y="131418"/>
                    <a:pt x="16568" y="152766"/>
                    <a:pt x="14360" y="96084"/>
                  </a:cubicBezTo>
                  <a:cubicBezTo>
                    <a:pt x="12152" y="39402"/>
                    <a:pt x="77667" y="6276"/>
                    <a:pt x="106377" y="11428"/>
                  </a:cubicBezTo>
                  <a:cubicBezTo>
                    <a:pt x="163059" y="20998"/>
                    <a:pt x="193240" y="69583"/>
                    <a:pt x="193240" y="69583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9500927" y="3432648"/>
              <a:ext cx="103058" cy="139865"/>
            </a:xfrm>
            <a:custGeom>
              <a:avLst/>
              <a:gdLst/>
              <a:ahLst/>
              <a:cxnLst/>
              <a:rect l="l" t="t" r="r" b="b"/>
              <a:pathLst>
                <a:path w="103058" h="139864" extrusionOk="0">
                  <a:moveTo>
                    <a:pt x="95594" y="0"/>
                  </a:moveTo>
                  <a:cubicBezTo>
                    <a:pt x="29342" y="736"/>
                    <a:pt x="-19978" y="75822"/>
                    <a:pt x="7995" y="122934"/>
                  </a:cubicBezTo>
                  <a:cubicBezTo>
                    <a:pt x="35968" y="170046"/>
                    <a:pt x="106636" y="139129"/>
                    <a:pt x="104428" y="103795"/>
                  </a:cubicBezTo>
                  <a:lnTo>
                    <a:pt x="97803" y="89072"/>
                  </a:lnTo>
                  <a:cubicBezTo>
                    <a:pt x="97803" y="89072"/>
                    <a:pt x="77191" y="153851"/>
                    <a:pt x="27134" y="130295"/>
                  </a:cubicBezTo>
                  <a:cubicBezTo>
                    <a:pt x="-10409" y="111892"/>
                    <a:pt x="18301" y="48585"/>
                    <a:pt x="38176" y="34598"/>
                  </a:cubicBezTo>
                  <a:cubicBezTo>
                    <a:pt x="68357" y="12514"/>
                    <a:pt x="104428" y="16195"/>
                    <a:pt x="104428" y="16195"/>
                  </a:cubicBezTo>
                  <a:lnTo>
                    <a:pt x="95594" y="0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9585220" y="3557739"/>
              <a:ext cx="125142" cy="117781"/>
            </a:xfrm>
            <a:custGeom>
              <a:avLst/>
              <a:gdLst/>
              <a:ahLst/>
              <a:cxnLst/>
              <a:rect l="l" t="t" r="r" b="b"/>
              <a:pathLst>
                <a:path w="125142" h="117781" extrusionOk="0">
                  <a:moveTo>
                    <a:pt x="37802" y="51"/>
                  </a:moveTo>
                  <a:cubicBezTo>
                    <a:pt x="5412" y="-2157"/>
                    <a:pt x="-25506" y="67775"/>
                    <a:pt x="32649" y="81026"/>
                  </a:cubicBezTo>
                  <a:cubicBezTo>
                    <a:pt x="90803" y="95012"/>
                    <a:pt x="112151" y="81026"/>
                    <a:pt x="112887" y="119305"/>
                  </a:cubicBezTo>
                  <a:lnTo>
                    <a:pt x="128346" y="111207"/>
                  </a:lnTo>
                  <a:cubicBezTo>
                    <a:pt x="128346" y="111207"/>
                    <a:pt x="134235" y="75873"/>
                    <a:pt x="87122" y="75873"/>
                  </a:cubicBezTo>
                  <a:cubicBezTo>
                    <a:pt x="40746" y="75873"/>
                    <a:pt x="8356" y="68512"/>
                    <a:pt x="12773" y="40538"/>
                  </a:cubicBezTo>
                  <a:cubicBezTo>
                    <a:pt x="16454" y="11829"/>
                    <a:pt x="46635" y="11093"/>
                    <a:pt x="46635" y="11093"/>
                  </a:cubicBezTo>
                  <a:lnTo>
                    <a:pt x="37802" y="51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9450292" y="3432648"/>
              <a:ext cx="154588" cy="103058"/>
            </a:xfrm>
            <a:custGeom>
              <a:avLst/>
              <a:gdLst/>
              <a:ahLst/>
              <a:cxnLst/>
              <a:rect l="l" t="t" r="r" b="b"/>
              <a:pathLst>
                <a:path w="154587" h="103058" extrusionOk="0">
                  <a:moveTo>
                    <a:pt x="37281" y="34598"/>
                  </a:moveTo>
                  <a:lnTo>
                    <a:pt x="32129" y="16195"/>
                  </a:lnTo>
                  <a:cubicBezTo>
                    <a:pt x="32129" y="16195"/>
                    <a:pt x="-14984" y="27237"/>
                    <a:pt x="4892" y="80974"/>
                  </a:cubicBezTo>
                  <a:cubicBezTo>
                    <a:pt x="24767" y="134712"/>
                    <a:pt x="135187" y="92016"/>
                    <a:pt x="155062" y="16195"/>
                  </a:cubicBezTo>
                  <a:lnTo>
                    <a:pt x="146229" y="0"/>
                  </a:lnTo>
                  <a:cubicBezTo>
                    <a:pt x="146229" y="0"/>
                    <a:pt x="137395" y="55946"/>
                    <a:pt x="77033" y="83183"/>
                  </a:cubicBezTo>
                  <a:cubicBezTo>
                    <a:pt x="10781" y="113364"/>
                    <a:pt x="-9095" y="58154"/>
                    <a:pt x="37281" y="34598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534434" y="3521646"/>
              <a:ext cx="95697" cy="103058"/>
            </a:xfrm>
            <a:custGeom>
              <a:avLst/>
              <a:gdLst/>
              <a:ahLst/>
              <a:cxnLst/>
              <a:rect l="l" t="t" r="r" b="b"/>
              <a:pathLst>
                <a:path w="95697" h="103058" extrusionOk="0">
                  <a:moveTo>
                    <a:pt x="65032" y="74"/>
                  </a:moveTo>
                  <a:cubicBezTo>
                    <a:pt x="22336" y="-2135"/>
                    <a:pt x="-20359" y="45714"/>
                    <a:pt x="10558" y="89146"/>
                  </a:cubicBezTo>
                  <a:cubicBezTo>
                    <a:pt x="40740" y="132577"/>
                    <a:pt x="104047" y="95035"/>
                    <a:pt x="97422" y="47922"/>
                  </a:cubicBezTo>
                  <a:lnTo>
                    <a:pt x="88588" y="36880"/>
                  </a:lnTo>
                  <a:cubicBezTo>
                    <a:pt x="88588" y="36880"/>
                    <a:pt x="87116" y="65589"/>
                    <a:pt x="75338" y="83256"/>
                  </a:cubicBezTo>
                  <a:cubicBezTo>
                    <a:pt x="63560" y="100924"/>
                    <a:pt x="34851" y="103868"/>
                    <a:pt x="19392" y="81784"/>
                  </a:cubicBezTo>
                  <a:cubicBezTo>
                    <a:pt x="-20359" y="26574"/>
                    <a:pt x="71657" y="15532"/>
                    <a:pt x="71657" y="15532"/>
                  </a:cubicBezTo>
                  <a:lnTo>
                    <a:pt x="65032" y="74"/>
                  </a:ln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039" name="Google Shape;2039;p38"/>
          <p:cNvSpPr/>
          <p:nvPr/>
        </p:nvSpPr>
        <p:spPr>
          <a:xfrm>
            <a:off x="9075407" y="4734505"/>
            <a:ext cx="311659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bonnes pratiques de développement et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de projet</a:t>
            </a:r>
            <a:endParaRPr/>
          </a:p>
        </p:txBody>
      </p:sp>
      <p:pic>
        <p:nvPicPr>
          <p:cNvPr id="2040" name="Google Shape;204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3535" y="1871931"/>
            <a:ext cx="2748721" cy="27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38"/>
          <p:cNvSpPr/>
          <p:nvPr/>
        </p:nvSpPr>
        <p:spPr>
          <a:xfrm>
            <a:off x="6193535" y="4788273"/>
            <a:ext cx="288187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Nouvelles techniques avancées </a:t>
            </a:r>
            <a:b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développement web</a:t>
            </a:r>
            <a:endParaRPr/>
          </a:p>
        </p:txBody>
      </p:sp>
      <p:sp>
        <p:nvSpPr>
          <p:cNvPr id="2042" name="Google Shape;2042;p38"/>
          <p:cNvSpPr txBox="1"/>
          <p:nvPr/>
        </p:nvSpPr>
        <p:spPr>
          <a:xfrm>
            <a:off x="11630024" y="6232558"/>
            <a:ext cx="561976" cy="58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30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43" name="Google Shape;2043;p38"/>
          <p:cNvSpPr/>
          <p:nvPr/>
        </p:nvSpPr>
        <p:spPr>
          <a:xfrm>
            <a:off x="0" y="4837025"/>
            <a:ext cx="3235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application « Edukini» pour l’apprentissage en ligne</a:t>
            </a:r>
            <a:endParaRPr/>
          </a:p>
        </p:txBody>
      </p:sp>
      <p:sp>
        <p:nvSpPr>
          <p:cNvPr id="2044" name="Google Shape;2044;p38"/>
          <p:cNvSpPr/>
          <p:nvPr/>
        </p:nvSpPr>
        <p:spPr>
          <a:xfrm>
            <a:off x="-226072" y="3983232"/>
            <a:ext cx="3024187" cy="1090509"/>
          </a:xfrm>
          <a:prstGeom prst="ellipse">
            <a:avLst/>
          </a:prstGeom>
          <a:solidFill>
            <a:srgbClr val="FFBDA9">
              <a:alpha val="1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045" name="Google Shape;2045;p38"/>
          <p:cNvGrpSpPr/>
          <p:nvPr/>
        </p:nvGrpSpPr>
        <p:grpSpPr>
          <a:xfrm>
            <a:off x="203729" y="2280916"/>
            <a:ext cx="2450120" cy="2205443"/>
            <a:chOff x="0" y="2840630"/>
            <a:chExt cx="4459422" cy="4014089"/>
          </a:xfrm>
        </p:grpSpPr>
        <p:sp>
          <p:nvSpPr>
            <p:cNvPr id="2046" name="Google Shape;2046;p38"/>
            <p:cNvSpPr/>
            <p:nvPr/>
          </p:nvSpPr>
          <p:spPr>
            <a:xfrm>
              <a:off x="3212490" y="2840630"/>
              <a:ext cx="1246932" cy="1190679"/>
            </a:xfrm>
            <a:custGeom>
              <a:avLst/>
              <a:gdLst/>
              <a:ahLst/>
              <a:cxnLst/>
              <a:rect l="l" t="t" r="r" b="b"/>
              <a:pathLst>
                <a:path w="1246931" h="1190679" extrusionOk="0">
                  <a:moveTo>
                    <a:pt x="1248807" y="1045360"/>
                  </a:moveTo>
                  <a:cubicBezTo>
                    <a:pt x="1248807" y="1045360"/>
                    <a:pt x="1182710" y="1018640"/>
                    <a:pt x="973169" y="1114738"/>
                  </a:cubicBezTo>
                  <a:cubicBezTo>
                    <a:pt x="763629" y="1210836"/>
                    <a:pt x="737377" y="1198648"/>
                    <a:pt x="683000" y="1184116"/>
                  </a:cubicBezTo>
                  <a:cubicBezTo>
                    <a:pt x="628623" y="1169584"/>
                    <a:pt x="598621" y="1165834"/>
                    <a:pt x="540025" y="1085674"/>
                  </a:cubicBezTo>
                  <a:cubicBezTo>
                    <a:pt x="540025" y="1085674"/>
                    <a:pt x="498773" y="863008"/>
                    <a:pt x="459396" y="828788"/>
                  </a:cubicBezTo>
                  <a:cubicBezTo>
                    <a:pt x="420019" y="794567"/>
                    <a:pt x="250793" y="848476"/>
                    <a:pt x="250793" y="848476"/>
                  </a:cubicBezTo>
                  <a:cubicBezTo>
                    <a:pt x="250793" y="848476"/>
                    <a:pt x="48283" y="894884"/>
                    <a:pt x="9844" y="624403"/>
                  </a:cubicBezTo>
                  <a:cubicBezTo>
                    <a:pt x="9844" y="624403"/>
                    <a:pt x="37033" y="420488"/>
                    <a:pt x="0" y="358141"/>
                  </a:cubicBezTo>
                  <a:cubicBezTo>
                    <a:pt x="0" y="358141"/>
                    <a:pt x="75003" y="390487"/>
                    <a:pt x="199228" y="337984"/>
                  </a:cubicBezTo>
                  <a:cubicBezTo>
                    <a:pt x="323452" y="285482"/>
                    <a:pt x="422832" y="394237"/>
                    <a:pt x="422832" y="394237"/>
                  </a:cubicBezTo>
                  <a:cubicBezTo>
                    <a:pt x="422832" y="394237"/>
                    <a:pt x="454240" y="475334"/>
                    <a:pt x="450958" y="523618"/>
                  </a:cubicBezTo>
                  <a:cubicBezTo>
                    <a:pt x="447677" y="571901"/>
                    <a:pt x="467365" y="590183"/>
                    <a:pt x="526899" y="566745"/>
                  </a:cubicBezTo>
                  <a:cubicBezTo>
                    <a:pt x="526899" y="566745"/>
                    <a:pt x="555963" y="525493"/>
                    <a:pt x="514711" y="457052"/>
                  </a:cubicBezTo>
                  <a:cubicBezTo>
                    <a:pt x="473459" y="388611"/>
                    <a:pt x="443927" y="337515"/>
                    <a:pt x="455646" y="284544"/>
                  </a:cubicBezTo>
                  <a:cubicBezTo>
                    <a:pt x="467365" y="231573"/>
                    <a:pt x="500179" y="157976"/>
                    <a:pt x="606590" y="120943"/>
                  </a:cubicBezTo>
                  <a:cubicBezTo>
                    <a:pt x="713001" y="83910"/>
                    <a:pt x="856914" y="76878"/>
                    <a:pt x="926292" y="48283"/>
                  </a:cubicBezTo>
                  <a:cubicBezTo>
                    <a:pt x="995670" y="19688"/>
                    <a:pt x="1012077" y="0"/>
                    <a:pt x="1012077" y="0"/>
                  </a:cubicBezTo>
                  <a:cubicBezTo>
                    <a:pt x="1012077" y="0"/>
                    <a:pt x="969419" y="42658"/>
                    <a:pt x="1069736" y="223604"/>
                  </a:cubicBezTo>
                  <a:cubicBezTo>
                    <a:pt x="1170053" y="404550"/>
                    <a:pt x="1106300" y="483303"/>
                    <a:pt x="1106300" y="483303"/>
                  </a:cubicBezTo>
                  <a:cubicBezTo>
                    <a:pt x="1106300" y="483303"/>
                    <a:pt x="1052861" y="610340"/>
                    <a:pt x="817068" y="600027"/>
                  </a:cubicBezTo>
                  <a:cubicBezTo>
                    <a:pt x="817068" y="600027"/>
                    <a:pt x="589714" y="608465"/>
                    <a:pt x="713939" y="704563"/>
                  </a:cubicBezTo>
                  <a:cubicBezTo>
                    <a:pt x="713939" y="704563"/>
                    <a:pt x="793161" y="688625"/>
                    <a:pt x="911760" y="650655"/>
                  </a:cubicBezTo>
                  <a:cubicBezTo>
                    <a:pt x="1030359" y="612684"/>
                    <a:pt x="1116145" y="768785"/>
                    <a:pt x="1137239" y="877071"/>
                  </a:cubicBezTo>
                  <a:cubicBezTo>
                    <a:pt x="1158334" y="985357"/>
                    <a:pt x="1248807" y="1045360"/>
                    <a:pt x="1248807" y="1045360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3977525" y="2977511"/>
              <a:ext cx="178133" cy="281263"/>
            </a:xfrm>
            <a:custGeom>
              <a:avLst/>
              <a:gdLst/>
              <a:ahLst/>
              <a:cxnLst/>
              <a:rect l="l" t="t" r="r" b="b"/>
              <a:pathLst>
                <a:path w="178133" h="281262" extrusionOk="0">
                  <a:moveTo>
                    <a:pt x="178602" y="469"/>
                  </a:moveTo>
                  <a:lnTo>
                    <a:pt x="180008" y="0"/>
                  </a:lnTo>
                  <a:cubicBezTo>
                    <a:pt x="188915" y="34689"/>
                    <a:pt x="87660" y="173445"/>
                    <a:pt x="938" y="283607"/>
                  </a:cubicBezTo>
                  <a:lnTo>
                    <a:pt x="0" y="282669"/>
                  </a:lnTo>
                  <a:cubicBezTo>
                    <a:pt x="121881" y="127506"/>
                    <a:pt x="185633" y="27189"/>
                    <a:pt x="178602" y="469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3731420" y="3258305"/>
              <a:ext cx="243761" cy="295326"/>
            </a:xfrm>
            <a:custGeom>
              <a:avLst/>
              <a:gdLst/>
              <a:ahLst/>
              <a:cxnLst/>
              <a:rect l="l" t="t" r="r" b="b"/>
              <a:pathLst>
                <a:path w="243761" h="295325" extrusionOk="0">
                  <a:moveTo>
                    <a:pt x="247511" y="0"/>
                  </a:moveTo>
                  <a:lnTo>
                    <a:pt x="247980" y="1406"/>
                  </a:lnTo>
                  <a:cubicBezTo>
                    <a:pt x="178602" y="89535"/>
                    <a:pt x="91410" y="195009"/>
                    <a:pt x="21563" y="272825"/>
                  </a:cubicBezTo>
                  <a:cubicBezTo>
                    <a:pt x="15001" y="280325"/>
                    <a:pt x="8438" y="288294"/>
                    <a:pt x="1875" y="295795"/>
                  </a:cubicBezTo>
                  <a:lnTo>
                    <a:pt x="0" y="294388"/>
                  </a:lnTo>
                  <a:cubicBezTo>
                    <a:pt x="6563" y="286419"/>
                    <a:pt x="13126" y="278450"/>
                    <a:pt x="19688" y="270950"/>
                  </a:cubicBezTo>
                  <a:cubicBezTo>
                    <a:pt x="89535" y="193134"/>
                    <a:pt x="178133" y="88129"/>
                    <a:pt x="247511" y="0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3571569" y="3550819"/>
              <a:ext cx="159382" cy="407831"/>
            </a:xfrm>
            <a:custGeom>
              <a:avLst/>
              <a:gdLst/>
              <a:ahLst/>
              <a:cxnLst/>
              <a:rect l="l" t="t" r="r" b="b"/>
              <a:pathLst>
                <a:path w="159382" h="407831" extrusionOk="0">
                  <a:moveTo>
                    <a:pt x="161257" y="0"/>
                  </a:moveTo>
                  <a:lnTo>
                    <a:pt x="162663" y="2344"/>
                  </a:lnTo>
                  <a:cubicBezTo>
                    <a:pt x="35627" y="160789"/>
                    <a:pt x="27189" y="407362"/>
                    <a:pt x="26720" y="409237"/>
                  </a:cubicBezTo>
                  <a:lnTo>
                    <a:pt x="0" y="378298"/>
                  </a:lnTo>
                  <a:cubicBezTo>
                    <a:pt x="469" y="375955"/>
                    <a:pt x="33751" y="159382"/>
                    <a:pt x="161257" y="0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3324995" y="3279869"/>
              <a:ext cx="989107" cy="515648"/>
            </a:xfrm>
            <a:custGeom>
              <a:avLst/>
              <a:gdLst/>
              <a:ahLst/>
              <a:cxnLst/>
              <a:rect l="l" t="t" r="r" b="b"/>
              <a:pathLst>
                <a:path w="989107" h="515648" extrusionOk="0">
                  <a:moveTo>
                    <a:pt x="989108" y="519867"/>
                  </a:moveTo>
                  <a:cubicBezTo>
                    <a:pt x="989108" y="519867"/>
                    <a:pt x="839101" y="442051"/>
                    <a:pt x="722377" y="470178"/>
                  </a:cubicBezTo>
                  <a:cubicBezTo>
                    <a:pt x="605653" y="498304"/>
                    <a:pt x="342672" y="371267"/>
                    <a:pt x="342672" y="371267"/>
                  </a:cubicBezTo>
                  <a:cubicBezTo>
                    <a:pt x="342672" y="371267"/>
                    <a:pt x="231104" y="325796"/>
                    <a:pt x="208603" y="274231"/>
                  </a:cubicBezTo>
                  <a:cubicBezTo>
                    <a:pt x="208603" y="274231"/>
                    <a:pt x="132194" y="193134"/>
                    <a:pt x="127506" y="151413"/>
                  </a:cubicBezTo>
                  <a:cubicBezTo>
                    <a:pt x="122818" y="109692"/>
                    <a:pt x="48752" y="421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4225243" y="3764578"/>
              <a:ext cx="65628" cy="107817"/>
            </a:xfrm>
            <a:custGeom>
              <a:avLst/>
              <a:gdLst/>
              <a:ahLst/>
              <a:cxnLst/>
              <a:rect l="l" t="t" r="r" b="b"/>
              <a:pathLst>
                <a:path w="65627" h="107817" extrusionOk="0">
                  <a:moveTo>
                    <a:pt x="67296" y="110161"/>
                  </a:moveTo>
                  <a:cubicBezTo>
                    <a:pt x="67296" y="110161"/>
                    <a:pt x="-8176" y="59534"/>
                    <a:pt x="731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4058153" y="3747702"/>
              <a:ext cx="117193" cy="192196"/>
            </a:xfrm>
            <a:custGeom>
              <a:avLst/>
              <a:gdLst/>
              <a:ahLst/>
              <a:cxnLst/>
              <a:rect l="l" t="t" r="r" b="b"/>
              <a:pathLst>
                <a:path w="117192" h="192196" extrusionOk="0">
                  <a:moveTo>
                    <a:pt x="118599" y="192665"/>
                  </a:moveTo>
                  <a:cubicBezTo>
                    <a:pt x="118599" y="192665"/>
                    <a:pt x="10782" y="1532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3926971" y="3745359"/>
              <a:ext cx="75003" cy="234386"/>
            </a:xfrm>
            <a:custGeom>
              <a:avLst/>
              <a:gdLst/>
              <a:ahLst/>
              <a:cxnLst/>
              <a:rect l="l" t="t" r="r" b="b"/>
              <a:pathLst>
                <a:path w="75003" h="234385" extrusionOk="0">
                  <a:moveTo>
                    <a:pt x="75867" y="234854"/>
                  </a:moveTo>
                  <a:cubicBezTo>
                    <a:pt x="75867" y="234854"/>
                    <a:pt x="-27262" y="149538"/>
                    <a:pt x="6958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3760790" y="3700825"/>
              <a:ext cx="32814" cy="234386"/>
            </a:xfrm>
            <a:custGeom>
              <a:avLst/>
              <a:gdLst/>
              <a:ahLst/>
              <a:cxnLst/>
              <a:rect l="l" t="t" r="r" b="b"/>
              <a:pathLst>
                <a:path w="32813" h="234385" extrusionOk="0">
                  <a:moveTo>
                    <a:pt x="32976" y="237667"/>
                  </a:moveTo>
                  <a:cubicBezTo>
                    <a:pt x="32976" y="237667"/>
                    <a:pt x="-35934" y="93754"/>
                    <a:pt x="25476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4252296" y="3705044"/>
              <a:ext cx="60940" cy="65628"/>
            </a:xfrm>
            <a:custGeom>
              <a:avLst/>
              <a:gdLst/>
              <a:ahLst/>
              <a:cxnLst/>
              <a:rect l="l" t="t" r="r" b="b"/>
              <a:pathLst>
                <a:path w="60940" h="65627" extrusionOk="0">
                  <a:moveTo>
                    <a:pt x="63682" y="0"/>
                  </a:moveTo>
                  <a:cubicBezTo>
                    <a:pt x="63682" y="0"/>
                    <a:pt x="-14135" y="24845"/>
                    <a:pt x="2272" y="65628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4114875" y="3563475"/>
              <a:ext cx="103130" cy="178133"/>
            </a:xfrm>
            <a:custGeom>
              <a:avLst/>
              <a:gdLst/>
              <a:ahLst/>
              <a:cxnLst/>
              <a:rect l="l" t="t" r="r" b="b"/>
              <a:pathLst>
                <a:path w="103129" h="178133" extrusionOk="0">
                  <a:moveTo>
                    <a:pt x="106880" y="0"/>
                  </a:moveTo>
                  <a:cubicBezTo>
                    <a:pt x="106880" y="0"/>
                    <a:pt x="2344" y="33283"/>
                    <a:pt x="0" y="180946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3987466" y="3529255"/>
              <a:ext cx="84379" cy="220323"/>
            </a:xfrm>
            <a:custGeom>
              <a:avLst/>
              <a:gdLst/>
              <a:ahLst/>
              <a:cxnLst/>
              <a:rect l="l" t="t" r="r" b="b"/>
              <a:pathLst>
                <a:path w="84378" h="220322" extrusionOk="0">
                  <a:moveTo>
                    <a:pt x="88500" y="0"/>
                  </a:moveTo>
                  <a:cubicBezTo>
                    <a:pt x="88500" y="0"/>
                    <a:pt x="-6660" y="117193"/>
                    <a:pt x="371" y="224073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3826509" y="3575195"/>
              <a:ext cx="79691" cy="135944"/>
            </a:xfrm>
            <a:custGeom>
              <a:avLst/>
              <a:gdLst/>
              <a:ahLst/>
              <a:cxnLst/>
              <a:rect l="l" t="t" r="r" b="b"/>
              <a:pathLst>
                <a:path w="79691" h="135943" extrusionOk="0">
                  <a:moveTo>
                    <a:pt x="83513" y="0"/>
                  </a:moveTo>
                  <a:cubicBezTo>
                    <a:pt x="83513" y="0"/>
                    <a:pt x="-10710" y="90004"/>
                    <a:pt x="1009" y="140163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3752046" y="3530193"/>
              <a:ext cx="98442" cy="14063"/>
            </a:xfrm>
            <a:custGeom>
              <a:avLst/>
              <a:gdLst/>
              <a:ahLst/>
              <a:cxnLst/>
              <a:rect l="l" t="t" r="r" b="b"/>
              <a:pathLst>
                <a:path w="98441" h="14063" extrusionOk="0">
                  <a:moveTo>
                    <a:pt x="100786" y="13126"/>
                  </a:moveTo>
                  <a:cubicBezTo>
                    <a:pt x="100786" y="13126"/>
                    <a:pt x="12188" y="2906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3737983" y="3436438"/>
              <a:ext cx="56253" cy="46877"/>
            </a:xfrm>
            <a:custGeom>
              <a:avLst/>
              <a:gdLst/>
              <a:ahLst/>
              <a:cxnLst/>
              <a:rect l="l" t="t" r="r" b="b"/>
              <a:pathLst>
                <a:path w="56252" h="46877" extrusionOk="0">
                  <a:moveTo>
                    <a:pt x="0" y="0"/>
                  </a:moveTo>
                  <a:cubicBezTo>
                    <a:pt x="0" y="0"/>
                    <a:pt x="44533" y="59065"/>
                    <a:pt x="56253" y="4594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3907678" y="3347841"/>
              <a:ext cx="271887" cy="51565"/>
            </a:xfrm>
            <a:custGeom>
              <a:avLst/>
              <a:gdLst/>
              <a:ahLst/>
              <a:cxnLst/>
              <a:rect l="l" t="t" r="r" b="b"/>
              <a:pathLst>
                <a:path w="271887" h="51564" extrusionOk="0">
                  <a:moveTo>
                    <a:pt x="273294" y="51096"/>
                  </a:moveTo>
                  <a:cubicBezTo>
                    <a:pt x="273294" y="51096"/>
                    <a:pt x="50159" y="6703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3691106" y="3138300"/>
              <a:ext cx="178133" cy="253136"/>
            </a:xfrm>
            <a:custGeom>
              <a:avLst/>
              <a:gdLst/>
              <a:ahLst/>
              <a:cxnLst/>
              <a:rect l="l" t="t" r="r" b="b"/>
              <a:pathLst>
                <a:path w="178133" h="253136" extrusionOk="0">
                  <a:moveTo>
                    <a:pt x="0" y="0"/>
                  </a:moveTo>
                  <a:cubicBezTo>
                    <a:pt x="0" y="0"/>
                    <a:pt x="104536" y="224541"/>
                    <a:pt x="180477" y="253137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3800798" y="3030951"/>
              <a:ext cx="140631" cy="267200"/>
            </a:xfrm>
            <a:custGeom>
              <a:avLst/>
              <a:gdLst/>
              <a:ahLst/>
              <a:cxnLst/>
              <a:rect l="l" t="t" r="r" b="b"/>
              <a:pathLst>
                <a:path w="140631" h="267199" extrusionOk="0">
                  <a:moveTo>
                    <a:pt x="0" y="0"/>
                  </a:moveTo>
                  <a:cubicBezTo>
                    <a:pt x="0" y="0"/>
                    <a:pt x="64222" y="206728"/>
                    <a:pt x="143913" y="27095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4003307" y="3227366"/>
              <a:ext cx="267200" cy="32814"/>
            </a:xfrm>
            <a:custGeom>
              <a:avLst/>
              <a:gdLst/>
              <a:ahLst/>
              <a:cxnLst/>
              <a:rect l="l" t="t" r="r" b="b"/>
              <a:pathLst>
                <a:path w="267199" h="32813" extrusionOk="0">
                  <a:moveTo>
                    <a:pt x="271419" y="938"/>
                  </a:moveTo>
                  <a:cubicBezTo>
                    <a:pt x="271419" y="938"/>
                    <a:pt x="101723" y="7359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3951742" y="2986887"/>
              <a:ext cx="89067" cy="187509"/>
            </a:xfrm>
            <a:custGeom>
              <a:avLst/>
              <a:gdLst/>
              <a:ahLst/>
              <a:cxnLst/>
              <a:rect l="l" t="t" r="r" b="b"/>
              <a:pathLst>
                <a:path w="89066" h="187508" extrusionOk="0">
                  <a:moveTo>
                    <a:pt x="0" y="0"/>
                  </a:moveTo>
                  <a:cubicBezTo>
                    <a:pt x="0" y="0"/>
                    <a:pt x="38908" y="151882"/>
                    <a:pt x="90942" y="188446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4118625" y="3058609"/>
              <a:ext cx="126568" cy="18751"/>
            </a:xfrm>
            <a:custGeom>
              <a:avLst/>
              <a:gdLst/>
              <a:ahLst/>
              <a:cxnLst/>
              <a:rect l="l" t="t" r="r" b="b"/>
              <a:pathLst>
                <a:path w="126568" h="18750" extrusionOk="0">
                  <a:moveTo>
                    <a:pt x="130787" y="0"/>
                  </a:moveTo>
                  <a:cubicBezTo>
                    <a:pt x="130787" y="0"/>
                    <a:pt x="35627" y="36095"/>
                    <a:pt x="0" y="8438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3620321" y="3486128"/>
              <a:ext cx="32814" cy="140631"/>
            </a:xfrm>
            <a:custGeom>
              <a:avLst/>
              <a:gdLst/>
              <a:ahLst/>
              <a:cxnLst/>
              <a:rect l="l" t="t" r="r" b="b"/>
              <a:pathLst>
                <a:path w="32813" h="140631" extrusionOk="0">
                  <a:moveTo>
                    <a:pt x="36095" y="0"/>
                  </a:moveTo>
                  <a:cubicBezTo>
                    <a:pt x="36095" y="0"/>
                    <a:pt x="35627" y="132662"/>
                    <a:pt x="0" y="142038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3361559" y="3596289"/>
              <a:ext cx="206259" cy="60940"/>
            </a:xfrm>
            <a:custGeom>
              <a:avLst/>
              <a:gdLst/>
              <a:ahLst/>
              <a:cxnLst/>
              <a:rect l="l" t="t" r="r" b="b"/>
              <a:pathLst>
                <a:path w="206259" h="60940" extrusionOk="0">
                  <a:moveTo>
                    <a:pt x="0" y="61409"/>
                  </a:moveTo>
                  <a:cubicBezTo>
                    <a:pt x="0" y="61409"/>
                    <a:pt x="142975" y="73597"/>
                    <a:pt x="209072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3489065" y="3329558"/>
              <a:ext cx="126568" cy="168758"/>
            </a:xfrm>
            <a:custGeom>
              <a:avLst/>
              <a:gdLst/>
              <a:ahLst/>
              <a:cxnLst/>
              <a:rect l="l" t="t" r="r" b="b"/>
              <a:pathLst>
                <a:path w="126568" h="168757" extrusionOk="0">
                  <a:moveTo>
                    <a:pt x="130318" y="0"/>
                  </a:moveTo>
                  <a:cubicBezTo>
                    <a:pt x="130318" y="0"/>
                    <a:pt x="95629" y="134537"/>
                    <a:pt x="0" y="170633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3275774" y="3461752"/>
              <a:ext cx="187509" cy="60940"/>
            </a:xfrm>
            <a:custGeom>
              <a:avLst/>
              <a:gdLst/>
              <a:ahLst/>
              <a:cxnLst/>
              <a:rect l="l" t="t" r="r" b="b"/>
              <a:pathLst>
                <a:path w="187508" h="60940" extrusionOk="0">
                  <a:moveTo>
                    <a:pt x="0" y="54378"/>
                  </a:moveTo>
                  <a:cubicBezTo>
                    <a:pt x="0" y="54378"/>
                    <a:pt x="101255" y="89535"/>
                    <a:pt x="188446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3434688" y="3214241"/>
              <a:ext cx="70316" cy="164070"/>
            </a:xfrm>
            <a:custGeom>
              <a:avLst/>
              <a:gdLst/>
              <a:ahLst/>
              <a:cxnLst/>
              <a:rect l="l" t="t" r="r" b="b"/>
              <a:pathLst>
                <a:path w="70315" h="164069" extrusionOk="0">
                  <a:moveTo>
                    <a:pt x="71722" y="0"/>
                  </a:moveTo>
                  <a:cubicBezTo>
                    <a:pt x="71722" y="0"/>
                    <a:pt x="62347" y="113911"/>
                    <a:pt x="0" y="167351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3279524" y="3315964"/>
              <a:ext cx="103130" cy="23439"/>
            </a:xfrm>
            <a:custGeom>
              <a:avLst/>
              <a:gdLst/>
              <a:ahLst/>
              <a:cxnLst/>
              <a:rect l="l" t="t" r="r" b="b"/>
              <a:pathLst>
                <a:path w="103129" h="23438" extrusionOk="0">
                  <a:moveTo>
                    <a:pt x="0" y="26720"/>
                  </a:moveTo>
                  <a:cubicBezTo>
                    <a:pt x="0" y="26720"/>
                    <a:pt x="83910" y="27189"/>
                    <a:pt x="104067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1075361" y="6552361"/>
              <a:ext cx="3314213" cy="154695"/>
            </a:xfrm>
            <a:custGeom>
              <a:avLst/>
              <a:gdLst/>
              <a:ahLst/>
              <a:cxnLst/>
              <a:rect l="l" t="t" r="r" b="b"/>
              <a:pathLst>
                <a:path w="3314213" h="154694" extrusionOk="0">
                  <a:moveTo>
                    <a:pt x="3314213" y="78753"/>
                  </a:moveTo>
                  <a:cubicBezTo>
                    <a:pt x="3314213" y="122248"/>
                    <a:pt x="2572302" y="157507"/>
                    <a:pt x="1657107" y="157507"/>
                  </a:cubicBezTo>
                  <a:cubicBezTo>
                    <a:pt x="741912" y="157507"/>
                    <a:pt x="0" y="122248"/>
                    <a:pt x="0" y="78753"/>
                  </a:cubicBezTo>
                  <a:cubicBezTo>
                    <a:pt x="0" y="35259"/>
                    <a:pt x="741912" y="0"/>
                    <a:pt x="1657107" y="0"/>
                  </a:cubicBezTo>
                  <a:cubicBezTo>
                    <a:pt x="2572302" y="0"/>
                    <a:pt x="3314213" y="35259"/>
                    <a:pt x="3314213" y="78753"/>
                  </a:cubicBezTo>
                  <a:close/>
                </a:path>
              </a:pathLst>
            </a:custGeom>
            <a:solidFill>
              <a:srgbClr val="FFA68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278731" y="6687610"/>
              <a:ext cx="150007" cy="135944"/>
            </a:xfrm>
            <a:custGeom>
              <a:avLst/>
              <a:gdLst/>
              <a:ahLst/>
              <a:cxnLst/>
              <a:rect l="l" t="t" r="r" b="b"/>
              <a:pathLst>
                <a:path w="150006" h="135943" extrusionOk="0">
                  <a:moveTo>
                    <a:pt x="151132" y="226"/>
                  </a:moveTo>
                  <a:cubicBezTo>
                    <a:pt x="151132" y="226"/>
                    <a:pt x="-18095" y="-10087"/>
                    <a:pt x="1594" y="108512"/>
                  </a:cubicBezTo>
                  <a:cubicBezTo>
                    <a:pt x="1594" y="108512"/>
                    <a:pt x="-2156" y="129607"/>
                    <a:pt x="16594" y="138983"/>
                  </a:cubicBezTo>
                  <a:cubicBezTo>
                    <a:pt x="16594" y="138983"/>
                    <a:pt x="17063" y="130076"/>
                    <a:pt x="33939" y="133357"/>
                  </a:cubicBezTo>
                  <a:cubicBezTo>
                    <a:pt x="40033" y="134295"/>
                    <a:pt x="46127" y="134764"/>
                    <a:pt x="52221" y="134295"/>
                  </a:cubicBezTo>
                  <a:cubicBezTo>
                    <a:pt x="60659" y="133826"/>
                    <a:pt x="68628" y="130545"/>
                    <a:pt x="74722" y="124919"/>
                  </a:cubicBezTo>
                  <a:lnTo>
                    <a:pt x="74722" y="124919"/>
                  </a:lnTo>
                  <a:cubicBezTo>
                    <a:pt x="74722" y="124919"/>
                    <a:pt x="122068" y="105231"/>
                    <a:pt x="140819" y="27415"/>
                  </a:cubicBezTo>
                  <a:cubicBezTo>
                    <a:pt x="140819" y="27415"/>
                    <a:pt x="154413" y="10539"/>
                    <a:pt x="153944" y="6320"/>
                  </a:cubicBezTo>
                  <a:lnTo>
                    <a:pt x="125349" y="18508"/>
                  </a:lnTo>
                  <a:cubicBezTo>
                    <a:pt x="125349" y="18508"/>
                    <a:pt x="135194" y="39134"/>
                    <a:pt x="127224" y="56010"/>
                  </a:cubicBezTo>
                  <a:cubicBezTo>
                    <a:pt x="127224" y="56010"/>
                    <a:pt x="126287" y="18977"/>
                    <a:pt x="120662" y="19915"/>
                  </a:cubicBezTo>
                  <a:cubicBezTo>
                    <a:pt x="119724" y="19915"/>
                    <a:pt x="105661" y="26946"/>
                    <a:pt x="105661" y="26946"/>
                  </a:cubicBezTo>
                  <a:cubicBezTo>
                    <a:pt x="105661" y="26946"/>
                    <a:pt x="122537" y="63042"/>
                    <a:pt x="109880" y="88824"/>
                  </a:cubicBezTo>
                  <a:cubicBezTo>
                    <a:pt x="109880" y="88824"/>
                    <a:pt x="114568" y="44760"/>
                    <a:pt x="100505" y="29290"/>
                  </a:cubicBezTo>
                  <a:lnTo>
                    <a:pt x="80347" y="41010"/>
                  </a:lnTo>
                  <a:cubicBezTo>
                    <a:pt x="80347" y="41010"/>
                    <a:pt x="100036" y="78511"/>
                    <a:pt x="86910" y="108512"/>
                  </a:cubicBezTo>
                  <a:cubicBezTo>
                    <a:pt x="86910" y="108512"/>
                    <a:pt x="90192" y="62104"/>
                    <a:pt x="76128" y="43822"/>
                  </a:cubicBezTo>
                  <a:lnTo>
                    <a:pt x="57846" y="57885"/>
                  </a:lnTo>
                  <a:cubicBezTo>
                    <a:pt x="57846" y="57885"/>
                    <a:pt x="76128" y="94449"/>
                    <a:pt x="64878" y="119294"/>
                  </a:cubicBezTo>
                  <a:cubicBezTo>
                    <a:pt x="64878" y="119294"/>
                    <a:pt x="63472" y="65385"/>
                    <a:pt x="53627" y="61167"/>
                  </a:cubicBezTo>
                  <a:cubicBezTo>
                    <a:pt x="53627" y="61167"/>
                    <a:pt x="37689" y="75230"/>
                    <a:pt x="35345" y="80855"/>
                  </a:cubicBezTo>
                  <a:cubicBezTo>
                    <a:pt x="35345" y="80855"/>
                    <a:pt x="48002" y="107575"/>
                    <a:pt x="40033" y="121169"/>
                  </a:cubicBezTo>
                  <a:cubicBezTo>
                    <a:pt x="40033" y="121169"/>
                    <a:pt x="35345" y="85074"/>
                    <a:pt x="31126" y="85074"/>
                  </a:cubicBezTo>
                  <a:cubicBezTo>
                    <a:pt x="31126" y="85074"/>
                    <a:pt x="15188" y="108981"/>
                    <a:pt x="13782" y="125388"/>
                  </a:cubicBezTo>
                  <a:cubicBezTo>
                    <a:pt x="14719" y="110388"/>
                    <a:pt x="19407" y="95856"/>
                    <a:pt x="27376" y="82730"/>
                  </a:cubicBezTo>
                  <a:cubicBezTo>
                    <a:pt x="18001" y="84605"/>
                    <a:pt x="9563" y="88824"/>
                    <a:pt x="3000" y="95387"/>
                  </a:cubicBezTo>
                  <a:cubicBezTo>
                    <a:pt x="3000" y="95387"/>
                    <a:pt x="5344" y="78511"/>
                    <a:pt x="31126" y="77105"/>
                  </a:cubicBezTo>
                  <a:cubicBezTo>
                    <a:pt x="31126" y="77105"/>
                    <a:pt x="44252" y="58823"/>
                    <a:pt x="48002" y="57885"/>
                  </a:cubicBezTo>
                  <a:cubicBezTo>
                    <a:pt x="48002" y="57885"/>
                    <a:pt x="22220" y="55541"/>
                    <a:pt x="6750" y="62573"/>
                  </a:cubicBezTo>
                  <a:cubicBezTo>
                    <a:pt x="6750" y="62573"/>
                    <a:pt x="20345" y="46635"/>
                    <a:pt x="52690" y="54135"/>
                  </a:cubicBezTo>
                  <a:lnTo>
                    <a:pt x="70503" y="39603"/>
                  </a:lnTo>
                  <a:cubicBezTo>
                    <a:pt x="70503" y="39603"/>
                    <a:pt x="36752" y="34915"/>
                    <a:pt x="22220" y="40072"/>
                  </a:cubicBezTo>
                  <a:cubicBezTo>
                    <a:pt x="22220" y="40072"/>
                    <a:pt x="38627" y="26009"/>
                    <a:pt x="75191" y="36322"/>
                  </a:cubicBezTo>
                  <a:lnTo>
                    <a:pt x="94879" y="24603"/>
                  </a:lnTo>
                  <a:cubicBezTo>
                    <a:pt x="94879" y="24603"/>
                    <a:pt x="66284" y="18508"/>
                    <a:pt x="48940" y="20852"/>
                  </a:cubicBezTo>
                  <a:cubicBezTo>
                    <a:pt x="48940" y="20852"/>
                    <a:pt x="67222" y="11008"/>
                    <a:pt x="100505" y="21790"/>
                  </a:cubicBezTo>
                  <a:lnTo>
                    <a:pt x="114568" y="15696"/>
                  </a:lnTo>
                  <a:cubicBezTo>
                    <a:pt x="114568" y="15696"/>
                    <a:pt x="93473" y="11477"/>
                    <a:pt x="87379" y="11008"/>
                  </a:cubicBezTo>
                  <a:cubicBezTo>
                    <a:pt x="81285" y="10539"/>
                    <a:pt x="80816" y="8664"/>
                    <a:pt x="80816" y="8664"/>
                  </a:cubicBezTo>
                  <a:cubicBezTo>
                    <a:pt x="93942" y="6320"/>
                    <a:pt x="108005" y="8196"/>
                    <a:pt x="120193" y="12883"/>
                  </a:cubicBezTo>
                  <a:cubicBezTo>
                    <a:pt x="121599" y="13352"/>
                    <a:pt x="151601" y="2101"/>
                    <a:pt x="151132" y="226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193134" y="6817217"/>
              <a:ext cx="239073" cy="37502"/>
            </a:xfrm>
            <a:custGeom>
              <a:avLst/>
              <a:gdLst/>
              <a:ahLst/>
              <a:cxnLst/>
              <a:rect l="l" t="t" r="r" b="b"/>
              <a:pathLst>
                <a:path w="239073" h="37501" extrusionOk="0">
                  <a:moveTo>
                    <a:pt x="240011" y="20157"/>
                  </a:moveTo>
                  <a:cubicBezTo>
                    <a:pt x="240011" y="31290"/>
                    <a:pt x="186283" y="40314"/>
                    <a:pt x="120005" y="40314"/>
                  </a:cubicBezTo>
                  <a:cubicBezTo>
                    <a:pt x="53728" y="40314"/>
                    <a:pt x="0" y="31290"/>
                    <a:pt x="0" y="20157"/>
                  </a:cubicBezTo>
                  <a:cubicBezTo>
                    <a:pt x="0" y="9025"/>
                    <a:pt x="53728" y="0"/>
                    <a:pt x="120005" y="0"/>
                  </a:cubicBezTo>
                  <a:cubicBezTo>
                    <a:pt x="186283" y="0"/>
                    <a:pt x="240011" y="9025"/>
                    <a:pt x="240011" y="20157"/>
                  </a:cubicBezTo>
                  <a:close/>
                </a:path>
              </a:pathLst>
            </a:custGeom>
            <a:solidFill>
              <a:srgbClr val="FFA68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48226" y="6694281"/>
              <a:ext cx="84379" cy="75003"/>
            </a:xfrm>
            <a:custGeom>
              <a:avLst/>
              <a:gdLst/>
              <a:ahLst/>
              <a:cxnLst/>
              <a:rect l="l" t="t" r="r" b="b"/>
              <a:pathLst>
                <a:path w="84378" h="75003" extrusionOk="0">
                  <a:moveTo>
                    <a:pt x="84905" y="118"/>
                  </a:moveTo>
                  <a:cubicBezTo>
                    <a:pt x="84905" y="118"/>
                    <a:pt x="-10724" y="-5507"/>
                    <a:pt x="995" y="61058"/>
                  </a:cubicBezTo>
                  <a:cubicBezTo>
                    <a:pt x="-411" y="68089"/>
                    <a:pt x="3339" y="75121"/>
                    <a:pt x="9433" y="78402"/>
                  </a:cubicBezTo>
                  <a:cubicBezTo>
                    <a:pt x="9433" y="78402"/>
                    <a:pt x="9433" y="73246"/>
                    <a:pt x="19277" y="75121"/>
                  </a:cubicBezTo>
                  <a:cubicBezTo>
                    <a:pt x="22559" y="75590"/>
                    <a:pt x="26309" y="76059"/>
                    <a:pt x="29590" y="75590"/>
                  </a:cubicBezTo>
                  <a:cubicBezTo>
                    <a:pt x="34278" y="75121"/>
                    <a:pt x="38497" y="73246"/>
                    <a:pt x="42247" y="70433"/>
                  </a:cubicBezTo>
                  <a:lnTo>
                    <a:pt x="42247" y="70433"/>
                  </a:lnTo>
                  <a:cubicBezTo>
                    <a:pt x="42247" y="70433"/>
                    <a:pt x="68967" y="59183"/>
                    <a:pt x="79280" y="15587"/>
                  </a:cubicBezTo>
                  <a:cubicBezTo>
                    <a:pt x="79280" y="15587"/>
                    <a:pt x="86781" y="6212"/>
                    <a:pt x="86781" y="3399"/>
                  </a:cubicBezTo>
                  <a:lnTo>
                    <a:pt x="70842" y="10431"/>
                  </a:lnTo>
                  <a:cubicBezTo>
                    <a:pt x="74124" y="16994"/>
                    <a:pt x="74593" y="24963"/>
                    <a:pt x="72249" y="31525"/>
                  </a:cubicBezTo>
                  <a:cubicBezTo>
                    <a:pt x="72249" y="31525"/>
                    <a:pt x="71780" y="10431"/>
                    <a:pt x="68498" y="11368"/>
                  </a:cubicBezTo>
                  <a:cubicBezTo>
                    <a:pt x="68030" y="11368"/>
                    <a:pt x="60061" y="15118"/>
                    <a:pt x="60061" y="15118"/>
                  </a:cubicBezTo>
                  <a:cubicBezTo>
                    <a:pt x="60061" y="15118"/>
                    <a:pt x="69436" y="35275"/>
                    <a:pt x="62404" y="50276"/>
                  </a:cubicBezTo>
                  <a:cubicBezTo>
                    <a:pt x="62404" y="50276"/>
                    <a:pt x="65217" y="25431"/>
                    <a:pt x="57248" y="16994"/>
                  </a:cubicBezTo>
                  <a:lnTo>
                    <a:pt x="45529" y="23087"/>
                  </a:lnTo>
                  <a:cubicBezTo>
                    <a:pt x="45529" y="23087"/>
                    <a:pt x="56779" y="44182"/>
                    <a:pt x="49279" y="61058"/>
                  </a:cubicBezTo>
                  <a:cubicBezTo>
                    <a:pt x="49279" y="61058"/>
                    <a:pt x="51154" y="34807"/>
                    <a:pt x="43185" y="24494"/>
                  </a:cubicBezTo>
                  <a:lnTo>
                    <a:pt x="32872" y="32463"/>
                  </a:lnTo>
                  <a:cubicBezTo>
                    <a:pt x="32872" y="32463"/>
                    <a:pt x="43185" y="53089"/>
                    <a:pt x="37091" y="67152"/>
                  </a:cubicBezTo>
                  <a:cubicBezTo>
                    <a:pt x="37091" y="67152"/>
                    <a:pt x="36153" y="36682"/>
                    <a:pt x="30997" y="34338"/>
                  </a:cubicBezTo>
                  <a:cubicBezTo>
                    <a:pt x="27247" y="37619"/>
                    <a:pt x="23496" y="41370"/>
                    <a:pt x="20684" y="45588"/>
                  </a:cubicBezTo>
                  <a:cubicBezTo>
                    <a:pt x="20684" y="45588"/>
                    <a:pt x="27715" y="60589"/>
                    <a:pt x="23496" y="68558"/>
                  </a:cubicBezTo>
                  <a:cubicBezTo>
                    <a:pt x="23496" y="68558"/>
                    <a:pt x="20684" y="48401"/>
                    <a:pt x="18809" y="48401"/>
                  </a:cubicBezTo>
                  <a:cubicBezTo>
                    <a:pt x="18809" y="48401"/>
                    <a:pt x="9902" y="61995"/>
                    <a:pt x="8965" y="70902"/>
                  </a:cubicBezTo>
                  <a:cubicBezTo>
                    <a:pt x="9433" y="62464"/>
                    <a:pt x="12246" y="54026"/>
                    <a:pt x="16465" y="46995"/>
                  </a:cubicBezTo>
                  <a:cubicBezTo>
                    <a:pt x="11308" y="47932"/>
                    <a:pt x="6621" y="50276"/>
                    <a:pt x="2870" y="54026"/>
                  </a:cubicBezTo>
                  <a:cubicBezTo>
                    <a:pt x="2870" y="54026"/>
                    <a:pt x="4277" y="44651"/>
                    <a:pt x="18809" y="43714"/>
                  </a:cubicBezTo>
                  <a:cubicBezTo>
                    <a:pt x="21621" y="39963"/>
                    <a:pt x="24434" y="36213"/>
                    <a:pt x="28184" y="32932"/>
                  </a:cubicBezTo>
                  <a:cubicBezTo>
                    <a:pt x="20215" y="32463"/>
                    <a:pt x="12246" y="33401"/>
                    <a:pt x="5214" y="35744"/>
                  </a:cubicBezTo>
                  <a:cubicBezTo>
                    <a:pt x="5214" y="35744"/>
                    <a:pt x="12715" y="26838"/>
                    <a:pt x="30997" y="31057"/>
                  </a:cubicBezTo>
                  <a:lnTo>
                    <a:pt x="41310" y="22619"/>
                  </a:lnTo>
                  <a:cubicBezTo>
                    <a:pt x="41310" y="22619"/>
                    <a:pt x="22090" y="19806"/>
                    <a:pt x="14121" y="22619"/>
                  </a:cubicBezTo>
                  <a:cubicBezTo>
                    <a:pt x="14121" y="22619"/>
                    <a:pt x="23496" y="14650"/>
                    <a:pt x="44122" y="20275"/>
                  </a:cubicBezTo>
                  <a:lnTo>
                    <a:pt x="55373" y="13712"/>
                  </a:lnTo>
                  <a:cubicBezTo>
                    <a:pt x="46935" y="11837"/>
                    <a:pt x="38028" y="10900"/>
                    <a:pt x="29590" y="11368"/>
                  </a:cubicBezTo>
                  <a:cubicBezTo>
                    <a:pt x="29590" y="11368"/>
                    <a:pt x="39903" y="5743"/>
                    <a:pt x="58654" y="11837"/>
                  </a:cubicBezTo>
                  <a:lnTo>
                    <a:pt x="66623" y="8087"/>
                  </a:lnTo>
                  <a:cubicBezTo>
                    <a:pt x="66623" y="8087"/>
                    <a:pt x="54904" y="5743"/>
                    <a:pt x="51154" y="5274"/>
                  </a:cubicBezTo>
                  <a:cubicBezTo>
                    <a:pt x="47404" y="4805"/>
                    <a:pt x="47404" y="3868"/>
                    <a:pt x="47404" y="3868"/>
                  </a:cubicBezTo>
                  <a:cubicBezTo>
                    <a:pt x="54904" y="2461"/>
                    <a:pt x="62873" y="3399"/>
                    <a:pt x="69905" y="6212"/>
                  </a:cubicBezTo>
                  <a:cubicBezTo>
                    <a:pt x="68967" y="7149"/>
                    <a:pt x="85374" y="1055"/>
                    <a:pt x="84905" y="118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0" y="6767058"/>
              <a:ext cx="131256" cy="18751"/>
            </a:xfrm>
            <a:custGeom>
              <a:avLst/>
              <a:gdLst/>
              <a:ahLst/>
              <a:cxnLst/>
              <a:rect l="l" t="t" r="r" b="b"/>
              <a:pathLst>
                <a:path w="131255" h="18750" extrusionOk="0">
                  <a:moveTo>
                    <a:pt x="135006" y="11251"/>
                  </a:moveTo>
                  <a:cubicBezTo>
                    <a:pt x="135006" y="17464"/>
                    <a:pt x="104784" y="22501"/>
                    <a:pt x="67503" y="22501"/>
                  </a:cubicBezTo>
                  <a:cubicBezTo>
                    <a:pt x="30222" y="22501"/>
                    <a:pt x="0" y="17464"/>
                    <a:pt x="0" y="11251"/>
                  </a:cubicBezTo>
                  <a:cubicBezTo>
                    <a:pt x="0" y="5037"/>
                    <a:pt x="30222" y="0"/>
                    <a:pt x="67503" y="0"/>
                  </a:cubicBezTo>
                  <a:cubicBezTo>
                    <a:pt x="104784" y="0"/>
                    <a:pt x="135006" y="5037"/>
                    <a:pt x="135006" y="11251"/>
                  </a:cubicBezTo>
                  <a:close/>
                </a:path>
              </a:pathLst>
            </a:custGeom>
            <a:solidFill>
              <a:srgbClr val="FFA68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212177" y="6552206"/>
              <a:ext cx="103130" cy="93754"/>
            </a:xfrm>
            <a:custGeom>
              <a:avLst/>
              <a:gdLst/>
              <a:ahLst/>
              <a:cxnLst/>
              <a:rect l="l" t="t" r="r" b="b"/>
              <a:pathLst>
                <a:path w="103129" h="93754" extrusionOk="0">
                  <a:moveTo>
                    <a:pt x="102837" y="155"/>
                  </a:moveTo>
                  <a:cubicBezTo>
                    <a:pt x="102837" y="155"/>
                    <a:pt x="-12480" y="-6876"/>
                    <a:pt x="1114" y="73752"/>
                  </a:cubicBezTo>
                  <a:cubicBezTo>
                    <a:pt x="-292" y="82190"/>
                    <a:pt x="3927" y="90628"/>
                    <a:pt x="11427" y="94378"/>
                  </a:cubicBezTo>
                  <a:cubicBezTo>
                    <a:pt x="11427" y="94378"/>
                    <a:pt x="11427" y="88284"/>
                    <a:pt x="23146" y="90628"/>
                  </a:cubicBezTo>
                  <a:cubicBezTo>
                    <a:pt x="27365" y="91097"/>
                    <a:pt x="31584" y="91565"/>
                    <a:pt x="35803" y="91097"/>
                  </a:cubicBezTo>
                  <a:cubicBezTo>
                    <a:pt x="41428" y="90628"/>
                    <a:pt x="46585" y="88284"/>
                    <a:pt x="51273" y="85003"/>
                  </a:cubicBezTo>
                  <a:lnTo>
                    <a:pt x="51273" y="85003"/>
                  </a:lnTo>
                  <a:cubicBezTo>
                    <a:pt x="51273" y="85003"/>
                    <a:pt x="83618" y="71877"/>
                    <a:pt x="96275" y="18906"/>
                  </a:cubicBezTo>
                  <a:cubicBezTo>
                    <a:pt x="96275" y="18906"/>
                    <a:pt x="105650" y="7187"/>
                    <a:pt x="105181" y="4374"/>
                  </a:cubicBezTo>
                  <a:lnTo>
                    <a:pt x="85962" y="12812"/>
                  </a:lnTo>
                  <a:cubicBezTo>
                    <a:pt x="85962" y="12812"/>
                    <a:pt x="92524" y="26875"/>
                    <a:pt x="87368" y="38594"/>
                  </a:cubicBezTo>
                  <a:cubicBezTo>
                    <a:pt x="87368" y="38594"/>
                    <a:pt x="86899" y="13281"/>
                    <a:pt x="83149" y="14218"/>
                  </a:cubicBezTo>
                  <a:cubicBezTo>
                    <a:pt x="82211" y="14218"/>
                    <a:pt x="72836" y="18906"/>
                    <a:pt x="72836" y="18906"/>
                  </a:cubicBezTo>
                  <a:cubicBezTo>
                    <a:pt x="72836" y="18906"/>
                    <a:pt x="84087" y="43282"/>
                    <a:pt x="75649" y="61095"/>
                  </a:cubicBezTo>
                  <a:cubicBezTo>
                    <a:pt x="75649" y="61095"/>
                    <a:pt x="78930" y="31094"/>
                    <a:pt x="69086" y="20781"/>
                  </a:cubicBezTo>
                  <a:lnTo>
                    <a:pt x="55491" y="28750"/>
                  </a:lnTo>
                  <a:cubicBezTo>
                    <a:pt x="55491" y="28750"/>
                    <a:pt x="69086" y="54064"/>
                    <a:pt x="59710" y="74690"/>
                  </a:cubicBezTo>
                  <a:cubicBezTo>
                    <a:pt x="59710" y="74690"/>
                    <a:pt x="62054" y="43282"/>
                    <a:pt x="52679" y="30625"/>
                  </a:cubicBezTo>
                  <a:lnTo>
                    <a:pt x="40491" y="40470"/>
                  </a:lnTo>
                  <a:cubicBezTo>
                    <a:pt x="40491" y="40470"/>
                    <a:pt x="53148" y="65314"/>
                    <a:pt x="45178" y="82190"/>
                  </a:cubicBezTo>
                  <a:cubicBezTo>
                    <a:pt x="45178" y="82190"/>
                    <a:pt x="44241" y="45626"/>
                    <a:pt x="37678" y="42813"/>
                  </a:cubicBezTo>
                  <a:cubicBezTo>
                    <a:pt x="32990" y="46564"/>
                    <a:pt x="28771" y="51251"/>
                    <a:pt x="25021" y="56408"/>
                  </a:cubicBezTo>
                  <a:cubicBezTo>
                    <a:pt x="25021" y="56408"/>
                    <a:pt x="33459" y="74221"/>
                    <a:pt x="28303" y="84065"/>
                  </a:cubicBezTo>
                  <a:cubicBezTo>
                    <a:pt x="28303" y="84065"/>
                    <a:pt x="25021" y="59689"/>
                    <a:pt x="22209" y="59220"/>
                  </a:cubicBezTo>
                  <a:cubicBezTo>
                    <a:pt x="22209" y="59220"/>
                    <a:pt x="11427" y="75627"/>
                    <a:pt x="10489" y="86409"/>
                  </a:cubicBezTo>
                  <a:cubicBezTo>
                    <a:pt x="10958" y="76096"/>
                    <a:pt x="14240" y="66252"/>
                    <a:pt x="19865" y="57345"/>
                  </a:cubicBezTo>
                  <a:cubicBezTo>
                    <a:pt x="13771" y="58752"/>
                    <a:pt x="7677" y="61564"/>
                    <a:pt x="3458" y="65783"/>
                  </a:cubicBezTo>
                  <a:cubicBezTo>
                    <a:pt x="3458" y="65783"/>
                    <a:pt x="5333" y="54064"/>
                    <a:pt x="22677" y="53126"/>
                  </a:cubicBezTo>
                  <a:cubicBezTo>
                    <a:pt x="22677" y="53126"/>
                    <a:pt x="31584" y="40938"/>
                    <a:pt x="33928" y="40001"/>
                  </a:cubicBezTo>
                  <a:cubicBezTo>
                    <a:pt x="33928" y="40001"/>
                    <a:pt x="16583" y="38594"/>
                    <a:pt x="5802" y="43282"/>
                  </a:cubicBezTo>
                  <a:cubicBezTo>
                    <a:pt x="5802" y="43282"/>
                    <a:pt x="15177" y="32500"/>
                    <a:pt x="37209" y="37188"/>
                  </a:cubicBezTo>
                  <a:lnTo>
                    <a:pt x="49397" y="27344"/>
                  </a:lnTo>
                  <a:cubicBezTo>
                    <a:pt x="49397" y="27344"/>
                    <a:pt x="26428" y="24063"/>
                    <a:pt x="16583" y="27813"/>
                  </a:cubicBezTo>
                  <a:cubicBezTo>
                    <a:pt x="16583" y="27813"/>
                    <a:pt x="27834" y="18437"/>
                    <a:pt x="52679" y="25469"/>
                  </a:cubicBezTo>
                  <a:lnTo>
                    <a:pt x="66273" y="17500"/>
                  </a:lnTo>
                  <a:cubicBezTo>
                    <a:pt x="55960" y="15156"/>
                    <a:pt x="45647" y="14218"/>
                    <a:pt x="34866" y="14687"/>
                  </a:cubicBezTo>
                  <a:cubicBezTo>
                    <a:pt x="34866" y="14687"/>
                    <a:pt x="47054" y="8124"/>
                    <a:pt x="70023" y="15156"/>
                  </a:cubicBezTo>
                  <a:lnTo>
                    <a:pt x="79399" y="10937"/>
                  </a:lnTo>
                  <a:cubicBezTo>
                    <a:pt x="79399" y="10937"/>
                    <a:pt x="64867" y="8124"/>
                    <a:pt x="61117" y="7656"/>
                  </a:cubicBezTo>
                  <a:cubicBezTo>
                    <a:pt x="57367" y="7187"/>
                    <a:pt x="56429" y="6249"/>
                    <a:pt x="56429" y="6249"/>
                  </a:cubicBezTo>
                  <a:cubicBezTo>
                    <a:pt x="65336" y="4843"/>
                    <a:pt x="74711" y="5780"/>
                    <a:pt x="83618" y="9062"/>
                  </a:cubicBezTo>
                  <a:cubicBezTo>
                    <a:pt x="82680" y="9062"/>
                    <a:pt x="103306" y="1561"/>
                    <a:pt x="102837" y="155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154226" y="6640490"/>
              <a:ext cx="159382" cy="23439"/>
            </a:xfrm>
            <a:custGeom>
              <a:avLst/>
              <a:gdLst/>
              <a:ahLst/>
              <a:cxnLst/>
              <a:rect l="l" t="t" r="r" b="b"/>
              <a:pathLst>
                <a:path w="159382" h="23438" extrusionOk="0">
                  <a:moveTo>
                    <a:pt x="163132" y="13594"/>
                  </a:moveTo>
                  <a:cubicBezTo>
                    <a:pt x="163132" y="21102"/>
                    <a:pt x="126614" y="27189"/>
                    <a:pt x="81566" y="27189"/>
                  </a:cubicBezTo>
                  <a:cubicBezTo>
                    <a:pt x="36518" y="27189"/>
                    <a:pt x="0" y="21102"/>
                    <a:pt x="0" y="13594"/>
                  </a:cubicBezTo>
                  <a:cubicBezTo>
                    <a:pt x="0" y="6086"/>
                    <a:pt x="36518" y="0"/>
                    <a:pt x="81566" y="0"/>
                  </a:cubicBezTo>
                  <a:cubicBezTo>
                    <a:pt x="126614" y="0"/>
                    <a:pt x="163132" y="6086"/>
                    <a:pt x="163132" y="13594"/>
                  </a:cubicBezTo>
                  <a:close/>
                </a:path>
              </a:pathLst>
            </a:custGeom>
            <a:solidFill>
              <a:srgbClr val="FFA68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1614448" y="5864674"/>
              <a:ext cx="1082862" cy="684406"/>
            </a:xfrm>
            <a:custGeom>
              <a:avLst/>
              <a:gdLst/>
              <a:ahLst/>
              <a:cxnLst/>
              <a:rect l="l" t="t" r="r" b="b"/>
              <a:pathLst>
                <a:path w="1082861" h="684406" extrusionOk="0">
                  <a:moveTo>
                    <a:pt x="1084268" y="651592"/>
                  </a:moveTo>
                  <a:lnTo>
                    <a:pt x="1084268" y="688157"/>
                  </a:lnTo>
                  <a:lnTo>
                    <a:pt x="0" y="688157"/>
                  </a:lnTo>
                  <a:lnTo>
                    <a:pt x="0" y="658155"/>
                  </a:lnTo>
                  <a:cubicBezTo>
                    <a:pt x="184696" y="589715"/>
                    <a:pt x="278450" y="384861"/>
                    <a:pt x="210478" y="200165"/>
                  </a:cubicBezTo>
                  <a:cubicBezTo>
                    <a:pt x="177664" y="111568"/>
                    <a:pt x="110630" y="39377"/>
                    <a:pt x="24845" y="0"/>
                  </a:cubicBezTo>
                  <a:lnTo>
                    <a:pt x="1077237" y="0"/>
                  </a:lnTo>
                  <a:cubicBezTo>
                    <a:pt x="979263" y="45002"/>
                    <a:pt x="907073" y="131725"/>
                    <a:pt x="880353" y="236261"/>
                  </a:cubicBezTo>
                  <a:cubicBezTo>
                    <a:pt x="844257" y="378299"/>
                    <a:pt x="899104" y="528305"/>
                    <a:pt x="1018171" y="613622"/>
                  </a:cubicBezTo>
                  <a:cubicBezTo>
                    <a:pt x="1038329" y="628623"/>
                    <a:pt x="1060830" y="641279"/>
                    <a:pt x="1084268" y="651592"/>
                  </a:cubicBezTo>
                  <a:close/>
                </a:path>
              </a:pathLst>
            </a:custGeom>
            <a:solidFill>
              <a:srgbClr val="FFE2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1638825" y="5865142"/>
              <a:ext cx="1050048" cy="234386"/>
            </a:xfrm>
            <a:custGeom>
              <a:avLst/>
              <a:gdLst/>
              <a:ahLst/>
              <a:cxnLst/>
              <a:rect l="l" t="t" r="r" b="b"/>
              <a:pathLst>
                <a:path w="1050047" h="234385" extrusionOk="0">
                  <a:moveTo>
                    <a:pt x="1052392" y="0"/>
                  </a:moveTo>
                  <a:cubicBezTo>
                    <a:pt x="954418" y="45002"/>
                    <a:pt x="882228" y="131725"/>
                    <a:pt x="855508" y="236261"/>
                  </a:cubicBezTo>
                  <a:lnTo>
                    <a:pt x="196884" y="236261"/>
                  </a:lnTo>
                  <a:cubicBezTo>
                    <a:pt x="170164" y="131725"/>
                    <a:pt x="97973" y="45002"/>
                    <a:pt x="0" y="0"/>
                  </a:cubicBezTo>
                  <a:lnTo>
                    <a:pt x="1052392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621591" y="5580843"/>
              <a:ext cx="3557975" cy="407831"/>
            </a:xfrm>
            <a:custGeom>
              <a:avLst/>
              <a:gdLst/>
              <a:ahLst/>
              <a:cxnLst/>
              <a:rect l="l" t="t" r="r" b="b"/>
              <a:pathLst>
                <a:path w="3557974" h="407831" extrusionOk="0">
                  <a:moveTo>
                    <a:pt x="0" y="0"/>
                  </a:moveTo>
                  <a:lnTo>
                    <a:pt x="0" y="205791"/>
                  </a:lnTo>
                  <a:cubicBezTo>
                    <a:pt x="0" y="319702"/>
                    <a:pt x="82973" y="411581"/>
                    <a:pt x="185633" y="411581"/>
                  </a:cubicBezTo>
                  <a:lnTo>
                    <a:pt x="3375154" y="411581"/>
                  </a:lnTo>
                  <a:cubicBezTo>
                    <a:pt x="3477815" y="411581"/>
                    <a:pt x="3560787" y="319233"/>
                    <a:pt x="3560787" y="205791"/>
                  </a:cubicBezTo>
                  <a:lnTo>
                    <a:pt x="35607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1614448" y="6478295"/>
              <a:ext cx="1082862" cy="70316"/>
            </a:xfrm>
            <a:custGeom>
              <a:avLst/>
              <a:gdLst/>
              <a:ahLst/>
              <a:cxnLst/>
              <a:rect l="l" t="t" r="r" b="b"/>
              <a:pathLst>
                <a:path w="1082861" h="70315" extrusionOk="0">
                  <a:moveTo>
                    <a:pt x="1084268" y="37970"/>
                  </a:moveTo>
                  <a:lnTo>
                    <a:pt x="1084268" y="74535"/>
                  </a:lnTo>
                  <a:lnTo>
                    <a:pt x="0" y="74535"/>
                  </a:lnTo>
                  <a:lnTo>
                    <a:pt x="0" y="44533"/>
                  </a:lnTo>
                  <a:cubicBezTo>
                    <a:pt x="29533" y="33283"/>
                    <a:pt x="57659" y="18282"/>
                    <a:pt x="83441" y="0"/>
                  </a:cubicBezTo>
                  <a:lnTo>
                    <a:pt x="1017234" y="0"/>
                  </a:lnTo>
                  <a:cubicBezTo>
                    <a:pt x="1038329" y="15001"/>
                    <a:pt x="1060830" y="27658"/>
                    <a:pt x="1084268" y="3797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1256307" y="6490015"/>
              <a:ext cx="1800082" cy="107817"/>
            </a:xfrm>
            <a:custGeom>
              <a:avLst/>
              <a:gdLst/>
              <a:ahLst/>
              <a:cxnLst/>
              <a:rect l="l" t="t" r="r" b="b"/>
              <a:pathLst>
                <a:path w="1800081" h="107817" extrusionOk="0">
                  <a:moveTo>
                    <a:pt x="44533" y="0"/>
                  </a:moveTo>
                  <a:lnTo>
                    <a:pt x="1756017" y="0"/>
                  </a:lnTo>
                  <a:cubicBezTo>
                    <a:pt x="1780393" y="0"/>
                    <a:pt x="1800551" y="20157"/>
                    <a:pt x="1800551" y="44533"/>
                  </a:cubicBezTo>
                  <a:lnTo>
                    <a:pt x="1800551" y="64222"/>
                  </a:lnTo>
                  <a:cubicBezTo>
                    <a:pt x="1800551" y="88598"/>
                    <a:pt x="1780393" y="108755"/>
                    <a:pt x="1756017" y="108755"/>
                  </a:cubicBezTo>
                  <a:lnTo>
                    <a:pt x="44533" y="108755"/>
                  </a:lnTo>
                  <a:cubicBezTo>
                    <a:pt x="20157" y="108755"/>
                    <a:pt x="0" y="88598"/>
                    <a:pt x="0" y="64222"/>
                  </a:cubicBezTo>
                  <a:lnTo>
                    <a:pt x="0" y="44533"/>
                  </a:lnTo>
                  <a:cubicBezTo>
                    <a:pt x="0" y="19688"/>
                    <a:pt x="19688" y="0"/>
                    <a:pt x="44533" y="0"/>
                  </a:cubicBezTo>
                  <a:close/>
                </a:path>
              </a:pathLst>
            </a:custGeom>
            <a:solidFill>
              <a:srgbClr val="FFE2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73142" y="3237679"/>
              <a:ext cx="3557974" cy="2479800"/>
            </a:xfrm>
            <a:custGeom>
              <a:avLst/>
              <a:gdLst/>
              <a:ahLst/>
              <a:cxnLst/>
              <a:rect l="l" t="t" r="r" b="b"/>
              <a:pathLst>
                <a:path w="3557974" h="2479800" extrusionOk="0">
                  <a:moveTo>
                    <a:pt x="3560787" y="185633"/>
                  </a:moveTo>
                  <a:cubicBezTo>
                    <a:pt x="3560787" y="82973"/>
                    <a:pt x="3477815" y="0"/>
                    <a:pt x="3375154" y="0"/>
                  </a:cubicBezTo>
                  <a:lnTo>
                    <a:pt x="3375154" y="0"/>
                  </a:lnTo>
                  <a:lnTo>
                    <a:pt x="185633" y="0"/>
                  </a:lnTo>
                  <a:cubicBezTo>
                    <a:pt x="82973" y="0"/>
                    <a:pt x="0" y="82973"/>
                    <a:pt x="0" y="185633"/>
                  </a:cubicBezTo>
                  <a:lnTo>
                    <a:pt x="0" y="185633"/>
                  </a:lnTo>
                  <a:lnTo>
                    <a:pt x="0" y="2480738"/>
                  </a:lnTo>
                  <a:lnTo>
                    <a:pt x="3560787" y="2480738"/>
                  </a:lnTo>
                  <a:lnTo>
                    <a:pt x="3560787" y="185633"/>
                  </a:lnTo>
                  <a:close/>
                </a:path>
              </a:pathLst>
            </a:custGeom>
            <a:solidFill>
              <a:srgbClr val="FF7C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538603" y="3358143"/>
              <a:ext cx="3365778" cy="2151660"/>
            </a:xfrm>
            <a:custGeom>
              <a:avLst/>
              <a:gdLst/>
              <a:ahLst/>
              <a:cxnLst/>
              <a:rect l="l" t="t" r="r" b="b"/>
              <a:pathLst>
                <a:path w="3365778" h="2151660" extrusionOk="0">
                  <a:moveTo>
                    <a:pt x="3366716" y="91410"/>
                  </a:moveTo>
                  <a:lnTo>
                    <a:pt x="3366716" y="2063531"/>
                  </a:lnTo>
                  <a:cubicBezTo>
                    <a:pt x="3366716" y="2114159"/>
                    <a:pt x="3325933" y="2154942"/>
                    <a:pt x="3275305" y="2154942"/>
                  </a:cubicBezTo>
                  <a:lnTo>
                    <a:pt x="3275305" y="2154942"/>
                  </a:lnTo>
                  <a:lnTo>
                    <a:pt x="91410" y="2154942"/>
                  </a:lnTo>
                  <a:cubicBezTo>
                    <a:pt x="40783" y="2154942"/>
                    <a:pt x="0" y="2114159"/>
                    <a:pt x="0" y="2063531"/>
                  </a:cubicBezTo>
                  <a:cubicBezTo>
                    <a:pt x="0" y="2063531"/>
                    <a:pt x="0" y="2063531"/>
                    <a:pt x="0" y="2063531"/>
                  </a:cubicBezTo>
                  <a:lnTo>
                    <a:pt x="0" y="91410"/>
                  </a:lnTo>
                  <a:cubicBezTo>
                    <a:pt x="0" y="40783"/>
                    <a:pt x="40783" y="0"/>
                    <a:pt x="91410" y="0"/>
                  </a:cubicBezTo>
                  <a:cubicBezTo>
                    <a:pt x="91410" y="0"/>
                    <a:pt x="91410" y="0"/>
                    <a:pt x="91410" y="0"/>
                  </a:cubicBezTo>
                  <a:lnTo>
                    <a:pt x="3275305" y="0"/>
                  </a:lnTo>
                  <a:cubicBezTo>
                    <a:pt x="3325933" y="0"/>
                    <a:pt x="3366716" y="40783"/>
                    <a:pt x="3366716" y="91410"/>
                  </a:cubicBezTo>
                  <a:cubicBezTo>
                    <a:pt x="3366716" y="91410"/>
                    <a:pt x="3366716" y="91410"/>
                    <a:pt x="3366716" y="91410"/>
                  </a:cubicBez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2110408" y="3283150"/>
              <a:ext cx="84379" cy="84379"/>
            </a:xfrm>
            <a:custGeom>
              <a:avLst/>
              <a:gdLst/>
              <a:ahLst/>
              <a:cxnLst/>
              <a:rect l="l" t="t" r="r" b="b"/>
              <a:pathLst>
                <a:path w="84378" h="84378" extrusionOk="0">
                  <a:moveTo>
                    <a:pt x="86254" y="43127"/>
                  </a:moveTo>
                  <a:cubicBezTo>
                    <a:pt x="86254" y="66945"/>
                    <a:pt x="66945" y="86254"/>
                    <a:pt x="43127" y="86254"/>
                  </a:cubicBezTo>
                  <a:cubicBezTo>
                    <a:pt x="19309" y="86254"/>
                    <a:pt x="0" y="66945"/>
                    <a:pt x="0" y="43127"/>
                  </a:cubicBezTo>
                  <a:cubicBezTo>
                    <a:pt x="0" y="19309"/>
                    <a:pt x="19309" y="0"/>
                    <a:pt x="43127" y="0"/>
                  </a:cubicBezTo>
                  <a:cubicBezTo>
                    <a:pt x="66945" y="0"/>
                    <a:pt x="86254" y="19309"/>
                    <a:pt x="86254" y="43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2047593" y="5786858"/>
              <a:ext cx="210947" cy="210947"/>
            </a:xfrm>
            <a:custGeom>
              <a:avLst/>
              <a:gdLst/>
              <a:ahLst/>
              <a:cxnLst/>
              <a:rect l="l" t="t" r="r" b="b"/>
              <a:pathLst>
                <a:path w="210947" h="210947" extrusionOk="0">
                  <a:moveTo>
                    <a:pt x="211885" y="105942"/>
                  </a:moveTo>
                  <a:cubicBezTo>
                    <a:pt x="211885" y="164452"/>
                    <a:pt x="164453" y="211884"/>
                    <a:pt x="105942" y="211884"/>
                  </a:cubicBezTo>
                  <a:cubicBezTo>
                    <a:pt x="47432" y="211884"/>
                    <a:pt x="0" y="164452"/>
                    <a:pt x="0" y="105942"/>
                  </a:cubicBezTo>
                  <a:cubicBezTo>
                    <a:pt x="0" y="47432"/>
                    <a:pt x="47432" y="0"/>
                    <a:pt x="105942" y="0"/>
                  </a:cubicBezTo>
                  <a:cubicBezTo>
                    <a:pt x="164453" y="0"/>
                    <a:pt x="211885" y="47432"/>
                    <a:pt x="211885" y="1059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470178" y="3414875"/>
              <a:ext cx="3365778" cy="89067"/>
            </a:xfrm>
            <a:custGeom>
              <a:avLst/>
              <a:gdLst/>
              <a:ahLst/>
              <a:cxnLst/>
              <a:rect l="l" t="t" r="r" b="b"/>
              <a:pathLst>
                <a:path w="3365778" h="89066" extrusionOk="0">
                  <a:moveTo>
                    <a:pt x="3366716" y="91410"/>
                  </a:moveTo>
                  <a:lnTo>
                    <a:pt x="0" y="91410"/>
                  </a:lnTo>
                  <a:cubicBezTo>
                    <a:pt x="0" y="40783"/>
                    <a:pt x="40783" y="0"/>
                    <a:pt x="91410" y="0"/>
                  </a:cubicBezTo>
                  <a:cubicBezTo>
                    <a:pt x="91410" y="0"/>
                    <a:pt x="91410" y="0"/>
                    <a:pt x="91879" y="0"/>
                  </a:cubicBezTo>
                  <a:lnTo>
                    <a:pt x="3275305" y="0"/>
                  </a:lnTo>
                  <a:cubicBezTo>
                    <a:pt x="3325933" y="0"/>
                    <a:pt x="3366716" y="40783"/>
                    <a:pt x="3366716" y="91410"/>
                  </a:cubicBezTo>
                  <a:cubicBezTo>
                    <a:pt x="3366716" y="91410"/>
                    <a:pt x="3366716" y="91410"/>
                    <a:pt x="3366716" y="914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538618" y="3437376"/>
              <a:ext cx="42189" cy="42189"/>
            </a:xfrm>
            <a:custGeom>
              <a:avLst/>
              <a:gdLst/>
              <a:ahLst/>
              <a:cxnLst/>
              <a:rect l="l" t="t" r="r" b="b"/>
              <a:pathLst>
                <a:path w="42189" h="42189" extrusionOk="0">
                  <a:moveTo>
                    <a:pt x="45940" y="22970"/>
                  </a:moveTo>
                  <a:cubicBezTo>
                    <a:pt x="45940" y="35656"/>
                    <a:pt x="35656" y="45940"/>
                    <a:pt x="22970" y="45940"/>
                  </a:cubicBezTo>
                  <a:cubicBezTo>
                    <a:pt x="10284" y="45940"/>
                    <a:pt x="0" y="35656"/>
                    <a:pt x="0" y="22970"/>
                  </a:cubicBezTo>
                  <a:cubicBezTo>
                    <a:pt x="0" y="10284"/>
                    <a:pt x="10284" y="0"/>
                    <a:pt x="22970" y="0"/>
                  </a:cubicBezTo>
                  <a:cubicBezTo>
                    <a:pt x="35656" y="0"/>
                    <a:pt x="45940" y="10284"/>
                    <a:pt x="45940" y="22970"/>
                  </a:cubicBez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607528" y="3437376"/>
              <a:ext cx="42189" cy="42189"/>
            </a:xfrm>
            <a:custGeom>
              <a:avLst/>
              <a:gdLst/>
              <a:ahLst/>
              <a:cxnLst/>
              <a:rect l="l" t="t" r="r" b="b"/>
              <a:pathLst>
                <a:path w="42189" h="42189" extrusionOk="0">
                  <a:moveTo>
                    <a:pt x="45940" y="22970"/>
                  </a:moveTo>
                  <a:cubicBezTo>
                    <a:pt x="45940" y="35656"/>
                    <a:pt x="35656" y="45940"/>
                    <a:pt x="22970" y="45940"/>
                  </a:cubicBezTo>
                  <a:cubicBezTo>
                    <a:pt x="10284" y="45940"/>
                    <a:pt x="0" y="35656"/>
                    <a:pt x="0" y="22970"/>
                  </a:cubicBezTo>
                  <a:cubicBezTo>
                    <a:pt x="0" y="10284"/>
                    <a:pt x="10284" y="0"/>
                    <a:pt x="22970" y="0"/>
                  </a:cubicBezTo>
                  <a:cubicBezTo>
                    <a:pt x="35656" y="0"/>
                    <a:pt x="45940" y="10284"/>
                    <a:pt x="45940" y="22970"/>
                  </a:cubicBez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675968" y="3437376"/>
              <a:ext cx="42189" cy="42189"/>
            </a:xfrm>
            <a:custGeom>
              <a:avLst/>
              <a:gdLst/>
              <a:ahLst/>
              <a:cxnLst/>
              <a:rect l="l" t="t" r="r" b="b"/>
              <a:pathLst>
                <a:path w="42189" h="42189" extrusionOk="0">
                  <a:moveTo>
                    <a:pt x="45940" y="22970"/>
                  </a:moveTo>
                  <a:cubicBezTo>
                    <a:pt x="45940" y="35656"/>
                    <a:pt x="35656" y="45940"/>
                    <a:pt x="22970" y="45940"/>
                  </a:cubicBezTo>
                  <a:cubicBezTo>
                    <a:pt x="10284" y="45940"/>
                    <a:pt x="0" y="35656"/>
                    <a:pt x="0" y="22970"/>
                  </a:cubicBezTo>
                  <a:cubicBezTo>
                    <a:pt x="0" y="10284"/>
                    <a:pt x="10284" y="0"/>
                    <a:pt x="22970" y="0"/>
                  </a:cubicBezTo>
                  <a:cubicBezTo>
                    <a:pt x="35656" y="0"/>
                    <a:pt x="45940" y="10284"/>
                    <a:pt x="45940" y="22970"/>
                  </a:cubicBez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787535" y="3759422"/>
              <a:ext cx="2714186" cy="1584448"/>
            </a:xfrm>
            <a:custGeom>
              <a:avLst/>
              <a:gdLst/>
              <a:ahLst/>
              <a:cxnLst/>
              <a:rect l="l" t="t" r="r" b="b"/>
              <a:pathLst>
                <a:path w="2714185" h="1584446" extrusionOk="0">
                  <a:moveTo>
                    <a:pt x="0" y="0"/>
                  </a:moveTo>
                  <a:lnTo>
                    <a:pt x="2716999" y="0"/>
                  </a:lnTo>
                  <a:lnTo>
                    <a:pt x="2716999" y="1587728"/>
                  </a:lnTo>
                  <a:lnTo>
                    <a:pt x="0" y="1587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802204" y="5875924"/>
              <a:ext cx="56253" cy="51565"/>
            </a:xfrm>
            <a:custGeom>
              <a:avLst/>
              <a:gdLst/>
              <a:ahLst/>
              <a:cxnLst/>
              <a:rect l="l" t="t" r="r" b="b"/>
              <a:pathLst>
                <a:path w="56252" h="51564" extrusionOk="0">
                  <a:moveTo>
                    <a:pt x="0" y="47346"/>
                  </a:moveTo>
                  <a:cubicBezTo>
                    <a:pt x="0" y="47346"/>
                    <a:pt x="8907" y="0"/>
                    <a:pt x="37971" y="0"/>
                  </a:cubicBezTo>
                  <a:lnTo>
                    <a:pt x="59065" y="43596"/>
                  </a:lnTo>
                  <a:lnTo>
                    <a:pt x="45002" y="53440"/>
                  </a:lnTo>
                  <a:cubicBezTo>
                    <a:pt x="45471" y="52971"/>
                    <a:pt x="14532" y="53909"/>
                    <a:pt x="0" y="47346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802673" y="5875924"/>
              <a:ext cx="56253" cy="51565"/>
            </a:xfrm>
            <a:custGeom>
              <a:avLst/>
              <a:gdLst/>
              <a:ahLst/>
              <a:cxnLst/>
              <a:rect l="l" t="t" r="r" b="b"/>
              <a:pathLst>
                <a:path w="56252" h="51564" extrusionOk="0">
                  <a:moveTo>
                    <a:pt x="59065" y="43596"/>
                  </a:moveTo>
                  <a:lnTo>
                    <a:pt x="45002" y="53440"/>
                  </a:lnTo>
                  <a:cubicBezTo>
                    <a:pt x="32814" y="53909"/>
                    <a:pt x="20157" y="52971"/>
                    <a:pt x="7969" y="50159"/>
                  </a:cubicBezTo>
                  <a:cubicBezTo>
                    <a:pt x="5156" y="49690"/>
                    <a:pt x="2344" y="48752"/>
                    <a:pt x="0" y="47346"/>
                  </a:cubicBezTo>
                  <a:cubicBezTo>
                    <a:pt x="0" y="47346"/>
                    <a:pt x="0" y="46877"/>
                    <a:pt x="0" y="46408"/>
                  </a:cubicBezTo>
                  <a:lnTo>
                    <a:pt x="0" y="46408"/>
                  </a:lnTo>
                  <a:cubicBezTo>
                    <a:pt x="1406" y="40314"/>
                    <a:pt x="3281" y="34689"/>
                    <a:pt x="5625" y="29064"/>
                  </a:cubicBezTo>
                  <a:cubicBezTo>
                    <a:pt x="6563" y="26720"/>
                    <a:pt x="7500" y="24845"/>
                    <a:pt x="8438" y="22501"/>
                  </a:cubicBezTo>
                  <a:cubicBezTo>
                    <a:pt x="12188" y="14063"/>
                    <a:pt x="18751" y="7032"/>
                    <a:pt x="26720" y="2344"/>
                  </a:cubicBezTo>
                  <a:cubicBezTo>
                    <a:pt x="29533" y="938"/>
                    <a:pt x="32814" y="0"/>
                    <a:pt x="36564" y="0"/>
                  </a:cubicBezTo>
                  <a:lnTo>
                    <a:pt x="37970" y="0"/>
                  </a:lnTo>
                  <a:lnTo>
                    <a:pt x="38439" y="938"/>
                  </a:lnTo>
                  <a:lnTo>
                    <a:pt x="45471" y="15938"/>
                  </a:lnTo>
                  <a:lnTo>
                    <a:pt x="59065" y="43596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4080186" y="5979991"/>
              <a:ext cx="89067" cy="140631"/>
            </a:xfrm>
            <a:custGeom>
              <a:avLst/>
              <a:gdLst/>
              <a:ahLst/>
              <a:cxnLst/>
              <a:rect l="l" t="t" r="r" b="b"/>
              <a:pathLst>
                <a:path w="89066" h="140631" extrusionOk="0">
                  <a:moveTo>
                    <a:pt x="22032" y="135944"/>
                  </a:moveTo>
                  <a:cubicBezTo>
                    <a:pt x="22032" y="135944"/>
                    <a:pt x="52502" y="133131"/>
                    <a:pt x="55315" y="135006"/>
                  </a:cubicBezTo>
                  <a:cubicBezTo>
                    <a:pt x="58127" y="136881"/>
                    <a:pt x="75472" y="148601"/>
                    <a:pt x="85785" y="141100"/>
                  </a:cubicBezTo>
                  <a:cubicBezTo>
                    <a:pt x="96098" y="133600"/>
                    <a:pt x="89067" y="109224"/>
                    <a:pt x="89067" y="108286"/>
                  </a:cubicBezTo>
                  <a:cubicBezTo>
                    <a:pt x="89067" y="107348"/>
                    <a:pt x="88129" y="72660"/>
                    <a:pt x="88129" y="72660"/>
                  </a:cubicBezTo>
                  <a:lnTo>
                    <a:pt x="69847" y="47815"/>
                  </a:lnTo>
                  <a:lnTo>
                    <a:pt x="46877" y="4688"/>
                  </a:lnTo>
                  <a:lnTo>
                    <a:pt x="0" y="0"/>
                  </a:lnTo>
                  <a:lnTo>
                    <a:pt x="1406" y="68440"/>
                  </a:lnTo>
                  <a:lnTo>
                    <a:pt x="1406" y="103598"/>
                  </a:lnTo>
                  <a:lnTo>
                    <a:pt x="22032" y="135944"/>
                  </a:ln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4080186" y="5979991"/>
              <a:ext cx="89067" cy="140631"/>
            </a:xfrm>
            <a:custGeom>
              <a:avLst/>
              <a:gdLst/>
              <a:ahLst/>
              <a:cxnLst/>
              <a:rect l="l" t="t" r="r" b="b"/>
              <a:pathLst>
                <a:path w="89066" h="140631" extrusionOk="0">
                  <a:moveTo>
                    <a:pt x="22032" y="135944"/>
                  </a:moveTo>
                  <a:cubicBezTo>
                    <a:pt x="22032" y="135944"/>
                    <a:pt x="52502" y="133131"/>
                    <a:pt x="55315" y="135006"/>
                  </a:cubicBezTo>
                  <a:cubicBezTo>
                    <a:pt x="58127" y="136881"/>
                    <a:pt x="75472" y="148601"/>
                    <a:pt x="85785" y="141100"/>
                  </a:cubicBezTo>
                  <a:cubicBezTo>
                    <a:pt x="96098" y="133600"/>
                    <a:pt x="89067" y="109224"/>
                    <a:pt x="89067" y="108286"/>
                  </a:cubicBezTo>
                  <a:cubicBezTo>
                    <a:pt x="89067" y="107348"/>
                    <a:pt x="88129" y="72660"/>
                    <a:pt x="88129" y="72660"/>
                  </a:cubicBezTo>
                  <a:lnTo>
                    <a:pt x="69847" y="47815"/>
                  </a:lnTo>
                  <a:lnTo>
                    <a:pt x="46877" y="4688"/>
                  </a:lnTo>
                  <a:lnTo>
                    <a:pt x="0" y="0"/>
                  </a:lnTo>
                  <a:lnTo>
                    <a:pt x="1406" y="68440"/>
                  </a:lnTo>
                  <a:lnTo>
                    <a:pt x="1406" y="103598"/>
                  </a:lnTo>
                  <a:lnTo>
                    <a:pt x="22032" y="135944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764452" y="5829526"/>
              <a:ext cx="65628" cy="70316"/>
            </a:xfrm>
            <a:custGeom>
              <a:avLst/>
              <a:gdLst/>
              <a:ahLst/>
              <a:cxnLst/>
              <a:rect l="l" t="t" r="r" b="b"/>
              <a:pathLst>
                <a:path w="65627" h="70315" extrusionOk="0">
                  <a:moveTo>
                    <a:pt x="69629" y="44992"/>
                  </a:moveTo>
                  <a:cubicBezTo>
                    <a:pt x="69629" y="44992"/>
                    <a:pt x="67285" y="74524"/>
                    <a:pt x="48534" y="74993"/>
                  </a:cubicBezTo>
                  <a:cubicBezTo>
                    <a:pt x="48534" y="74993"/>
                    <a:pt x="43378" y="71712"/>
                    <a:pt x="36346" y="66555"/>
                  </a:cubicBezTo>
                  <a:cubicBezTo>
                    <a:pt x="19939" y="54367"/>
                    <a:pt x="-5843" y="30929"/>
                    <a:pt x="1188" y="9365"/>
                  </a:cubicBezTo>
                  <a:cubicBezTo>
                    <a:pt x="11501" y="-22043"/>
                    <a:pt x="61191" y="35616"/>
                    <a:pt x="61191" y="35616"/>
                  </a:cubicBezTo>
                  <a:lnTo>
                    <a:pt x="64941" y="39835"/>
                  </a:lnTo>
                  <a:lnTo>
                    <a:pt x="69629" y="44992"/>
                  </a:ln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799392" y="5869361"/>
              <a:ext cx="32814" cy="32814"/>
            </a:xfrm>
            <a:custGeom>
              <a:avLst/>
              <a:gdLst/>
              <a:ahLst/>
              <a:cxnLst/>
              <a:rect l="l" t="t" r="r" b="b"/>
              <a:pathLst>
                <a:path w="32813" h="32813" extrusionOk="0">
                  <a:moveTo>
                    <a:pt x="34689" y="5157"/>
                  </a:moveTo>
                  <a:cubicBezTo>
                    <a:pt x="34689" y="5157"/>
                    <a:pt x="32345" y="34689"/>
                    <a:pt x="13594" y="35158"/>
                  </a:cubicBezTo>
                  <a:cubicBezTo>
                    <a:pt x="13594" y="35158"/>
                    <a:pt x="8438" y="31877"/>
                    <a:pt x="1406" y="26720"/>
                  </a:cubicBezTo>
                  <a:lnTo>
                    <a:pt x="0" y="24845"/>
                  </a:lnTo>
                  <a:cubicBezTo>
                    <a:pt x="3281" y="26251"/>
                    <a:pt x="6563" y="27189"/>
                    <a:pt x="10313" y="27658"/>
                  </a:cubicBezTo>
                  <a:cubicBezTo>
                    <a:pt x="15938" y="28126"/>
                    <a:pt x="21563" y="24845"/>
                    <a:pt x="23439" y="19220"/>
                  </a:cubicBezTo>
                  <a:cubicBezTo>
                    <a:pt x="25314" y="15470"/>
                    <a:pt x="27189" y="11251"/>
                    <a:pt x="28595" y="7501"/>
                  </a:cubicBezTo>
                  <a:cubicBezTo>
                    <a:pt x="29533" y="5157"/>
                    <a:pt x="30001" y="2813"/>
                    <a:pt x="30470" y="0"/>
                  </a:cubicBezTo>
                  <a:lnTo>
                    <a:pt x="34689" y="515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800798" y="5867017"/>
              <a:ext cx="46877" cy="60940"/>
            </a:xfrm>
            <a:custGeom>
              <a:avLst/>
              <a:gdLst/>
              <a:ahLst/>
              <a:cxnLst/>
              <a:rect l="l" t="t" r="r" b="b"/>
              <a:pathLst>
                <a:path w="46877" h="60940" extrusionOk="0">
                  <a:moveTo>
                    <a:pt x="25314" y="61409"/>
                  </a:moveTo>
                  <a:lnTo>
                    <a:pt x="21095" y="55784"/>
                  </a:lnTo>
                  <a:lnTo>
                    <a:pt x="7032" y="37971"/>
                  </a:lnTo>
                  <a:lnTo>
                    <a:pt x="0" y="28595"/>
                  </a:lnTo>
                  <a:cubicBezTo>
                    <a:pt x="3281" y="30470"/>
                    <a:pt x="6563" y="31408"/>
                    <a:pt x="10313" y="31408"/>
                  </a:cubicBezTo>
                  <a:cubicBezTo>
                    <a:pt x="15938" y="31877"/>
                    <a:pt x="21095" y="28126"/>
                    <a:pt x="23439" y="22970"/>
                  </a:cubicBezTo>
                  <a:cubicBezTo>
                    <a:pt x="25314" y="19220"/>
                    <a:pt x="27189" y="15001"/>
                    <a:pt x="28595" y="11251"/>
                  </a:cubicBezTo>
                  <a:cubicBezTo>
                    <a:pt x="30939" y="4688"/>
                    <a:pt x="30939" y="1407"/>
                    <a:pt x="30001" y="0"/>
                  </a:cubicBezTo>
                  <a:cubicBezTo>
                    <a:pt x="32814" y="2344"/>
                    <a:pt x="35627" y="4688"/>
                    <a:pt x="37971" y="7032"/>
                  </a:cubicBezTo>
                  <a:lnTo>
                    <a:pt x="37971" y="7032"/>
                  </a:lnTo>
                  <a:lnTo>
                    <a:pt x="39377" y="8438"/>
                  </a:lnTo>
                  <a:lnTo>
                    <a:pt x="39846" y="9375"/>
                  </a:lnTo>
                  <a:lnTo>
                    <a:pt x="46877" y="23439"/>
                  </a:lnTo>
                  <a:cubicBezTo>
                    <a:pt x="46877" y="23439"/>
                    <a:pt x="46877" y="23439"/>
                    <a:pt x="46877" y="23908"/>
                  </a:cubicBezTo>
                  <a:cubicBezTo>
                    <a:pt x="47815" y="29064"/>
                    <a:pt x="50159" y="57190"/>
                    <a:pt x="25314" y="61409"/>
                  </a:cubicBez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836643" y="6516735"/>
              <a:ext cx="131256" cy="70316"/>
            </a:xfrm>
            <a:custGeom>
              <a:avLst/>
              <a:gdLst/>
              <a:ahLst/>
              <a:cxnLst/>
              <a:rect l="l" t="t" r="r" b="b"/>
              <a:pathLst>
                <a:path w="131255" h="70315" extrusionOk="0">
                  <a:moveTo>
                    <a:pt x="135725" y="38908"/>
                  </a:moveTo>
                  <a:cubicBezTo>
                    <a:pt x="135725" y="38908"/>
                    <a:pt x="115099" y="52502"/>
                    <a:pt x="104786" y="50159"/>
                  </a:cubicBezTo>
                  <a:cubicBezTo>
                    <a:pt x="97754" y="49221"/>
                    <a:pt x="90723" y="50627"/>
                    <a:pt x="84160" y="53440"/>
                  </a:cubicBezTo>
                  <a:cubicBezTo>
                    <a:pt x="77129" y="60940"/>
                    <a:pt x="68222" y="67034"/>
                    <a:pt x="58378" y="70316"/>
                  </a:cubicBezTo>
                  <a:cubicBezTo>
                    <a:pt x="41971" y="75941"/>
                    <a:pt x="18532" y="73597"/>
                    <a:pt x="5406" y="69378"/>
                  </a:cubicBezTo>
                  <a:cubicBezTo>
                    <a:pt x="-688" y="67503"/>
                    <a:pt x="-1156" y="64690"/>
                    <a:pt x="1656" y="61409"/>
                  </a:cubicBezTo>
                  <a:cubicBezTo>
                    <a:pt x="7750" y="56253"/>
                    <a:pt x="14313" y="51565"/>
                    <a:pt x="21345" y="47815"/>
                  </a:cubicBezTo>
                  <a:cubicBezTo>
                    <a:pt x="34002" y="39377"/>
                    <a:pt x="45721" y="29533"/>
                    <a:pt x="56034" y="18282"/>
                  </a:cubicBezTo>
                  <a:cubicBezTo>
                    <a:pt x="56034" y="15469"/>
                    <a:pt x="57440" y="13126"/>
                    <a:pt x="59315" y="11250"/>
                  </a:cubicBezTo>
                  <a:cubicBezTo>
                    <a:pt x="61190" y="9844"/>
                    <a:pt x="62597" y="7969"/>
                    <a:pt x="64003" y="6094"/>
                  </a:cubicBezTo>
                  <a:cubicBezTo>
                    <a:pt x="66816" y="2813"/>
                    <a:pt x="69159" y="0"/>
                    <a:pt x="69159" y="0"/>
                  </a:cubicBezTo>
                  <a:lnTo>
                    <a:pt x="129162" y="1875"/>
                  </a:lnTo>
                  <a:cubicBezTo>
                    <a:pt x="129162" y="1875"/>
                    <a:pt x="130100" y="6094"/>
                    <a:pt x="131037" y="10782"/>
                  </a:cubicBezTo>
                  <a:cubicBezTo>
                    <a:pt x="131506" y="13594"/>
                    <a:pt x="131975" y="16407"/>
                    <a:pt x="131975" y="19688"/>
                  </a:cubicBezTo>
                  <a:cubicBezTo>
                    <a:pt x="131506" y="22032"/>
                    <a:pt x="132444" y="23907"/>
                    <a:pt x="133850" y="25782"/>
                  </a:cubicBezTo>
                  <a:lnTo>
                    <a:pt x="134787" y="35627"/>
                  </a:lnTo>
                  <a:lnTo>
                    <a:pt x="135725" y="38908"/>
                  </a:ln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4037527" y="6521891"/>
              <a:ext cx="60940" cy="75003"/>
            </a:xfrm>
            <a:custGeom>
              <a:avLst/>
              <a:gdLst/>
              <a:ahLst/>
              <a:cxnLst/>
              <a:rect l="l" t="t" r="r" b="b"/>
              <a:pathLst>
                <a:path w="60940" h="75003" extrusionOk="0">
                  <a:moveTo>
                    <a:pt x="60940" y="50627"/>
                  </a:moveTo>
                  <a:cubicBezTo>
                    <a:pt x="60003" y="53440"/>
                    <a:pt x="59534" y="58596"/>
                    <a:pt x="59065" y="61409"/>
                  </a:cubicBezTo>
                  <a:cubicBezTo>
                    <a:pt x="59065" y="62347"/>
                    <a:pt x="59065" y="62815"/>
                    <a:pt x="59065" y="62815"/>
                  </a:cubicBezTo>
                  <a:cubicBezTo>
                    <a:pt x="59065" y="62815"/>
                    <a:pt x="54378" y="73597"/>
                    <a:pt x="27189" y="77347"/>
                  </a:cubicBezTo>
                  <a:cubicBezTo>
                    <a:pt x="0" y="81097"/>
                    <a:pt x="0" y="68441"/>
                    <a:pt x="0" y="68441"/>
                  </a:cubicBezTo>
                  <a:cubicBezTo>
                    <a:pt x="0" y="68441"/>
                    <a:pt x="0" y="67034"/>
                    <a:pt x="469" y="65159"/>
                  </a:cubicBezTo>
                  <a:cubicBezTo>
                    <a:pt x="938" y="59065"/>
                    <a:pt x="1406" y="52502"/>
                    <a:pt x="2813" y="46408"/>
                  </a:cubicBezTo>
                  <a:cubicBezTo>
                    <a:pt x="3281" y="40783"/>
                    <a:pt x="2813" y="35158"/>
                    <a:pt x="1875" y="29533"/>
                  </a:cubicBezTo>
                  <a:lnTo>
                    <a:pt x="1406" y="15001"/>
                  </a:lnTo>
                  <a:lnTo>
                    <a:pt x="1406" y="4688"/>
                  </a:lnTo>
                  <a:lnTo>
                    <a:pt x="46408" y="0"/>
                  </a:lnTo>
                  <a:cubicBezTo>
                    <a:pt x="46877" y="3281"/>
                    <a:pt x="47346" y="6563"/>
                    <a:pt x="47815" y="9844"/>
                  </a:cubicBezTo>
                  <a:cubicBezTo>
                    <a:pt x="48283" y="11719"/>
                    <a:pt x="48752" y="13594"/>
                    <a:pt x="49690" y="15001"/>
                  </a:cubicBezTo>
                  <a:cubicBezTo>
                    <a:pt x="52034" y="17813"/>
                    <a:pt x="53440" y="29533"/>
                    <a:pt x="53440" y="29533"/>
                  </a:cubicBezTo>
                  <a:cubicBezTo>
                    <a:pt x="53440" y="29533"/>
                    <a:pt x="61878" y="46877"/>
                    <a:pt x="60940" y="50627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900646" y="6517203"/>
              <a:ext cx="65628" cy="14063"/>
            </a:xfrm>
            <a:custGeom>
              <a:avLst/>
              <a:gdLst/>
              <a:ahLst/>
              <a:cxnLst/>
              <a:rect l="l" t="t" r="r" b="b"/>
              <a:pathLst>
                <a:path w="65627" h="14063" extrusionOk="0">
                  <a:moveTo>
                    <a:pt x="65628" y="1406"/>
                  </a:moveTo>
                  <a:cubicBezTo>
                    <a:pt x="65628" y="1406"/>
                    <a:pt x="66566" y="5625"/>
                    <a:pt x="67503" y="10313"/>
                  </a:cubicBezTo>
                  <a:cubicBezTo>
                    <a:pt x="60940" y="11719"/>
                    <a:pt x="32345" y="16407"/>
                    <a:pt x="25314" y="13126"/>
                  </a:cubicBezTo>
                  <a:cubicBezTo>
                    <a:pt x="17345" y="10313"/>
                    <a:pt x="8438" y="7969"/>
                    <a:pt x="0" y="7032"/>
                  </a:cubicBezTo>
                  <a:lnTo>
                    <a:pt x="469" y="6094"/>
                  </a:lnTo>
                  <a:cubicBezTo>
                    <a:pt x="3281" y="2813"/>
                    <a:pt x="5625" y="0"/>
                    <a:pt x="5625" y="0"/>
                  </a:cubicBezTo>
                  <a:lnTo>
                    <a:pt x="65628" y="1406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4038465" y="6520953"/>
              <a:ext cx="42189" cy="14063"/>
            </a:xfrm>
            <a:custGeom>
              <a:avLst/>
              <a:gdLst/>
              <a:ahLst/>
              <a:cxnLst/>
              <a:rect l="l" t="t" r="r" b="b"/>
              <a:pathLst>
                <a:path w="42189" h="14063" extrusionOk="0">
                  <a:moveTo>
                    <a:pt x="45940" y="10313"/>
                  </a:moveTo>
                  <a:cubicBezTo>
                    <a:pt x="34689" y="8438"/>
                    <a:pt x="9844" y="13126"/>
                    <a:pt x="0" y="15001"/>
                  </a:cubicBezTo>
                  <a:lnTo>
                    <a:pt x="0" y="4688"/>
                  </a:lnTo>
                  <a:lnTo>
                    <a:pt x="45002" y="0"/>
                  </a:lnTo>
                  <a:cubicBezTo>
                    <a:pt x="45002" y="3750"/>
                    <a:pt x="45471" y="7032"/>
                    <a:pt x="45940" y="10313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896606" y="6013274"/>
              <a:ext cx="215635" cy="520336"/>
            </a:xfrm>
            <a:custGeom>
              <a:avLst/>
              <a:gdLst/>
              <a:ahLst/>
              <a:cxnLst/>
              <a:rect l="l" t="t" r="r" b="b"/>
              <a:pathLst>
                <a:path w="215634" h="520336" extrusionOk="0">
                  <a:moveTo>
                    <a:pt x="213581" y="148601"/>
                  </a:moveTo>
                  <a:lnTo>
                    <a:pt x="212643" y="182821"/>
                  </a:lnTo>
                  <a:cubicBezTo>
                    <a:pt x="212643" y="182821"/>
                    <a:pt x="214049" y="235323"/>
                    <a:pt x="210299" y="243761"/>
                  </a:cubicBezTo>
                  <a:cubicBezTo>
                    <a:pt x="206549" y="252199"/>
                    <a:pt x="206549" y="285482"/>
                    <a:pt x="206549" y="285482"/>
                  </a:cubicBezTo>
                  <a:cubicBezTo>
                    <a:pt x="206549" y="285482"/>
                    <a:pt x="208893" y="301420"/>
                    <a:pt x="206080" y="304701"/>
                  </a:cubicBezTo>
                  <a:cubicBezTo>
                    <a:pt x="203268" y="307983"/>
                    <a:pt x="205143" y="320640"/>
                    <a:pt x="207487" y="327202"/>
                  </a:cubicBezTo>
                  <a:cubicBezTo>
                    <a:pt x="208424" y="334703"/>
                    <a:pt x="208424" y="342672"/>
                    <a:pt x="207487" y="350172"/>
                  </a:cubicBezTo>
                  <a:lnTo>
                    <a:pt x="207018" y="442520"/>
                  </a:lnTo>
                  <a:cubicBezTo>
                    <a:pt x="207018" y="442520"/>
                    <a:pt x="204205" y="466427"/>
                    <a:pt x="200924" y="469709"/>
                  </a:cubicBezTo>
                  <a:cubicBezTo>
                    <a:pt x="199049" y="471584"/>
                    <a:pt x="198111" y="474865"/>
                    <a:pt x="199049" y="477678"/>
                  </a:cubicBezTo>
                  <a:cubicBezTo>
                    <a:pt x="197643" y="482834"/>
                    <a:pt x="197174" y="488460"/>
                    <a:pt x="196705" y="493616"/>
                  </a:cubicBezTo>
                  <a:cubicBezTo>
                    <a:pt x="198580" y="497367"/>
                    <a:pt x="197174" y="502054"/>
                    <a:pt x="193423" y="504398"/>
                  </a:cubicBezTo>
                  <a:cubicBezTo>
                    <a:pt x="187798" y="507211"/>
                    <a:pt x="189204" y="515648"/>
                    <a:pt x="189204" y="515648"/>
                  </a:cubicBezTo>
                  <a:cubicBezTo>
                    <a:pt x="176079" y="512367"/>
                    <a:pt x="137640" y="520805"/>
                    <a:pt x="137640" y="520805"/>
                  </a:cubicBezTo>
                  <a:cubicBezTo>
                    <a:pt x="133421" y="512367"/>
                    <a:pt x="130139" y="503461"/>
                    <a:pt x="126858" y="494554"/>
                  </a:cubicBezTo>
                  <a:cubicBezTo>
                    <a:pt x="124514" y="487522"/>
                    <a:pt x="127795" y="480022"/>
                    <a:pt x="134827" y="477209"/>
                  </a:cubicBezTo>
                  <a:cubicBezTo>
                    <a:pt x="135296" y="477209"/>
                    <a:pt x="135765" y="476740"/>
                    <a:pt x="136702" y="476740"/>
                  </a:cubicBezTo>
                  <a:cubicBezTo>
                    <a:pt x="141859" y="475803"/>
                    <a:pt x="132952" y="466896"/>
                    <a:pt x="132952" y="466896"/>
                  </a:cubicBezTo>
                  <a:cubicBezTo>
                    <a:pt x="132952" y="466896"/>
                    <a:pt x="133889" y="465490"/>
                    <a:pt x="131546" y="457052"/>
                  </a:cubicBezTo>
                  <a:cubicBezTo>
                    <a:pt x="129202" y="448614"/>
                    <a:pt x="132015" y="425644"/>
                    <a:pt x="132952" y="420019"/>
                  </a:cubicBezTo>
                  <a:lnTo>
                    <a:pt x="137171" y="385799"/>
                  </a:lnTo>
                  <a:cubicBezTo>
                    <a:pt x="137171" y="385799"/>
                    <a:pt x="135296" y="349704"/>
                    <a:pt x="136702" y="348297"/>
                  </a:cubicBezTo>
                  <a:cubicBezTo>
                    <a:pt x="138108" y="346891"/>
                    <a:pt x="142796" y="332828"/>
                    <a:pt x="140452" y="328140"/>
                  </a:cubicBezTo>
                  <a:cubicBezTo>
                    <a:pt x="138108" y="323452"/>
                    <a:pt x="134358" y="292982"/>
                    <a:pt x="134358" y="291107"/>
                  </a:cubicBezTo>
                  <a:cubicBezTo>
                    <a:pt x="134358" y="289232"/>
                    <a:pt x="131077" y="249855"/>
                    <a:pt x="131077" y="249855"/>
                  </a:cubicBezTo>
                  <a:cubicBezTo>
                    <a:pt x="131077" y="249855"/>
                    <a:pt x="128264" y="222198"/>
                    <a:pt x="128733" y="216572"/>
                  </a:cubicBezTo>
                  <a:cubicBezTo>
                    <a:pt x="128733" y="207197"/>
                    <a:pt x="128264" y="198290"/>
                    <a:pt x="126858" y="188915"/>
                  </a:cubicBezTo>
                  <a:cubicBezTo>
                    <a:pt x="125920" y="175789"/>
                    <a:pt x="122639" y="163132"/>
                    <a:pt x="116545" y="151413"/>
                  </a:cubicBezTo>
                  <a:lnTo>
                    <a:pt x="116545" y="152351"/>
                  </a:lnTo>
                  <a:lnTo>
                    <a:pt x="94044" y="211885"/>
                  </a:lnTo>
                  <a:cubicBezTo>
                    <a:pt x="94044" y="211885"/>
                    <a:pt x="90294" y="229698"/>
                    <a:pt x="87012" y="240011"/>
                  </a:cubicBezTo>
                  <a:cubicBezTo>
                    <a:pt x="85137" y="247043"/>
                    <a:pt x="83262" y="254074"/>
                    <a:pt x="82325" y="261106"/>
                  </a:cubicBezTo>
                  <a:lnTo>
                    <a:pt x="82325" y="262512"/>
                  </a:lnTo>
                  <a:cubicBezTo>
                    <a:pt x="82325" y="262981"/>
                    <a:pt x="82325" y="263450"/>
                    <a:pt x="82325" y="263918"/>
                  </a:cubicBezTo>
                  <a:lnTo>
                    <a:pt x="82325" y="264856"/>
                  </a:lnTo>
                  <a:lnTo>
                    <a:pt x="82325" y="264856"/>
                  </a:lnTo>
                  <a:cubicBezTo>
                    <a:pt x="82325" y="264856"/>
                    <a:pt x="84200" y="277981"/>
                    <a:pt x="81387" y="281732"/>
                  </a:cubicBezTo>
                  <a:cubicBezTo>
                    <a:pt x="78574" y="287826"/>
                    <a:pt x="76231" y="294857"/>
                    <a:pt x="75762" y="301889"/>
                  </a:cubicBezTo>
                  <a:cubicBezTo>
                    <a:pt x="75762" y="305170"/>
                    <a:pt x="75762" y="318296"/>
                    <a:pt x="75762" y="318296"/>
                  </a:cubicBezTo>
                  <a:cubicBezTo>
                    <a:pt x="75762" y="318296"/>
                    <a:pt x="76699" y="344547"/>
                    <a:pt x="73887" y="347360"/>
                  </a:cubicBezTo>
                  <a:cubicBezTo>
                    <a:pt x="72480" y="348766"/>
                    <a:pt x="72012" y="351110"/>
                    <a:pt x="72480" y="352985"/>
                  </a:cubicBezTo>
                  <a:cubicBezTo>
                    <a:pt x="72480" y="352985"/>
                    <a:pt x="76699" y="372673"/>
                    <a:pt x="74824" y="377830"/>
                  </a:cubicBezTo>
                  <a:cubicBezTo>
                    <a:pt x="73887" y="383455"/>
                    <a:pt x="73418" y="389080"/>
                    <a:pt x="74355" y="394706"/>
                  </a:cubicBezTo>
                  <a:cubicBezTo>
                    <a:pt x="74355" y="394706"/>
                    <a:pt x="70605" y="432676"/>
                    <a:pt x="70137" y="434551"/>
                  </a:cubicBezTo>
                  <a:cubicBezTo>
                    <a:pt x="69668" y="436426"/>
                    <a:pt x="66855" y="451427"/>
                    <a:pt x="70137" y="452833"/>
                  </a:cubicBezTo>
                  <a:cubicBezTo>
                    <a:pt x="73418" y="455177"/>
                    <a:pt x="76231" y="457990"/>
                    <a:pt x="78574" y="461271"/>
                  </a:cubicBezTo>
                  <a:cubicBezTo>
                    <a:pt x="78574" y="461271"/>
                    <a:pt x="79981" y="493147"/>
                    <a:pt x="75293" y="495491"/>
                  </a:cubicBezTo>
                  <a:cubicBezTo>
                    <a:pt x="70605" y="497835"/>
                    <a:pt x="73418" y="510492"/>
                    <a:pt x="73418" y="510492"/>
                  </a:cubicBezTo>
                  <a:cubicBezTo>
                    <a:pt x="73418" y="510492"/>
                    <a:pt x="38260" y="517524"/>
                    <a:pt x="29822" y="513305"/>
                  </a:cubicBezTo>
                  <a:cubicBezTo>
                    <a:pt x="21853" y="510492"/>
                    <a:pt x="12946" y="508148"/>
                    <a:pt x="4509" y="507211"/>
                  </a:cubicBezTo>
                  <a:lnTo>
                    <a:pt x="6853" y="499241"/>
                  </a:lnTo>
                  <a:cubicBezTo>
                    <a:pt x="6853" y="499710"/>
                    <a:pt x="4977" y="502054"/>
                    <a:pt x="4040" y="492210"/>
                  </a:cubicBezTo>
                  <a:cubicBezTo>
                    <a:pt x="3102" y="482366"/>
                    <a:pt x="12946" y="486585"/>
                    <a:pt x="12946" y="486585"/>
                  </a:cubicBezTo>
                  <a:cubicBezTo>
                    <a:pt x="12946" y="486585"/>
                    <a:pt x="20916" y="488460"/>
                    <a:pt x="8259" y="475803"/>
                  </a:cubicBezTo>
                  <a:cubicBezTo>
                    <a:pt x="-4398" y="463146"/>
                    <a:pt x="1696" y="450020"/>
                    <a:pt x="2165" y="450020"/>
                  </a:cubicBezTo>
                  <a:cubicBezTo>
                    <a:pt x="3571" y="443926"/>
                    <a:pt x="4040" y="437364"/>
                    <a:pt x="4509" y="431270"/>
                  </a:cubicBezTo>
                  <a:cubicBezTo>
                    <a:pt x="5915" y="424707"/>
                    <a:pt x="5915" y="418144"/>
                    <a:pt x="4977" y="411112"/>
                  </a:cubicBezTo>
                  <a:cubicBezTo>
                    <a:pt x="3102" y="402206"/>
                    <a:pt x="1696" y="375017"/>
                    <a:pt x="1696" y="375017"/>
                  </a:cubicBezTo>
                  <a:cubicBezTo>
                    <a:pt x="1696" y="375017"/>
                    <a:pt x="3102" y="354391"/>
                    <a:pt x="759" y="346891"/>
                  </a:cubicBezTo>
                  <a:cubicBezTo>
                    <a:pt x="-1585" y="339391"/>
                    <a:pt x="2165" y="325796"/>
                    <a:pt x="3102" y="322515"/>
                  </a:cubicBezTo>
                  <a:cubicBezTo>
                    <a:pt x="4040" y="319233"/>
                    <a:pt x="759" y="290170"/>
                    <a:pt x="759" y="290170"/>
                  </a:cubicBezTo>
                  <a:cubicBezTo>
                    <a:pt x="2165" y="282200"/>
                    <a:pt x="2633" y="274700"/>
                    <a:pt x="1696" y="266731"/>
                  </a:cubicBezTo>
                  <a:cubicBezTo>
                    <a:pt x="290" y="256887"/>
                    <a:pt x="3102" y="219854"/>
                    <a:pt x="3102" y="219854"/>
                  </a:cubicBezTo>
                  <a:lnTo>
                    <a:pt x="7321" y="177664"/>
                  </a:lnTo>
                  <a:cubicBezTo>
                    <a:pt x="8727" y="171570"/>
                    <a:pt x="9665" y="165008"/>
                    <a:pt x="10134" y="158914"/>
                  </a:cubicBezTo>
                  <a:cubicBezTo>
                    <a:pt x="10603" y="150944"/>
                    <a:pt x="12009" y="142507"/>
                    <a:pt x="13884" y="135006"/>
                  </a:cubicBezTo>
                  <a:cubicBezTo>
                    <a:pt x="13884" y="130787"/>
                    <a:pt x="14353" y="127037"/>
                    <a:pt x="15759" y="123287"/>
                  </a:cubicBezTo>
                  <a:cubicBezTo>
                    <a:pt x="17634" y="116255"/>
                    <a:pt x="19040" y="109224"/>
                    <a:pt x="19040" y="102192"/>
                  </a:cubicBezTo>
                  <a:lnTo>
                    <a:pt x="42479" y="48752"/>
                  </a:lnTo>
                  <a:lnTo>
                    <a:pt x="53730" y="1406"/>
                  </a:lnTo>
                  <a:lnTo>
                    <a:pt x="208424" y="0"/>
                  </a:lnTo>
                  <a:cubicBezTo>
                    <a:pt x="208424" y="0"/>
                    <a:pt x="208893" y="4219"/>
                    <a:pt x="209830" y="11719"/>
                  </a:cubicBezTo>
                  <a:cubicBezTo>
                    <a:pt x="210768" y="19220"/>
                    <a:pt x="212174" y="30001"/>
                    <a:pt x="213581" y="43596"/>
                  </a:cubicBezTo>
                  <a:cubicBezTo>
                    <a:pt x="214987" y="55784"/>
                    <a:pt x="216393" y="70785"/>
                    <a:pt x="217800" y="86723"/>
                  </a:cubicBezTo>
                  <a:cubicBezTo>
                    <a:pt x="222956" y="139225"/>
                    <a:pt x="213581" y="148601"/>
                    <a:pt x="213581" y="148601"/>
                  </a:cubicBezTo>
                  <a:close/>
                </a:path>
              </a:pathLst>
            </a:custGeom>
            <a:solidFill>
              <a:srgbClr val="FF81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4013151" y="5695375"/>
              <a:ext cx="79691" cy="75003"/>
            </a:xfrm>
            <a:custGeom>
              <a:avLst/>
              <a:gdLst/>
              <a:ahLst/>
              <a:cxnLst/>
              <a:rect l="l" t="t" r="r" b="b"/>
              <a:pathLst>
                <a:path w="79691" h="75003" extrusionOk="0">
                  <a:moveTo>
                    <a:pt x="82504" y="39917"/>
                  </a:moveTo>
                  <a:lnTo>
                    <a:pt x="46408" y="78357"/>
                  </a:lnTo>
                  <a:cubicBezTo>
                    <a:pt x="46408" y="78357"/>
                    <a:pt x="0" y="59606"/>
                    <a:pt x="5157" y="53512"/>
                  </a:cubicBezTo>
                  <a:cubicBezTo>
                    <a:pt x="7032" y="51168"/>
                    <a:pt x="6563" y="43199"/>
                    <a:pt x="5625" y="34761"/>
                  </a:cubicBezTo>
                  <a:cubicBezTo>
                    <a:pt x="3750" y="21167"/>
                    <a:pt x="0" y="5697"/>
                    <a:pt x="0" y="5697"/>
                  </a:cubicBezTo>
                  <a:cubicBezTo>
                    <a:pt x="0" y="5697"/>
                    <a:pt x="81098" y="-7428"/>
                    <a:pt x="74066" y="6166"/>
                  </a:cubicBezTo>
                  <a:cubicBezTo>
                    <a:pt x="71722" y="11322"/>
                    <a:pt x="71722" y="16947"/>
                    <a:pt x="73597" y="22573"/>
                  </a:cubicBezTo>
                  <a:cubicBezTo>
                    <a:pt x="75472" y="28667"/>
                    <a:pt x="78754" y="34292"/>
                    <a:pt x="82504" y="39917"/>
                  </a:cubicBez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12683" y="5695375"/>
              <a:ext cx="70316" cy="37502"/>
            </a:xfrm>
            <a:custGeom>
              <a:avLst/>
              <a:gdLst/>
              <a:ahLst/>
              <a:cxnLst/>
              <a:rect l="l" t="t" r="r" b="b"/>
              <a:pathLst>
                <a:path w="70315" h="37501" extrusionOk="0">
                  <a:moveTo>
                    <a:pt x="74535" y="6166"/>
                  </a:moveTo>
                  <a:cubicBezTo>
                    <a:pt x="72191" y="11322"/>
                    <a:pt x="70784" y="11791"/>
                    <a:pt x="72191" y="16947"/>
                  </a:cubicBezTo>
                  <a:cubicBezTo>
                    <a:pt x="61409" y="28198"/>
                    <a:pt x="48283" y="40855"/>
                    <a:pt x="31408" y="40855"/>
                  </a:cubicBezTo>
                  <a:cubicBezTo>
                    <a:pt x="22501" y="40855"/>
                    <a:pt x="13594" y="38980"/>
                    <a:pt x="5625" y="34761"/>
                  </a:cubicBezTo>
                  <a:cubicBezTo>
                    <a:pt x="3750" y="21167"/>
                    <a:pt x="0" y="5697"/>
                    <a:pt x="0" y="5697"/>
                  </a:cubicBezTo>
                  <a:cubicBezTo>
                    <a:pt x="0" y="5697"/>
                    <a:pt x="81566" y="-7428"/>
                    <a:pt x="74535" y="616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3986431" y="5619919"/>
              <a:ext cx="112505" cy="112505"/>
            </a:xfrm>
            <a:custGeom>
              <a:avLst/>
              <a:gdLst/>
              <a:ahLst/>
              <a:cxnLst/>
              <a:rect l="l" t="t" r="r" b="b"/>
              <a:pathLst>
                <a:path w="112505" h="112505" extrusionOk="0">
                  <a:moveTo>
                    <a:pt x="115786" y="56777"/>
                  </a:moveTo>
                  <a:cubicBezTo>
                    <a:pt x="116724" y="88654"/>
                    <a:pt x="91410" y="115374"/>
                    <a:pt x="59534" y="116311"/>
                  </a:cubicBezTo>
                  <a:cubicBezTo>
                    <a:pt x="27657" y="117249"/>
                    <a:pt x="937" y="91935"/>
                    <a:pt x="0" y="60059"/>
                  </a:cubicBezTo>
                  <a:cubicBezTo>
                    <a:pt x="0" y="59121"/>
                    <a:pt x="0" y="57715"/>
                    <a:pt x="0" y="56777"/>
                  </a:cubicBezTo>
                  <a:lnTo>
                    <a:pt x="0" y="55840"/>
                  </a:lnTo>
                  <a:cubicBezTo>
                    <a:pt x="937" y="23963"/>
                    <a:pt x="28126" y="-1351"/>
                    <a:pt x="60003" y="56"/>
                  </a:cubicBezTo>
                  <a:cubicBezTo>
                    <a:pt x="90941" y="993"/>
                    <a:pt x="115318" y="25838"/>
                    <a:pt x="115786" y="56777"/>
                  </a:cubicBez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47343" y="6027337"/>
              <a:ext cx="159382" cy="32814"/>
            </a:xfrm>
            <a:custGeom>
              <a:avLst/>
              <a:gdLst/>
              <a:ahLst/>
              <a:cxnLst/>
              <a:rect l="l" t="t" r="r" b="b"/>
              <a:pathLst>
                <a:path w="159382" h="32813" extrusionOk="0">
                  <a:moveTo>
                    <a:pt x="163313" y="31876"/>
                  </a:moveTo>
                  <a:cubicBezTo>
                    <a:pt x="155813" y="31876"/>
                    <a:pt x="130030" y="32345"/>
                    <a:pt x="101435" y="32814"/>
                  </a:cubicBezTo>
                  <a:lnTo>
                    <a:pt x="100967" y="32814"/>
                  </a:lnTo>
                  <a:lnTo>
                    <a:pt x="91591" y="32814"/>
                  </a:lnTo>
                  <a:lnTo>
                    <a:pt x="91122" y="32814"/>
                  </a:lnTo>
                  <a:cubicBezTo>
                    <a:pt x="57371" y="33283"/>
                    <a:pt x="23619" y="26720"/>
                    <a:pt x="10494" y="28126"/>
                  </a:cubicBezTo>
                  <a:cubicBezTo>
                    <a:pt x="-18101" y="30939"/>
                    <a:pt x="20807" y="1875"/>
                    <a:pt x="20807" y="1875"/>
                  </a:cubicBezTo>
                  <a:cubicBezTo>
                    <a:pt x="41901" y="7032"/>
                    <a:pt x="63934" y="9375"/>
                    <a:pt x="85966" y="8438"/>
                  </a:cubicBezTo>
                  <a:lnTo>
                    <a:pt x="94404" y="7969"/>
                  </a:lnTo>
                  <a:cubicBezTo>
                    <a:pt x="120186" y="6563"/>
                    <a:pt x="146437" y="4219"/>
                    <a:pt x="160032" y="0"/>
                  </a:cubicBezTo>
                  <a:cubicBezTo>
                    <a:pt x="160501" y="7501"/>
                    <a:pt x="161907" y="18282"/>
                    <a:pt x="163313" y="3187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47343" y="6025931"/>
              <a:ext cx="159382" cy="32814"/>
            </a:xfrm>
            <a:custGeom>
              <a:avLst/>
              <a:gdLst/>
              <a:ahLst/>
              <a:cxnLst/>
              <a:rect l="l" t="t" r="r" b="b"/>
              <a:pathLst>
                <a:path w="159382" h="32813" extrusionOk="0">
                  <a:moveTo>
                    <a:pt x="163313" y="31876"/>
                  </a:moveTo>
                  <a:cubicBezTo>
                    <a:pt x="155813" y="31876"/>
                    <a:pt x="130030" y="32345"/>
                    <a:pt x="101435" y="32814"/>
                  </a:cubicBezTo>
                  <a:lnTo>
                    <a:pt x="100967" y="32814"/>
                  </a:lnTo>
                  <a:lnTo>
                    <a:pt x="91591" y="32814"/>
                  </a:lnTo>
                  <a:lnTo>
                    <a:pt x="91122" y="32814"/>
                  </a:lnTo>
                  <a:cubicBezTo>
                    <a:pt x="57371" y="33283"/>
                    <a:pt x="23619" y="26720"/>
                    <a:pt x="10494" y="28126"/>
                  </a:cubicBezTo>
                  <a:cubicBezTo>
                    <a:pt x="-18101" y="30939"/>
                    <a:pt x="20807" y="1875"/>
                    <a:pt x="20807" y="1875"/>
                  </a:cubicBezTo>
                  <a:cubicBezTo>
                    <a:pt x="41901" y="7032"/>
                    <a:pt x="63934" y="9375"/>
                    <a:pt x="85966" y="8438"/>
                  </a:cubicBezTo>
                  <a:lnTo>
                    <a:pt x="94404" y="7969"/>
                  </a:lnTo>
                  <a:cubicBezTo>
                    <a:pt x="120186" y="6563"/>
                    <a:pt x="146437" y="4219"/>
                    <a:pt x="160032" y="0"/>
                  </a:cubicBezTo>
                  <a:cubicBezTo>
                    <a:pt x="160501" y="7500"/>
                    <a:pt x="161907" y="18282"/>
                    <a:pt x="163313" y="31876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92994" y="5756856"/>
              <a:ext cx="75003" cy="309389"/>
            </a:xfrm>
            <a:custGeom>
              <a:avLst/>
              <a:gdLst/>
              <a:ahLst/>
              <a:cxnLst/>
              <a:rect l="l" t="t" r="r" b="b"/>
              <a:pathLst>
                <a:path w="75003" h="309389" extrusionOk="0">
                  <a:moveTo>
                    <a:pt x="35158" y="3750"/>
                  </a:moveTo>
                  <a:cubicBezTo>
                    <a:pt x="35158" y="3750"/>
                    <a:pt x="48283" y="19220"/>
                    <a:pt x="47815" y="22501"/>
                  </a:cubicBezTo>
                  <a:cubicBezTo>
                    <a:pt x="47346" y="25782"/>
                    <a:pt x="46877" y="33283"/>
                    <a:pt x="46877" y="33283"/>
                  </a:cubicBezTo>
                  <a:lnTo>
                    <a:pt x="37033" y="52971"/>
                  </a:lnTo>
                  <a:cubicBezTo>
                    <a:pt x="37033" y="52971"/>
                    <a:pt x="31876" y="77816"/>
                    <a:pt x="31876" y="82504"/>
                  </a:cubicBezTo>
                  <a:cubicBezTo>
                    <a:pt x="31876" y="87192"/>
                    <a:pt x="23439" y="131725"/>
                    <a:pt x="23439" y="131725"/>
                  </a:cubicBezTo>
                  <a:lnTo>
                    <a:pt x="13126" y="200165"/>
                  </a:lnTo>
                  <a:lnTo>
                    <a:pt x="0" y="289701"/>
                  </a:lnTo>
                  <a:lnTo>
                    <a:pt x="13126" y="312202"/>
                  </a:lnTo>
                  <a:lnTo>
                    <a:pt x="28595" y="299076"/>
                  </a:lnTo>
                  <a:lnTo>
                    <a:pt x="49221" y="139694"/>
                  </a:lnTo>
                  <a:lnTo>
                    <a:pt x="53440" y="108286"/>
                  </a:lnTo>
                  <a:cubicBezTo>
                    <a:pt x="53440" y="108286"/>
                    <a:pt x="58128" y="51565"/>
                    <a:pt x="58128" y="45940"/>
                  </a:cubicBezTo>
                  <a:cubicBezTo>
                    <a:pt x="57659" y="38908"/>
                    <a:pt x="56722" y="31877"/>
                    <a:pt x="55315" y="24845"/>
                  </a:cubicBezTo>
                  <a:cubicBezTo>
                    <a:pt x="55315" y="24845"/>
                    <a:pt x="58596" y="10313"/>
                    <a:pt x="71722" y="7032"/>
                  </a:cubicBezTo>
                  <a:cubicBezTo>
                    <a:pt x="84848" y="3750"/>
                    <a:pt x="70785" y="6094"/>
                    <a:pt x="70785" y="6094"/>
                  </a:cubicBezTo>
                  <a:lnTo>
                    <a:pt x="63284" y="0"/>
                  </a:lnTo>
                  <a:lnTo>
                    <a:pt x="56722" y="2813"/>
                  </a:lnTo>
                  <a:cubicBezTo>
                    <a:pt x="57190" y="2813"/>
                    <a:pt x="38908" y="-2813"/>
                    <a:pt x="35158" y="375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91119" y="5755450"/>
              <a:ext cx="75003" cy="309389"/>
            </a:xfrm>
            <a:custGeom>
              <a:avLst/>
              <a:gdLst/>
              <a:ahLst/>
              <a:cxnLst/>
              <a:rect l="l" t="t" r="r" b="b"/>
              <a:pathLst>
                <a:path w="75003" h="309389" extrusionOk="0">
                  <a:moveTo>
                    <a:pt x="35627" y="3750"/>
                  </a:moveTo>
                  <a:cubicBezTo>
                    <a:pt x="35627" y="3750"/>
                    <a:pt x="48752" y="19220"/>
                    <a:pt x="48283" y="22501"/>
                  </a:cubicBezTo>
                  <a:cubicBezTo>
                    <a:pt x="47814" y="25782"/>
                    <a:pt x="47346" y="33283"/>
                    <a:pt x="47346" y="33283"/>
                  </a:cubicBezTo>
                  <a:lnTo>
                    <a:pt x="37502" y="52971"/>
                  </a:lnTo>
                  <a:cubicBezTo>
                    <a:pt x="37502" y="52971"/>
                    <a:pt x="31876" y="77816"/>
                    <a:pt x="31876" y="82504"/>
                  </a:cubicBezTo>
                  <a:cubicBezTo>
                    <a:pt x="31876" y="87192"/>
                    <a:pt x="23439" y="131725"/>
                    <a:pt x="23439" y="131725"/>
                  </a:cubicBezTo>
                  <a:lnTo>
                    <a:pt x="13126" y="200165"/>
                  </a:lnTo>
                  <a:lnTo>
                    <a:pt x="0" y="289701"/>
                  </a:lnTo>
                  <a:lnTo>
                    <a:pt x="13126" y="312202"/>
                  </a:lnTo>
                  <a:lnTo>
                    <a:pt x="28595" y="299076"/>
                  </a:lnTo>
                  <a:lnTo>
                    <a:pt x="49221" y="139694"/>
                  </a:lnTo>
                  <a:lnTo>
                    <a:pt x="53440" y="108286"/>
                  </a:lnTo>
                  <a:cubicBezTo>
                    <a:pt x="53440" y="108286"/>
                    <a:pt x="58127" y="51565"/>
                    <a:pt x="58127" y="45940"/>
                  </a:cubicBezTo>
                  <a:cubicBezTo>
                    <a:pt x="57659" y="38908"/>
                    <a:pt x="56721" y="31876"/>
                    <a:pt x="55315" y="24845"/>
                  </a:cubicBezTo>
                  <a:cubicBezTo>
                    <a:pt x="55315" y="24845"/>
                    <a:pt x="58596" y="10313"/>
                    <a:pt x="71722" y="7032"/>
                  </a:cubicBezTo>
                  <a:cubicBezTo>
                    <a:pt x="84847" y="3750"/>
                    <a:pt x="70784" y="6094"/>
                    <a:pt x="70784" y="6094"/>
                  </a:cubicBezTo>
                  <a:lnTo>
                    <a:pt x="63284" y="0"/>
                  </a:lnTo>
                  <a:lnTo>
                    <a:pt x="56721" y="2813"/>
                  </a:lnTo>
                  <a:cubicBezTo>
                    <a:pt x="57659" y="2813"/>
                    <a:pt x="39377" y="-3281"/>
                    <a:pt x="35627" y="3750"/>
                  </a:cubicBezTo>
                  <a:close/>
                </a:path>
              </a:pathLst>
            </a:custGeom>
            <a:solidFill>
              <a:srgbClr val="FF81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007995" y="5733418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9844" y="0"/>
                  </a:moveTo>
                  <a:cubicBezTo>
                    <a:pt x="9844" y="0"/>
                    <a:pt x="7969" y="1407"/>
                    <a:pt x="7500" y="11251"/>
                  </a:cubicBezTo>
                  <a:cubicBezTo>
                    <a:pt x="6094" y="22032"/>
                    <a:pt x="3281" y="32345"/>
                    <a:pt x="0" y="43127"/>
                  </a:cubicBezTo>
                  <a:cubicBezTo>
                    <a:pt x="0" y="43127"/>
                    <a:pt x="25314" y="25782"/>
                    <a:pt x="37970" y="27658"/>
                  </a:cubicBezTo>
                  <a:lnTo>
                    <a:pt x="9844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007995" y="5730605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9844" y="0"/>
                  </a:moveTo>
                  <a:cubicBezTo>
                    <a:pt x="9844" y="0"/>
                    <a:pt x="7969" y="1406"/>
                    <a:pt x="7500" y="11251"/>
                  </a:cubicBezTo>
                  <a:cubicBezTo>
                    <a:pt x="6094" y="22032"/>
                    <a:pt x="3281" y="32814"/>
                    <a:pt x="0" y="43127"/>
                  </a:cubicBezTo>
                  <a:cubicBezTo>
                    <a:pt x="0" y="43127"/>
                    <a:pt x="25314" y="25782"/>
                    <a:pt x="37970" y="27658"/>
                  </a:cubicBezTo>
                  <a:lnTo>
                    <a:pt x="9844" y="0"/>
                  </a:ln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047372" y="5725917"/>
              <a:ext cx="46877" cy="56253"/>
            </a:xfrm>
            <a:custGeom>
              <a:avLst/>
              <a:gdLst/>
              <a:ahLst/>
              <a:cxnLst/>
              <a:rect l="l" t="t" r="r" b="b"/>
              <a:pathLst>
                <a:path w="46877" h="56252" extrusionOk="0">
                  <a:moveTo>
                    <a:pt x="39846" y="0"/>
                  </a:moveTo>
                  <a:lnTo>
                    <a:pt x="0" y="35158"/>
                  </a:lnTo>
                  <a:cubicBezTo>
                    <a:pt x="0" y="35158"/>
                    <a:pt x="33751" y="55315"/>
                    <a:pt x="37970" y="60003"/>
                  </a:cubicBezTo>
                  <a:cubicBezTo>
                    <a:pt x="42189" y="64690"/>
                    <a:pt x="46877" y="12188"/>
                    <a:pt x="46877" y="12188"/>
                  </a:cubicBezTo>
                  <a:lnTo>
                    <a:pt x="39846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048778" y="5723105"/>
              <a:ext cx="46877" cy="56253"/>
            </a:xfrm>
            <a:custGeom>
              <a:avLst/>
              <a:gdLst/>
              <a:ahLst/>
              <a:cxnLst/>
              <a:rect l="l" t="t" r="r" b="b"/>
              <a:pathLst>
                <a:path w="46877" h="56252" extrusionOk="0">
                  <a:moveTo>
                    <a:pt x="39846" y="0"/>
                  </a:moveTo>
                  <a:lnTo>
                    <a:pt x="0" y="35158"/>
                  </a:lnTo>
                  <a:cubicBezTo>
                    <a:pt x="0" y="35158"/>
                    <a:pt x="33752" y="55315"/>
                    <a:pt x="37970" y="60003"/>
                  </a:cubicBezTo>
                  <a:cubicBezTo>
                    <a:pt x="42189" y="64690"/>
                    <a:pt x="46877" y="12188"/>
                    <a:pt x="46877" y="12188"/>
                  </a:cubicBezTo>
                  <a:lnTo>
                    <a:pt x="39846" y="0"/>
                  </a:ln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3904396" y="5733011"/>
              <a:ext cx="112505" cy="398456"/>
            </a:xfrm>
            <a:custGeom>
              <a:avLst/>
              <a:gdLst/>
              <a:ahLst/>
              <a:cxnLst/>
              <a:rect l="l" t="t" r="r" b="b"/>
              <a:pathLst>
                <a:path w="112505" h="398455" extrusionOk="0">
                  <a:moveTo>
                    <a:pt x="115318" y="407"/>
                  </a:moveTo>
                  <a:cubicBezTo>
                    <a:pt x="115318" y="407"/>
                    <a:pt x="111099" y="-1937"/>
                    <a:pt x="106880" y="4626"/>
                  </a:cubicBezTo>
                  <a:cubicBezTo>
                    <a:pt x="104067" y="8845"/>
                    <a:pt x="99848" y="12126"/>
                    <a:pt x="95161" y="14001"/>
                  </a:cubicBezTo>
                  <a:cubicBezTo>
                    <a:pt x="95161" y="14001"/>
                    <a:pt x="50627" y="21033"/>
                    <a:pt x="49221" y="27127"/>
                  </a:cubicBezTo>
                  <a:lnTo>
                    <a:pt x="28595" y="28533"/>
                  </a:lnTo>
                  <a:cubicBezTo>
                    <a:pt x="28595" y="28533"/>
                    <a:pt x="21095" y="29471"/>
                    <a:pt x="20626" y="44940"/>
                  </a:cubicBezTo>
                  <a:cubicBezTo>
                    <a:pt x="20157" y="60410"/>
                    <a:pt x="15938" y="61816"/>
                    <a:pt x="15938" y="61816"/>
                  </a:cubicBezTo>
                  <a:cubicBezTo>
                    <a:pt x="15938" y="61816"/>
                    <a:pt x="7500" y="76817"/>
                    <a:pt x="7969" y="84786"/>
                  </a:cubicBezTo>
                  <a:cubicBezTo>
                    <a:pt x="7969" y="89473"/>
                    <a:pt x="5625" y="94161"/>
                    <a:pt x="1406" y="96505"/>
                  </a:cubicBezTo>
                  <a:lnTo>
                    <a:pt x="31876" y="175727"/>
                  </a:lnTo>
                  <a:cubicBezTo>
                    <a:pt x="31876" y="175727"/>
                    <a:pt x="32814" y="208541"/>
                    <a:pt x="27189" y="220261"/>
                  </a:cubicBezTo>
                  <a:cubicBezTo>
                    <a:pt x="21563" y="231980"/>
                    <a:pt x="11250" y="284951"/>
                    <a:pt x="11250" y="284951"/>
                  </a:cubicBezTo>
                  <a:cubicBezTo>
                    <a:pt x="11250" y="284951"/>
                    <a:pt x="15469" y="284014"/>
                    <a:pt x="15469" y="286826"/>
                  </a:cubicBezTo>
                  <a:cubicBezTo>
                    <a:pt x="15469" y="289639"/>
                    <a:pt x="10313" y="321515"/>
                    <a:pt x="10313" y="321515"/>
                  </a:cubicBezTo>
                  <a:cubicBezTo>
                    <a:pt x="9844" y="327141"/>
                    <a:pt x="8438" y="333235"/>
                    <a:pt x="6563" y="338391"/>
                  </a:cubicBezTo>
                  <a:cubicBezTo>
                    <a:pt x="4219" y="342610"/>
                    <a:pt x="3750" y="365580"/>
                    <a:pt x="3750" y="365580"/>
                  </a:cubicBezTo>
                  <a:lnTo>
                    <a:pt x="0" y="381987"/>
                  </a:lnTo>
                  <a:cubicBezTo>
                    <a:pt x="0" y="381987"/>
                    <a:pt x="9375" y="402613"/>
                    <a:pt x="23439" y="399800"/>
                  </a:cubicBezTo>
                  <a:cubicBezTo>
                    <a:pt x="37502" y="396988"/>
                    <a:pt x="63284" y="341673"/>
                    <a:pt x="63284" y="341673"/>
                  </a:cubicBezTo>
                  <a:lnTo>
                    <a:pt x="79691" y="282139"/>
                  </a:lnTo>
                  <a:lnTo>
                    <a:pt x="92348" y="223073"/>
                  </a:lnTo>
                  <a:lnTo>
                    <a:pt x="96098" y="183228"/>
                  </a:lnTo>
                  <a:lnTo>
                    <a:pt x="102192" y="94630"/>
                  </a:lnTo>
                  <a:lnTo>
                    <a:pt x="110630" y="36034"/>
                  </a:lnTo>
                  <a:cubicBezTo>
                    <a:pt x="108755" y="36502"/>
                    <a:pt x="118599" y="4626"/>
                    <a:pt x="115318" y="407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902053" y="5730198"/>
              <a:ext cx="112505" cy="398456"/>
            </a:xfrm>
            <a:custGeom>
              <a:avLst/>
              <a:gdLst/>
              <a:ahLst/>
              <a:cxnLst/>
              <a:rect l="l" t="t" r="r" b="b"/>
              <a:pathLst>
                <a:path w="112505" h="398455" extrusionOk="0">
                  <a:moveTo>
                    <a:pt x="115786" y="407"/>
                  </a:moveTo>
                  <a:cubicBezTo>
                    <a:pt x="115786" y="407"/>
                    <a:pt x="111568" y="-1937"/>
                    <a:pt x="107348" y="4626"/>
                  </a:cubicBezTo>
                  <a:cubicBezTo>
                    <a:pt x="104536" y="8845"/>
                    <a:pt x="100317" y="12126"/>
                    <a:pt x="95629" y="14001"/>
                  </a:cubicBezTo>
                  <a:cubicBezTo>
                    <a:pt x="95629" y="14001"/>
                    <a:pt x="51096" y="21033"/>
                    <a:pt x="49690" y="27127"/>
                  </a:cubicBezTo>
                  <a:lnTo>
                    <a:pt x="29064" y="28533"/>
                  </a:lnTo>
                  <a:cubicBezTo>
                    <a:pt x="29064" y="28533"/>
                    <a:pt x="21563" y="29471"/>
                    <a:pt x="21095" y="44940"/>
                  </a:cubicBezTo>
                  <a:cubicBezTo>
                    <a:pt x="20626" y="60410"/>
                    <a:pt x="16407" y="61816"/>
                    <a:pt x="16407" y="61816"/>
                  </a:cubicBezTo>
                  <a:cubicBezTo>
                    <a:pt x="16407" y="61816"/>
                    <a:pt x="7969" y="76817"/>
                    <a:pt x="8438" y="84786"/>
                  </a:cubicBezTo>
                  <a:cubicBezTo>
                    <a:pt x="8438" y="89473"/>
                    <a:pt x="6094" y="94161"/>
                    <a:pt x="1875" y="96505"/>
                  </a:cubicBezTo>
                  <a:lnTo>
                    <a:pt x="32345" y="175727"/>
                  </a:lnTo>
                  <a:cubicBezTo>
                    <a:pt x="32345" y="175727"/>
                    <a:pt x="33283" y="208541"/>
                    <a:pt x="27657" y="220261"/>
                  </a:cubicBezTo>
                  <a:cubicBezTo>
                    <a:pt x="22032" y="231980"/>
                    <a:pt x="11719" y="284951"/>
                    <a:pt x="11719" y="284951"/>
                  </a:cubicBezTo>
                  <a:cubicBezTo>
                    <a:pt x="11719" y="284951"/>
                    <a:pt x="15938" y="284014"/>
                    <a:pt x="15938" y="286826"/>
                  </a:cubicBezTo>
                  <a:cubicBezTo>
                    <a:pt x="15938" y="289639"/>
                    <a:pt x="10313" y="321515"/>
                    <a:pt x="10313" y="321515"/>
                  </a:cubicBezTo>
                  <a:cubicBezTo>
                    <a:pt x="9844" y="327141"/>
                    <a:pt x="8438" y="333235"/>
                    <a:pt x="6563" y="338391"/>
                  </a:cubicBezTo>
                  <a:cubicBezTo>
                    <a:pt x="4219" y="342610"/>
                    <a:pt x="3750" y="365580"/>
                    <a:pt x="3750" y="365580"/>
                  </a:cubicBezTo>
                  <a:lnTo>
                    <a:pt x="0" y="381987"/>
                  </a:lnTo>
                  <a:cubicBezTo>
                    <a:pt x="0" y="381987"/>
                    <a:pt x="9375" y="402613"/>
                    <a:pt x="23439" y="399800"/>
                  </a:cubicBezTo>
                  <a:cubicBezTo>
                    <a:pt x="37502" y="396987"/>
                    <a:pt x="63284" y="341672"/>
                    <a:pt x="63284" y="341672"/>
                  </a:cubicBezTo>
                  <a:lnTo>
                    <a:pt x="79691" y="282138"/>
                  </a:lnTo>
                  <a:lnTo>
                    <a:pt x="91879" y="223073"/>
                  </a:lnTo>
                  <a:lnTo>
                    <a:pt x="95629" y="183228"/>
                  </a:lnTo>
                  <a:lnTo>
                    <a:pt x="101723" y="94630"/>
                  </a:lnTo>
                  <a:lnTo>
                    <a:pt x="110161" y="36033"/>
                  </a:lnTo>
                  <a:cubicBezTo>
                    <a:pt x="109692" y="36033"/>
                    <a:pt x="119537" y="4626"/>
                    <a:pt x="115786" y="407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01267" y="5874049"/>
              <a:ext cx="56253" cy="51565"/>
            </a:xfrm>
            <a:custGeom>
              <a:avLst/>
              <a:gdLst/>
              <a:ahLst/>
              <a:cxnLst/>
              <a:rect l="l" t="t" r="r" b="b"/>
              <a:pathLst>
                <a:path w="56252" h="51564" extrusionOk="0">
                  <a:moveTo>
                    <a:pt x="60471" y="45471"/>
                  </a:moveTo>
                  <a:lnTo>
                    <a:pt x="46408" y="55315"/>
                  </a:lnTo>
                  <a:cubicBezTo>
                    <a:pt x="34220" y="55784"/>
                    <a:pt x="21563" y="54846"/>
                    <a:pt x="9375" y="52034"/>
                  </a:cubicBezTo>
                  <a:lnTo>
                    <a:pt x="1406" y="48284"/>
                  </a:lnTo>
                  <a:lnTo>
                    <a:pt x="0" y="47815"/>
                  </a:lnTo>
                  <a:lnTo>
                    <a:pt x="1406" y="48284"/>
                  </a:lnTo>
                  <a:cubicBezTo>
                    <a:pt x="7500" y="50628"/>
                    <a:pt x="14532" y="50628"/>
                    <a:pt x="21095" y="48752"/>
                  </a:cubicBezTo>
                  <a:cubicBezTo>
                    <a:pt x="41252" y="42189"/>
                    <a:pt x="38908" y="8907"/>
                    <a:pt x="37970" y="1407"/>
                  </a:cubicBezTo>
                  <a:cubicBezTo>
                    <a:pt x="37970" y="469"/>
                    <a:pt x="37970" y="0"/>
                    <a:pt x="37970" y="0"/>
                  </a:cubicBezTo>
                  <a:lnTo>
                    <a:pt x="37970" y="0"/>
                  </a:lnTo>
                  <a:lnTo>
                    <a:pt x="37970" y="0"/>
                  </a:lnTo>
                  <a:cubicBezTo>
                    <a:pt x="38439" y="469"/>
                    <a:pt x="38439" y="938"/>
                    <a:pt x="38908" y="1407"/>
                  </a:cubicBezTo>
                  <a:lnTo>
                    <a:pt x="39846" y="2344"/>
                  </a:lnTo>
                  <a:lnTo>
                    <a:pt x="39846" y="2344"/>
                  </a:lnTo>
                  <a:lnTo>
                    <a:pt x="46877" y="16407"/>
                  </a:lnTo>
                  <a:cubicBezTo>
                    <a:pt x="46877" y="16407"/>
                    <a:pt x="46877" y="16407"/>
                    <a:pt x="46877" y="16876"/>
                  </a:cubicBezTo>
                  <a:lnTo>
                    <a:pt x="60471" y="4547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802204" y="5824359"/>
              <a:ext cx="150007" cy="131256"/>
            </a:xfrm>
            <a:custGeom>
              <a:avLst/>
              <a:gdLst/>
              <a:ahLst/>
              <a:cxnLst/>
              <a:rect l="l" t="t" r="r" b="b"/>
              <a:pathLst>
                <a:path w="150006" h="131255" extrusionOk="0">
                  <a:moveTo>
                    <a:pt x="108286" y="0"/>
                  </a:moveTo>
                  <a:lnTo>
                    <a:pt x="101255" y="1875"/>
                  </a:lnTo>
                  <a:lnTo>
                    <a:pt x="100317" y="15938"/>
                  </a:lnTo>
                  <a:cubicBezTo>
                    <a:pt x="95161" y="15469"/>
                    <a:pt x="90473" y="19220"/>
                    <a:pt x="90004" y="24376"/>
                  </a:cubicBezTo>
                  <a:cubicBezTo>
                    <a:pt x="89067" y="29533"/>
                    <a:pt x="87192" y="34220"/>
                    <a:pt x="83910" y="38439"/>
                  </a:cubicBezTo>
                  <a:cubicBezTo>
                    <a:pt x="83910" y="38439"/>
                    <a:pt x="70316" y="49690"/>
                    <a:pt x="69847" y="59065"/>
                  </a:cubicBezTo>
                  <a:lnTo>
                    <a:pt x="61409" y="64222"/>
                  </a:lnTo>
                  <a:cubicBezTo>
                    <a:pt x="61409" y="64222"/>
                    <a:pt x="42189" y="60003"/>
                    <a:pt x="37971" y="52034"/>
                  </a:cubicBezTo>
                  <a:cubicBezTo>
                    <a:pt x="37971" y="52034"/>
                    <a:pt x="46877" y="114849"/>
                    <a:pt x="0" y="99380"/>
                  </a:cubicBezTo>
                  <a:cubicBezTo>
                    <a:pt x="0" y="99380"/>
                    <a:pt x="52502" y="122349"/>
                    <a:pt x="54846" y="125631"/>
                  </a:cubicBezTo>
                  <a:cubicBezTo>
                    <a:pt x="64222" y="133600"/>
                    <a:pt x="76879" y="135475"/>
                    <a:pt x="88129" y="130318"/>
                  </a:cubicBezTo>
                  <a:cubicBezTo>
                    <a:pt x="96567" y="126100"/>
                    <a:pt x="102661" y="119068"/>
                    <a:pt x="105942" y="110630"/>
                  </a:cubicBezTo>
                  <a:cubicBezTo>
                    <a:pt x="105942" y="110630"/>
                    <a:pt x="120006" y="90942"/>
                    <a:pt x="120474" y="88129"/>
                  </a:cubicBezTo>
                  <a:cubicBezTo>
                    <a:pt x="120943" y="85316"/>
                    <a:pt x="131725" y="82035"/>
                    <a:pt x="131725" y="82035"/>
                  </a:cubicBezTo>
                  <a:lnTo>
                    <a:pt x="152820" y="31408"/>
                  </a:lnTo>
                  <a:lnTo>
                    <a:pt x="108286" y="0"/>
                  </a:ln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4076435" y="5722636"/>
              <a:ext cx="121881" cy="393768"/>
            </a:xfrm>
            <a:custGeom>
              <a:avLst/>
              <a:gdLst/>
              <a:ahLst/>
              <a:cxnLst/>
              <a:rect l="l" t="t" r="r" b="b"/>
              <a:pathLst>
                <a:path w="121880" h="393767" extrusionOk="0">
                  <a:moveTo>
                    <a:pt x="5157" y="32345"/>
                  </a:moveTo>
                  <a:lnTo>
                    <a:pt x="12188" y="0"/>
                  </a:lnTo>
                  <a:cubicBezTo>
                    <a:pt x="13594" y="4688"/>
                    <a:pt x="15470" y="8907"/>
                    <a:pt x="18282" y="13126"/>
                  </a:cubicBezTo>
                  <a:lnTo>
                    <a:pt x="28595" y="21095"/>
                  </a:lnTo>
                  <a:cubicBezTo>
                    <a:pt x="33283" y="23439"/>
                    <a:pt x="37971" y="24845"/>
                    <a:pt x="42658" y="25782"/>
                  </a:cubicBezTo>
                  <a:cubicBezTo>
                    <a:pt x="46408" y="25782"/>
                    <a:pt x="66097" y="30939"/>
                    <a:pt x="68441" y="33752"/>
                  </a:cubicBezTo>
                  <a:cubicBezTo>
                    <a:pt x="70785" y="36564"/>
                    <a:pt x="80629" y="34689"/>
                    <a:pt x="80629" y="34689"/>
                  </a:cubicBezTo>
                  <a:cubicBezTo>
                    <a:pt x="80629" y="34689"/>
                    <a:pt x="88598" y="37502"/>
                    <a:pt x="95629" y="38908"/>
                  </a:cubicBezTo>
                  <a:cubicBezTo>
                    <a:pt x="102661" y="40315"/>
                    <a:pt x="105942" y="52502"/>
                    <a:pt x="104536" y="56722"/>
                  </a:cubicBezTo>
                  <a:cubicBezTo>
                    <a:pt x="103130" y="61409"/>
                    <a:pt x="104536" y="66566"/>
                    <a:pt x="107817" y="69847"/>
                  </a:cubicBezTo>
                  <a:cubicBezTo>
                    <a:pt x="110161" y="73597"/>
                    <a:pt x="111568" y="77816"/>
                    <a:pt x="112036" y="82504"/>
                  </a:cubicBezTo>
                  <a:cubicBezTo>
                    <a:pt x="115787" y="83441"/>
                    <a:pt x="118599" y="86254"/>
                    <a:pt x="120474" y="89535"/>
                  </a:cubicBezTo>
                  <a:cubicBezTo>
                    <a:pt x="121881" y="95161"/>
                    <a:pt x="122818" y="100786"/>
                    <a:pt x="122349" y="106411"/>
                  </a:cubicBezTo>
                  <a:lnTo>
                    <a:pt x="86254" y="157507"/>
                  </a:lnTo>
                  <a:cubicBezTo>
                    <a:pt x="86723" y="165476"/>
                    <a:pt x="86254" y="173445"/>
                    <a:pt x="85316" y="181415"/>
                  </a:cubicBezTo>
                  <a:cubicBezTo>
                    <a:pt x="83910" y="185634"/>
                    <a:pt x="90473" y="260168"/>
                    <a:pt x="90473" y="260168"/>
                  </a:cubicBezTo>
                  <a:lnTo>
                    <a:pt x="97973" y="388143"/>
                  </a:lnTo>
                  <a:cubicBezTo>
                    <a:pt x="94223" y="391424"/>
                    <a:pt x="90004" y="394706"/>
                    <a:pt x="85785" y="397518"/>
                  </a:cubicBezTo>
                  <a:cubicBezTo>
                    <a:pt x="83442" y="398456"/>
                    <a:pt x="81566" y="352047"/>
                    <a:pt x="81566" y="350641"/>
                  </a:cubicBezTo>
                  <a:cubicBezTo>
                    <a:pt x="81566" y="349235"/>
                    <a:pt x="25314" y="266262"/>
                    <a:pt x="25314" y="266262"/>
                  </a:cubicBezTo>
                  <a:cubicBezTo>
                    <a:pt x="22032" y="261574"/>
                    <a:pt x="19688" y="256418"/>
                    <a:pt x="17814" y="251262"/>
                  </a:cubicBezTo>
                  <a:cubicBezTo>
                    <a:pt x="17814" y="248449"/>
                    <a:pt x="10782" y="224073"/>
                    <a:pt x="10782" y="224073"/>
                  </a:cubicBezTo>
                  <a:lnTo>
                    <a:pt x="0" y="176727"/>
                  </a:lnTo>
                  <a:lnTo>
                    <a:pt x="5157" y="32345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079717" y="5722636"/>
              <a:ext cx="121881" cy="398456"/>
            </a:xfrm>
            <a:custGeom>
              <a:avLst/>
              <a:gdLst/>
              <a:ahLst/>
              <a:cxnLst/>
              <a:rect l="l" t="t" r="r" b="b"/>
              <a:pathLst>
                <a:path w="121880" h="398455" extrusionOk="0">
                  <a:moveTo>
                    <a:pt x="122818" y="104067"/>
                  </a:moveTo>
                  <a:cubicBezTo>
                    <a:pt x="122818" y="105942"/>
                    <a:pt x="122818" y="106880"/>
                    <a:pt x="122818" y="106880"/>
                  </a:cubicBezTo>
                  <a:lnTo>
                    <a:pt x="86254" y="157976"/>
                  </a:lnTo>
                  <a:lnTo>
                    <a:pt x="86254" y="157976"/>
                  </a:lnTo>
                  <a:cubicBezTo>
                    <a:pt x="86723" y="165945"/>
                    <a:pt x="86254" y="173914"/>
                    <a:pt x="85316" y="181883"/>
                  </a:cubicBezTo>
                  <a:cubicBezTo>
                    <a:pt x="84379" y="184227"/>
                    <a:pt x="86254" y="210478"/>
                    <a:pt x="88129" y="232042"/>
                  </a:cubicBezTo>
                  <a:cubicBezTo>
                    <a:pt x="89535" y="247511"/>
                    <a:pt x="90473" y="260637"/>
                    <a:pt x="90473" y="260637"/>
                  </a:cubicBezTo>
                  <a:lnTo>
                    <a:pt x="93754" y="315014"/>
                  </a:lnTo>
                  <a:lnTo>
                    <a:pt x="97973" y="389080"/>
                  </a:lnTo>
                  <a:cubicBezTo>
                    <a:pt x="94223" y="392362"/>
                    <a:pt x="90004" y="395643"/>
                    <a:pt x="85785" y="398456"/>
                  </a:cubicBezTo>
                  <a:cubicBezTo>
                    <a:pt x="83441" y="399393"/>
                    <a:pt x="81566" y="352985"/>
                    <a:pt x="81566" y="351578"/>
                  </a:cubicBezTo>
                  <a:cubicBezTo>
                    <a:pt x="81566" y="350172"/>
                    <a:pt x="25314" y="267200"/>
                    <a:pt x="25314" y="267200"/>
                  </a:cubicBezTo>
                  <a:cubicBezTo>
                    <a:pt x="22032" y="262512"/>
                    <a:pt x="19688" y="257356"/>
                    <a:pt x="17813" y="252199"/>
                  </a:cubicBezTo>
                  <a:cubicBezTo>
                    <a:pt x="17813" y="249386"/>
                    <a:pt x="10782" y="225010"/>
                    <a:pt x="10782" y="225010"/>
                  </a:cubicBezTo>
                  <a:lnTo>
                    <a:pt x="0" y="177664"/>
                  </a:lnTo>
                  <a:lnTo>
                    <a:pt x="4688" y="32345"/>
                  </a:lnTo>
                  <a:lnTo>
                    <a:pt x="8907" y="0"/>
                  </a:lnTo>
                  <a:cubicBezTo>
                    <a:pt x="11719" y="4688"/>
                    <a:pt x="14532" y="8907"/>
                    <a:pt x="18282" y="13126"/>
                  </a:cubicBezTo>
                  <a:lnTo>
                    <a:pt x="28595" y="21095"/>
                  </a:lnTo>
                  <a:cubicBezTo>
                    <a:pt x="33283" y="23439"/>
                    <a:pt x="37971" y="24845"/>
                    <a:pt x="42658" y="25782"/>
                  </a:cubicBezTo>
                  <a:cubicBezTo>
                    <a:pt x="46408" y="25782"/>
                    <a:pt x="66097" y="30939"/>
                    <a:pt x="68441" y="33752"/>
                  </a:cubicBezTo>
                  <a:cubicBezTo>
                    <a:pt x="70785" y="36564"/>
                    <a:pt x="80629" y="34689"/>
                    <a:pt x="80629" y="34689"/>
                  </a:cubicBezTo>
                  <a:cubicBezTo>
                    <a:pt x="80629" y="34689"/>
                    <a:pt x="88598" y="37502"/>
                    <a:pt x="95629" y="38908"/>
                  </a:cubicBezTo>
                  <a:cubicBezTo>
                    <a:pt x="102661" y="40315"/>
                    <a:pt x="105942" y="52502"/>
                    <a:pt x="104536" y="56722"/>
                  </a:cubicBezTo>
                  <a:cubicBezTo>
                    <a:pt x="103130" y="61409"/>
                    <a:pt x="104536" y="66566"/>
                    <a:pt x="107817" y="69847"/>
                  </a:cubicBezTo>
                  <a:cubicBezTo>
                    <a:pt x="110161" y="73597"/>
                    <a:pt x="111568" y="77816"/>
                    <a:pt x="112036" y="82504"/>
                  </a:cubicBezTo>
                  <a:cubicBezTo>
                    <a:pt x="115787" y="83441"/>
                    <a:pt x="118599" y="86254"/>
                    <a:pt x="120474" y="89535"/>
                  </a:cubicBezTo>
                  <a:cubicBezTo>
                    <a:pt x="122818" y="94223"/>
                    <a:pt x="123287" y="98911"/>
                    <a:pt x="122818" y="104067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904865" y="6475951"/>
              <a:ext cx="51565" cy="9375"/>
            </a:xfrm>
            <a:custGeom>
              <a:avLst/>
              <a:gdLst/>
              <a:ahLst/>
              <a:cxnLst/>
              <a:rect l="l" t="t" r="r" b="b"/>
              <a:pathLst>
                <a:path w="51564" h="9375" extrusionOk="0">
                  <a:moveTo>
                    <a:pt x="0" y="0"/>
                  </a:moveTo>
                  <a:cubicBezTo>
                    <a:pt x="1406" y="0"/>
                    <a:pt x="52502" y="1875"/>
                    <a:pt x="51565" y="10313"/>
                  </a:cubicBezTo>
                  <a:cubicBezTo>
                    <a:pt x="50627" y="1875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3916116" y="6490015"/>
              <a:ext cx="23439" cy="9375"/>
            </a:xfrm>
            <a:custGeom>
              <a:avLst/>
              <a:gdLst/>
              <a:ahLst/>
              <a:cxnLst/>
              <a:rect l="l" t="t" r="r" b="b"/>
              <a:pathLst>
                <a:path w="23438" h="9375" extrusionOk="0">
                  <a:moveTo>
                    <a:pt x="0" y="0"/>
                  </a:moveTo>
                  <a:cubicBezTo>
                    <a:pt x="0" y="0"/>
                    <a:pt x="34220" y="5625"/>
                    <a:pt x="25313" y="10782"/>
                  </a:cubicBezTo>
                  <a:cubicBezTo>
                    <a:pt x="16407" y="1593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44090" y="6470795"/>
              <a:ext cx="46877" cy="18751"/>
            </a:xfrm>
            <a:custGeom>
              <a:avLst/>
              <a:gdLst/>
              <a:ahLst/>
              <a:cxnLst/>
              <a:rect l="l" t="t" r="r" b="b"/>
              <a:pathLst>
                <a:path w="46877" h="18750" extrusionOk="0">
                  <a:moveTo>
                    <a:pt x="0" y="0"/>
                  </a:moveTo>
                  <a:cubicBezTo>
                    <a:pt x="0" y="0"/>
                    <a:pt x="57190" y="4688"/>
                    <a:pt x="48283" y="11250"/>
                  </a:cubicBezTo>
                  <a:cubicBezTo>
                    <a:pt x="39377" y="17813"/>
                    <a:pt x="19688" y="18751"/>
                    <a:pt x="18751" y="18751"/>
                  </a:cubicBezTo>
                  <a:cubicBezTo>
                    <a:pt x="12188" y="12657"/>
                    <a:pt x="5625" y="6563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4037059" y="6495640"/>
              <a:ext cx="32814" cy="9375"/>
            </a:xfrm>
            <a:custGeom>
              <a:avLst/>
              <a:gdLst/>
              <a:ahLst/>
              <a:cxnLst/>
              <a:rect l="l" t="t" r="r" b="b"/>
              <a:pathLst>
                <a:path w="32813" h="9375" extrusionOk="0">
                  <a:moveTo>
                    <a:pt x="0" y="0"/>
                  </a:moveTo>
                  <a:cubicBezTo>
                    <a:pt x="0" y="0"/>
                    <a:pt x="31876" y="5156"/>
                    <a:pt x="32814" y="11250"/>
                  </a:cubicBezTo>
                  <a:cubicBezTo>
                    <a:pt x="33752" y="1734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54403" y="6349383"/>
              <a:ext cx="28126" cy="9375"/>
            </a:xfrm>
            <a:custGeom>
              <a:avLst/>
              <a:gdLst/>
              <a:ahLst/>
              <a:cxnLst/>
              <a:rect l="l" t="t" r="r" b="b"/>
              <a:pathLst>
                <a:path w="28126" h="9375" extrusionOk="0">
                  <a:moveTo>
                    <a:pt x="0" y="0"/>
                  </a:moveTo>
                  <a:cubicBezTo>
                    <a:pt x="0" y="0"/>
                    <a:pt x="29064" y="7032"/>
                    <a:pt x="30470" y="117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3936028" y="6370009"/>
              <a:ext cx="9375" cy="14063"/>
            </a:xfrm>
            <a:custGeom>
              <a:avLst/>
              <a:gdLst/>
              <a:ahLst/>
              <a:cxnLst/>
              <a:rect l="l" t="t" r="r" b="b"/>
              <a:pathLst>
                <a:path w="9375" h="14063" extrusionOk="0">
                  <a:moveTo>
                    <a:pt x="6808" y="0"/>
                  </a:moveTo>
                  <a:cubicBezTo>
                    <a:pt x="6808" y="0"/>
                    <a:pt x="-8193" y="4219"/>
                    <a:pt x="6339" y="13126"/>
                  </a:cubicBezTo>
                  <a:cubicBezTo>
                    <a:pt x="20871" y="22032"/>
                    <a:pt x="6808" y="0"/>
                    <a:pt x="6808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009870" y="6129801"/>
              <a:ext cx="56253" cy="4688"/>
            </a:xfrm>
            <a:custGeom>
              <a:avLst/>
              <a:gdLst/>
              <a:ahLst/>
              <a:cxnLst/>
              <a:rect l="l" t="t" r="r" b="b"/>
              <a:pathLst>
                <a:path w="56252" h="4687" extrusionOk="0">
                  <a:moveTo>
                    <a:pt x="0" y="5822"/>
                  </a:moveTo>
                  <a:cubicBezTo>
                    <a:pt x="1875" y="5822"/>
                    <a:pt x="28126" y="-3085"/>
                    <a:pt x="37502" y="1135"/>
                  </a:cubicBezTo>
                  <a:cubicBezTo>
                    <a:pt x="44064" y="3478"/>
                    <a:pt x="51096" y="4885"/>
                    <a:pt x="58127" y="4885"/>
                  </a:cubicBezTo>
                  <a:lnTo>
                    <a:pt x="0" y="5822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3978931" y="6150155"/>
              <a:ext cx="32814" cy="121881"/>
            </a:xfrm>
            <a:custGeom>
              <a:avLst/>
              <a:gdLst/>
              <a:ahLst/>
              <a:cxnLst/>
              <a:rect l="l" t="t" r="r" b="b"/>
              <a:pathLst>
                <a:path w="32813" h="121880" extrusionOk="0">
                  <a:moveTo>
                    <a:pt x="34220" y="13594"/>
                  </a:moveTo>
                  <a:lnTo>
                    <a:pt x="34220" y="15938"/>
                  </a:lnTo>
                  <a:lnTo>
                    <a:pt x="11719" y="75472"/>
                  </a:lnTo>
                  <a:cubicBezTo>
                    <a:pt x="11719" y="75472"/>
                    <a:pt x="7969" y="93286"/>
                    <a:pt x="4688" y="103598"/>
                  </a:cubicBezTo>
                  <a:cubicBezTo>
                    <a:pt x="2813" y="110630"/>
                    <a:pt x="938" y="117661"/>
                    <a:pt x="0" y="124693"/>
                  </a:cubicBezTo>
                  <a:lnTo>
                    <a:pt x="20157" y="0"/>
                  </a:lnTo>
                  <a:lnTo>
                    <a:pt x="34220" y="13594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033309" y="6033900"/>
              <a:ext cx="14063" cy="23439"/>
            </a:xfrm>
            <a:custGeom>
              <a:avLst/>
              <a:gdLst/>
              <a:ahLst/>
              <a:cxnLst/>
              <a:rect l="l" t="t" r="r" b="b"/>
              <a:pathLst>
                <a:path w="14063" h="23438" extrusionOk="0">
                  <a:moveTo>
                    <a:pt x="15469" y="24845"/>
                  </a:moveTo>
                  <a:lnTo>
                    <a:pt x="6094" y="24845"/>
                  </a:lnTo>
                  <a:lnTo>
                    <a:pt x="5625" y="24845"/>
                  </a:lnTo>
                  <a:lnTo>
                    <a:pt x="0" y="469"/>
                  </a:lnTo>
                  <a:lnTo>
                    <a:pt x="8438" y="0"/>
                  </a:lnTo>
                  <a:lnTo>
                    <a:pt x="15469" y="24845"/>
                  </a:lnTo>
                  <a:close/>
                </a:path>
              </a:pathLst>
            </a:custGeom>
            <a:solidFill>
              <a:srgbClr val="FF81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065714" y="6005305"/>
              <a:ext cx="93754" cy="56253"/>
            </a:xfrm>
            <a:custGeom>
              <a:avLst/>
              <a:gdLst/>
              <a:ahLst/>
              <a:cxnLst/>
              <a:rect l="l" t="t" r="r" b="b"/>
              <a:pathLst>
                <a:path w="93754" h="56252" extrusionOk="0">
                  <a:moveTo>
                    <a:pt x="97913" y="23439"/>
                  </a:moveTo>
                  <a:lnTo>
                    <a:pt x="91819" y="28595"/>
                  </a:lnTo>
                  <a:lnTo>
                    <a:pt x="71661" y="45471"/>
                  </a:lnTo>
                  <a:cubicBezTo>
                    <a:pt x="71661" y="45471"/>
                    <a:pt x="16815" y="74535"/>
                    <a:pt x="1815" y="46877"/>
                  </a:cubicBezTo>
                  <a:cubicBezTo>
                    <a:pt x="-11311" y="22501"/>
                    <a:pt x="50567" y="4688"/>
                    <a:pt x="65567" y="938"/>
                  </a:cubicBezTo>
                  <a:lnTo>
                    <a:pt x="68849" y="0"/>
                  </a:lnTo>
                  <a:lnTo>
                    <a:pt x="97913" y="23439"/>
                  </a:ln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3929241" y="5789201"/>
              <a:ext cx="9375" cy="9375"/>
            </a:xfrm>
            <a:custGeom>
              <a:avLst/>
              <a:gdLst/>
              <a:ahLst/>
              <a:cxnLst/>
              <a:rect l="l" t="t" r="r" b="b"/>
              <a:pathLst>
                <a:path w="9375" h="9375" extrusionOk="0">
                  <a:moveTo>
                    <a:pt x="0" y="0"/>
                  </a:moveTo>
                  <a:cubicBezTo>
                    <a:pt x="0" y="0"/>
                    <a:pt x="10782" y="4688"/>
                    <a:pt x="13126" y="11719"/>
                  </a:cubicBezTo>
                  <a:cubicBezTo>
                    <a:pt x="15469" y="1875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885161" y="5862330"/>
              <a:ext cx="9375" cy="23439"/>
            </a:xfrm>
            <a:custGeom>
              <a:avLst/>
              <a:gdLst/>
              <a:ahLst/>
              <a:cxnLst/>
              <a:rect l="l" t="t" r="r" b="b"/>
              <a:pathLst>
                <a:path w="9375" h="23438" extrusionOk="0">
                  <a:moveTo>
                    <a:pt x="10797" y="0"/>
                  </a:moveTo>
                  <a:cubicBezTo>
                    <a:pt x="10797" y="0"/>
                    <a:pt x="-4672" y="18751"/>
                    <a:pt x="1422" y="26251"/>
                  </a:cubicBezTo>
                  <a:cubicBezTo>
                    <a:pt x="7516" y="33752"/>
                    <a:pt x="10797" y="0"/>
                    <a:pt x="10797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4159877" y="5799983"/>
              <a:ext cx="14063" cy="14063"/>
            </a:xfrm>
            <a:custGeom>
              <a:avLst/>
              <a:gdLst/>
              <a:ahLst/>
              <a:cxnLst/>
              <a:rect l="l" t="t" r="r" b="b"/>
              <a:pathLst>
                <a:path w="14063" h="14063" extrusionOk="0">
                  <a:moveTo>
                    <a:pt x="15000" y="0"/>
                  </a:moveTo>
                  <a:cubicBezTo>
                    <a:pt x="15000" y="0"/>
                    <a:pt x="469" y="1406"/>
                    <a:pt x="0" y="14063"/>
                  </a:cubicBezTo>
                  <a:lnTo>
                    <a:pt x="1500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4039403" y="5952549"/>
              <a:ext cx="42189" cy="46877"/>
            </a:xfrm>
            <a:custGeom>
              <a:avLst/>
              <a:gdLst/>
              <a:ahLst/>
              <a:cxnLst/>
              <a:rect l="l" t="t" r="r" b="b"/>
              <a:pathLst>
                <a:path w="42189" h="46877" extrusionOk="0">
                  <a:moveTo>
                    <a:pt x="0" y="47131"/>
                  </a:moveTo>
                  <a:cubicBezTo>
                    <a:pt x="1406" y="45725"/>
                    <a:pt x="35158" y="-3965"/>
                    <a:pt x="43127" y="254"/>
                  </a:cubicBezTo>
                  <a:lnTo>
                    <a:pt x="0" y="4713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985494" y="5619450"/>
              <a:ext cx="112505" cy="84379"/>
            </a:xfrm>
            <a:custGeom>
              <a:avLst/>
              <a:gdLst/>
              <a:ahLst/>
              <a:cxnLst/>
              <a:rect l="l" t="t" r="r" b="b"/>
              <a:pathLst>
                <a:path w="112505" h="84378" extrusionOk="0">
                  <a:moveTo>
                    <a:pt x="116724" y="57246"/>
                  </a:moveTo>
                  <a:cubicBezTo>
                    <a:pt x="116724" y="66621"/>
                    <a:pt x="114380" y="75997"/>
                    <a:pt x="109692" y="84435"/>
                  </a:cubicBezTo>
                  <a:lnTo>
                    <a:pt x="109224" y="84435"/>
                  </a:lnTo>
                  <a:cubicBezTo>
                    <a:pt x="105474" y="83497"/>
                    <a:pt x="103598" y="79278"/>
                    <a:pt x="100786" y="76466"/>
                  </a:cubicBezTo>
                  <a:cubicBezTo>
                    <a:pt x="97036" y="73184"/>
                    <a:pt x="91879" y="72247"/>
                    <a:pt x="87660" y="74591"/>
                  </a:cubicBezTo>
                  <a:cubicBezTo>
                    <a:pt x="83441" y="76934"/>
                    <a:pt x="80629" y="82091"/>
                    <a:pt x="81097" y="87248"/>
                  </a:cubicBezTo>
                  <a:cubicBezTo>
                    <a:pt x="79222" y="79278"/>
                    <a:pt x="79691" y="71309"/>
                    <a:pt x="77816" y="63340"/>
                  </a:cubicBezTo>
                  <a:cubicBezTo>
                    <a:pt x="75941" y="55371"/>
                    <a:pt x="70784" y="47402"/>
                    <a:pt x="62815" y="47402"/>
                  </a:cubicBezTo>
                  <a:cubicBezTo>
                    <a:pt x="59534" y="47402"/>
                    <a:pt x="55784" y="48808"/>
                    <a:pt x="53440" y="45995"/>
                  </a:cubicBezTo>
                  <a:cubicBezTo>
                    <a:pt x="52034" y="44589"/>
                    <a:pt x="51565" y="42245"/>
                    <a:pt x="50627" y="40370"/>
                  </a:cubicBezTo>
                  <a:cubicBezTo>
                    <a:pt x="45471" y="31932"/>
                    <a:pt x="29064" y="36151"/>
                    <a:pt x="22501" y="40370"/>
                  </a:cubicBezTo>
                  <a:cubicBezTo>
                    <a:pt x="15469" y="45995"/>
                    <a:pt x="7969" y="51152"/>
                    <a:pt x="0" y="55840"/>
                  </a:cubicBezTo>
                  <a:cubicBezTo>
                    <a:pt x="938" y="23963"/>
                    <a:pt x="28126" y="-1350"/>
                    <a:pt x="60003" y="56"/>
                  </a:cubicBezTo>
                  <a:cubicBezTo>
                    <a:pt x="91879" y="1462"/>
                    <a:pt x="116255" y="26307"/>
                    <a:pt x="116724" y="57246"/>
                  </a:cubicBezTo>
                  <a:lnTo>
                    <a:pt x="116724" y="57246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970962" y="5587355"/>
              <a:ext cx="145319" cy="117193"/>
            </a:xfrm>
            <a:custGeom>
              <a:avLst/>
              <a:gdLst/>
              <a:ahLst/>
              <a:cxnLst/>
              <a:rect l="l" t="t" r="r" b="b"/>
              <a:pathLst>
                <a:path w="145319" h="117192" extrusionOk="0">
                  <a:moveTo>
                    <a:pt x="66097" y="71528"/>
                  </a:moveTo>
                  <a:cubicBezTo>
                    <a:pt x="67035" y="73403"/>
                    <a:pt x="67503" y="75746"/>
                    <a:pt x="68909" y="77153"/>
                  </a:cubicBezTo>
                  <a:cubicBezTo>
                    <a:pt x="71253" y="79497"/>
                    <a:pt x="75003" y="78559"/>
                    <a:pt x="78285" y="78559"/>
                  </a:cubicBezTo>
                  <a:cubicBezTo>
                    <a:pt x="85785" y="78559"/>
                    <a:pt x="91410" y="86528"/>
                    <a:pt x="92817" y="94497"/>
                  </a:cubicBezTo>
                  <a:cubicBezTo>
                    <a:pt x="94223" y="102466"/>
                    <a:pt x="94223" y="110436"/>
                    <a:pt x="96098" y="118405"/>
                  </a:cubicBezTo>
                  <a:cubicBezTo>
                    <a:pt x="95629" y="113248"/>
                    <a:pt x="97973" y="108560"/>
                    <a:pt x="102661" y="105748"/>
                  </a:cubicBezTo>
                  <a:cubicBezTo>
                    <a:pt x="106880" y="103404"/>
                    <a:pt x="112036" y="104342"/>
                    <a:pt x="115787" y="107623"/>
                  </a:cubicBezTo>
                  <a:cubicBezTo>
                    <a:pt x="118599" y="110436"/>
                    <a:pt x="120474" y="114655"/>
                    <a:pt x="124224" y="115592"/>
                  </a:cubicBezTo>
                  <a:cubicBezTo>
                    <a:pt x="127975" y="116530"/>
                    <a:pt x="131256" y="112779"/>
                    <a:pt x="132663" y="109029"/>
                  </a:cubicBezTo>
                  <a:cubicBezTo>
                    <a:pt x="133600" y="104810"/>
                    <a:pt x="134069" y="101060"/>
                    <a:pt x="135006" y="96841"/>
                  </a:cubicBezTo>
                  <a:cubicBezTo>
                    <a:pt x="136413" y="89341"/>
                    <a:pt x="141569" y="82778"/>
                    <a:pt x="144382" y="75746"/>
                  </a:cubicBezTo>
                  <a:cubicBezTo>
                    <a:pt x="147663" y="66840"/>
                    <a:pt x="147663" y="57464"/>
                    <a:pt x="143913" y="48558"/>
                  </a:cubicBezTo>
                  <a:cubicBezTo>
                    <a:pt x="142038" y="43870"/>
                    <a:pt x="139225" y="40120"/>
                    <a:pt x="137350" y="35432"/>
                  </a:cubicBezTo>
                  <a:cubicBezTo>
                    <a:pt x="134537" y="28401"/>
                    <a:pt x="133600" y="20431"/>
                    <a:pt x="130319" y="13869"/>
                  </a:cubicBezTo>
                  <a:cubicBezTo>
                    <a:pt x="124693" y="2618"/>
                    <a:pt x="111568" y="-2538"/>
                    <a:pt x="99849" y="1212"/>
                  </a:cubicBezTo>
                  <a:cubicBezTo>
                    <a:pt x="94692" y="3087"/>
                    <a:pt x="90004" y="6837"/>
                    <a:pt x="84379" y="8712"/>
                  </a:cubicBezTo>
                  <a:cubicBezTo>
                    <a:pt x="77347" y="11056"/>
                    <a:pt x="69378" y="9181"/>
                    <a:pt x="61878" y="8243"/>
                  </a:cubicBezTo>
                  <a:cubicBezTo>
                    <a:pt x="54378" y="7306"/>
                    <a:pt x="46408" y="7306"/>
                    <a:pt x="40315" y="11994"/>
                  </a:cubicBezTo>
                  <a:cubicBezTo>
                    <a:pt x="33283" y="17619"/>
                    <a:pt x="31408" y="28401"/>
                    <a:pt x="24845" y="34495"/>
                  </a:cubicBezTo>
                  <a:cubicBezTo>
                    <a:pt x="22032" y="36838"/>
                    <a:pt x="18751" y="38714"/>
                    <a:pt x="15938" y="41057"/>
                  </a:cubicBezTo>
                  <a:cubicBezTo>
                    <a:pt x="12657" y="43401"/>
                    <a:pt x="10782" y="47151"/>
                    <a:pt x="10782" y="50902"/>
                  </a:cubicBezTo>
                  <a:cubicBezTo>
                    <a:pt x="11251" y="56058"/>
                    <a:pt x="15938" y="60746"/>
                    <a:pt x="14532" y="64965"/>
                  </a:cubicBezTo>
                  <a:cubicBezTo>
                    <a:pt x="14063" y="66371"/>
                    <a:pt x="13126" y="67309"/>
                    <a:pt x="11719" y="68715"/>
                  </a:cubicBezTo>
                  <a:cubicBezTo>
                    <a:pt x="6094" y="74340"/>
                    <a:pt x="2344" y="81372"/>
                    <a:pt x="0" y="88872"/>
                  </a:cubicBezTo>
                  <a:cubicBezTo>
                    <a:pt x="13126" y="93091"/>
                    <a:pt x="27189" y="78559"/>
                    <a:pt x="37502" y="71528"/>
                  </a:cubicBezTo>
                  <a:cubicBezTo>
                    <a:pt x="44533" y="67309"/>
                    <a:pt x="60940" y="62621"/>
                    <a:pt x="66097" y="71528"/>
                  </a:cubicBezTo>
                  <a:close/>
                </a:path>
              </a:pathLst>
            </a:custGeom>
            <a:solidFill>
              <a:srgbClr val="FF81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4130344" y="6005305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33283" y="23439"/>
                  </a:moveTo>
                  <a:lnTo>
                    <a:pt x="27189" y="28595"/>
                  </a:lnTo>
                  <a:cubicBezTo>
                    <a:pt x="22032" y="19688"/>
                    <a:pt x="0" y="1875"/>
                    <a:pt x="0" y="1875"/>
                  </a:cubicBezTo>
                  <a:lnTo>
                    <a:pt x="938" y="938"/>
                  </a:lnTo>
                  <a:lnTo>
                    <a:pt x="4219" y="0"/>
                  </a:lnTo>
                  <a:lnTo>
                    <a:pt x="33283" y="23439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4131282" y="5998273"/>
              <a:ext cx="37502" cy="37502"/>
            </a:xfrm>
            <a:custGeom>
              <a:avLst/>
              <a:gdLst/>
              <a:ahLst/>
              <a:cxnLst/>
              <a:rect l="l" t="t" r="r" b="b"/>
              <a:pathLst>
                <a:path w="37501" h="37501" extrusionOk="0">
                  <a:moveTo>
                    <a:pt x="37971" y="21564"/>
                  </a:moveTo>
                  <a:cubicBezTo>
                    <a:pt x="37971" y="21564"/>
                    <a:pt x="35627" y="27189"/>
                    <a:pt x="33283" y="31877"/>
                  </a:cubicBezTo>
                  <a:cubicBezTo>
                    <a:pt x="30939" y="36564"/>
                    <a:pt x="28595" y="40783"/>
                    <a:pt x="28595" y="37502"/>
                  </a:cubicBezTo>
                  <a:cubicBezTo>
                    <a:pt x="28126" y="30470"/>
                    <a:pt x="0" y="7969"/>
                    <a:pt x="0" y="7969"/>
                  </a:cubicBezTo>
                  <a:lnTo>
                    <a:pt x="3750" y="4219"/>
                  </a:lnTo>
                  <a:lnTo>
                    <a:pt x="8438" y="0"/>
                  </a:lnTo>
                  <a:lnTo>
                    <a:pt x="37971" y="21564"/>
                  </a:ln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4131751" y="5955147"/>
              <a:ext cx="37502" cy="79691"/>
            </a:xfrm>
            <a:custGeom>
              <a:avLst/>
              <a:gdLst/>
              <a:ahLst/>
              <a:cxnLst/>
              <a:rect l="l" t="t" r="r" b="b"/>
              <a:pathLst>
                <a:path w="37501" h="79691" extrusionOk="0">
                  <a:moveTo>
                    <a:pt x="38439" y="28595"/>
                  </a:moveTo>
                  <a:lnTo>
                    <a:pt x="41720" y="82972"/>
                  </a:lnTo>
                  <a:cubicBezTo>
                    <a:pt x="34220" y="71253"/>
                    <a:pt x="13594" y="40783"/>
                    <a:pt x="0" y="42189"/>
                  </a:cubicBezTo>
                  <a:lnTo>
                    <a:pt x="32345" y="4688"/>
                  </a:lnTo>
                  <a:cubicBezTo>
                    <a:pt x="33751" y="3281"/>
                    <a:pt x="34689" y="1406"/>
                    <a:pt x="36095" y="0"/>
                  </a:cubicBezTo>
                  <a:cubicBezTo>
                    <a:pt x="37502" y="15469"/>
                    <a:pt x="38439" y="28595"/>
                    <a:pt x="38439" y="28595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4135032" y="5997805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34221" y="22032"/>
                  </a:moveTo>
                  <a:cubicBezTo>
                    <a:pt x="34221" y="22032"/>
                    <a:pt x="31877" y="27658"/>
                    <a:pt x="29533" y="32345"/>
                  </a:cubicBezTo>
                  <a:cubicBezTo>
                    <a:pt x="21095" y="20626"/>
                    <a:pt x="9375" y="7032"/>
                    <a:pt x="0" y="4219"/>
                  </a:cubicBezTo>
                  <a:lnTo>
                    <a:pt x="4688" y="0"/>
                  </a:lnTo>
                  <a:lnTo>
                    <a:pt x="34221" y="22032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132688" y="5822484"/>
              <a:ext cx="126568" cy="220323"/>
            </a:xfrm>
            <a:custGeom>
              <a:avLst/>
              <a:gdLst/>
              <a:ahLst/>
              <a:cxnLst/>
              <a:rect l="l" t="t" r="r" b="b"/>
              <a:pathLst>
                <a:path w="126568" h="220322" extrusionOk="0">
                  <a:moveTo>
                    <a:pt x="60940" y="0"/>
                  </a:moveTo>
                  <a:lnTo>
                    <a:pt x="69847" y="7032"/>
                  </a:lnTo>
                  <a:cubicBezTo>
                    <a:pt x="69847" y="7032"/>
                    <a:pt x="84379" y="7032"/>
                    <a:pt x="85785" y="19688"/>
                  </a:cubicBezTo>
                  <a:cubicBezTo>
                    <a:pt x="87192" y="32345"/>
                    <a:pt x="100786" y="37502"/>
                    <a:pt x="100786" y="37502"/>
                  </a:cubicBezTo>
                  <a:cubicBezTo>
                    <a:pt x="100786" y="37502"/>
                    <a:pt x="110630" y="47346"/>
                    <a:pt x="110630" y="52034"/>
                  </a:cubicBezTo>
                  <a:cubicBezTo>
                    <a:pt x="110630" y="56722"/>
                    <a:pt x="118130" y="65159"/>
                    <a:pt x="118130" y="65628"/>
                  </a:cubicBezTo>
                  <a:cubicBezTo>
                    <a:pt x="118130" y="66097"/>
                    <a:pt x="125631" y="81098"/>
                    <a:pt x="124224" y="83910"/>
                  </a:cubicBezTo>
                  <a:cubicBezTo>
                    <a:pt x="122818" y="86723"/>
                    <a:pt x="132194" y="98442"/>
                    <a:pt x="129381" y="102661"/>
                  </a:cubicBezTo>
                  <a:cubicBezTo>
                    <a:pt x="127037" y="106411"/>
                    <a:pt x="125162" y="110630"/>
                    <a:pt x="123287" y="114849"/>
                  </a:cubicBezTo>
                  <a:cubicBezTo>
                    <a:pt x="123287" y="114849"/>
                    <a:pt x="112036" y="136881"/>
                    <a:pt x="105942" y="141100"/>
                  </a:cubicBezTo>
                  <a:cubicBezTo>
                    <a:pt x="99849" y="145319"/>
                    <a:pt x="73129" y="180008"/>
                    <a:pt x="73129" y="180008"/>
                  </a:cubicBezTo>
                  <a:cubicBezTo>
                    <a:pt x="73129" y="180008"/>
                    <a:pt x="44533" y="213291"/>
                    <a:pt x="44533" y="223604"/>
                  </a:cubicBezTo>
                  <a:cubicBezTo>
                    <a:pt x="44533" y="223604"/>
                    <a:pt x="16407" y="176727"/>
                    <a:pt x="0" y="178133"/>
                  </a:cubicBezTo>
                  <a:lnTo>
                    <a:pt x="32345" y="140631"/>
                  </a:lnTo>
                  <a:cubicBezTo>
                    <a:pt x="32345" y="140631"/>
                    <a:pt x="37971" y="134537"/>
                    <a:pt x="38439" y="130787"/>
                  </a:cubicBezTo>
                  <a:cubicBezTo>
                    <a:pt x="38908" y="127037"/>
                    <a:pt x="53909" y="110161"/>
                    <a:pt x="61409" y="109693"/>
                  </a:cubicBezTo>
                  <a:cubicBezTo>
                    <a:pt x="61409" y="109693"/>
                    <a:pt x="62815" y="99849"/>
                    <a:pt x="59534" y="99380"/>
                  </a:cubicBezTo>
                  <a:cubicBezTo>
                    <a:pt x="56253" y="98911"/>
                    <a:pt x="53440" y="91410"/>
                    <a:pt x="53440" y="91410"/>
                  </a:cubicBezTo>
                  <a:cubicBezTo>
                    <a:pt x="53440" y="91410"/>
                    <a:pt x="31877" y="66097"/>
                    <a:pt x="31877" y="50159"/>
                  </a:cubicBezTo>
                  <a:cubicBezTo>
                    <a:pt x="31877" y="34221"/>
                    <a:pt x="60940" y="0"/>
                    <a:pt x="60940" y="0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190123" y="5845923"/>
              <a:ext cx="14063" cy="18751"/>
            </a:xfrm>
            <a:custGeom>
              <a:avLst/>
              <a:gdLst/>
              <a:ahLst/>
              <a:cxnLst/>
              <a:rect l="l" t="t" r="r" b="b"/>
              <a:pathLst>
                <a:path w="14063" h="18750" extrusionOk="0">
                  <a:moveTo>
                    <a:pt x="16631" y="0"/>
                  </a:moveTo>
                  <a:cubicBezTo>
                    <a:pt x="16631" y="0"/>
                    <a:pt x="-3995" y="15001"/>
                    <a:pt x="693" y="20157"/>
                  </a:cubicBezTo>
                  <a:cubicBezTo>
                    <a:pt x="5381" y="25314"/>
                    <a:pt x="16631" y="0"/>
                    <a:pt x="16631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4207691" y="5902852"/>
              <a:ext cx="42189" cy="4688"/>
            </a:xfrm>
            <a:custGeom>
              <a:avLst/>
              <a:gdLst/>
              <a:ahLst/>
              <a:cxnLst/>
              <a:rect l="l" t="t" r="r" b="b"/>
              <a:pathLst>
                <a:path w="42189" h="4687" extrusionOk="0">
                  <a:moveTo>
                    <a:pt x="0" y="5417"/>
                  </a:moveTo>
                  <a:cubicBezTo>
                    <a:pt x="0" y="5417"/>
                    <a:pt x="37971" y="-6771"/>
                    <a:pt x="42189" y="5417"/>
                  </a:cubicBezTo>
                  <a:lnTo>
                    <a:pt x="0" y="541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836643" y="6552361"/>
              <a:ext cx="131256" cy="37502"/>
            </a:xfrm>
            <a:custGeom>
              <a:avLst/>
              <a:gdLst/>
              <a:ahLst/>
              <a:cxnLst/>
              <a:rect l="l" t="t" r="r" b="b"/>
              <a:pathLst>
                <a:path w="131255" h="37501" extrusionOk="0">
                  <a:moveTo>
                    <a:pt x="135725" y="3281"/>
                  </a:moveTo>
                  <a:cubicBezTo>
                    <a:pt x="135725" y="3281"/>
                    <a:pt x="115099" y="16876"/>
                    <a:pt x="104786" y="14532"/>
                  </a:cubicBezTo>
                  <a:cubicBezTo>
                    <a:pt x="97754" y="13594"/>
                    <a:pt x="90723" y="15001"/>
                    <a:pt x="84160" y="17813"/>
                  </a:cubicBezTo>
                  <a:cubicBezTo>
                    <a:pt x="77129" y="25314"/>
                    <a:pt x="68222" y="31408"/>
                    <a:pt x="58378" y="34689"/>
                  </a:cubicBezTo>
                  <a:cubicBezTo>
                    <a:pt x="41971" y="40315"/>
                    <a:pt x="18532" y="37971"/>
                    <a:pt x="5406" y="33752"/>
                  </a:cubicBezTo>
                  <a:cubicBezTo>
                    <a:pt x="-688" y="31876"/>
                    <a:pt x="-1156" y="29064"/>
                    <a:pt x="1656" y="25782"/>
                  </a:cubicBezTo>
                  <a:cubicBezTo>
                    <a:pt x="16188" y="28595"/>
                    <a:pt x="48065" y="34220"/>
                    <a:pt x="56503" y="30001"/>
                  </a:cubicBezTo>
                  <a:cubicBezTo>
                    <a:pt x="65878" y="24845"/>
                    <a:pt x="75253" y="19220"/>
                    <a:pt x="83691" y="13126"/>
                  </a:cubicBezTo>
                  <a:cubicBezTo>
                    <a:pt x="83691" y="13126"/>
                    <a:pt x="104786" y="10313"/>
                    <a:pt x="107599" y="10313"/>
                  </a:cubicBezTo>
                  <a:cubicBezTo>
                    <a:pt x="116974" y="7501"/>
                    <a:pt x="125881" y="3750"/>
                    <a:pt x="134787" y="0"/>
                  </a:cubicBezTo>
                  <a:lnTo>
                    <a:pt x="135725" y="328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4037059" y="6583300"/>
              <a:ext cx="56253" cy="14063"/>
            </a:xfrm>
            <a:custGeom>
              <a:avLst/>
              <a:gdLst/>
              <a:ahLst/>
              <a:cxnLst/>
              <a:rect l="l" t="t" r="r" b="b"/>
              <a:pathLst>
                <a:path w="56252" h="14063" extrusionOk="0">
                  <a:moveTo>
                    <a:pt x="59065" y="0"/>
                  </a:moveTo>
                  <a:cubicBezTo>
                    <a:pt x="59065" y="937"/>
                    <a:pt x="59065" y="1406"/>
                    <a:pt x="59065" y="1406"/>
                  </a:cubicBezTo>
                  <a:cubicBezTo>
                    <a:pt x="59065" y="1406"/>
                    <a:pt x="54377" y="12188"/>
                    <a:pt x="27189" y="15938"/>
                  </a:cubicBezTo>
                  <a:cubicBezTo>
                    <a:pt x="0" y="19688"/>
                    <a:pt x="0" y="7032"/>
                    <a:pt x="0" y="7032"/>
                  </a:cubicBezTo>
                  <a:cubicBezTo>
                    <a:pt x="0" y="7032"/>
                    <a:pt x="0" y="5625"/>
                    <a:pt x="469" y="3750"/>
                  </a:cubicBezTo>
                  <a:cubicBezTo>
                    <a:pt x="8906" y="6563"/>
                    <a:pt x="27657" y="10313"/>
                    <a:pt x="59065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33554" y="5843110"/>
              <a:ext cx="4688" cy="60940"/>
            </a:xfrm>
            <a:custGeom>
              <a:avLst/>
              <a:gdLst/>
              <a:ahLst/>
              <a:cxnLst/>
              <a:rect l="l" t="t" r="r" b="b"/>
              <a:pathLst>
                <a:path w="4687" h="60940" extrusionOk="0">
                  <a:moveTo>
                    <a:pt x="6000" y="0"/>
                  </a:moveTo>
                  <a:cubicBezTo>
                    <a:pt x="6000" y="0"/>
                    <a:pt x="6000" y="55315"/>
                    <a:pt x="1313" y="60940"/>
                  </a:cubicBezTo>
                  <a:cubicBezTo>
                    <a:pt x="-3375" y="66566"/>
                    <a:pt x="6000" y="0"/>
                    <a:pt x="600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59408" y="5860923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0" y="0"/>
                  </a:moveTo>
                  <a:lnTo>
                    <a:pt x="7032" y="19688"/>
                  </a:lnTo>
                  <a:cubicBezTo>
                    <a:pt x="7032" y="19688"/>
                    <a:pt x="9844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3982212" y="5633569"/>
              <a:ext cx="4688" cy="14063"/>
            </a:xfrm>
            <a:custGeom>
              <a:avLst/>
              <a:gdLst/>
              <a:ahLst/>
              <a:cxnLst/>
              <a:rect l="l" t="t" r="r" b="b"/>
              <a:pathLst>
                <a:path w="4687" h="14063" extrusionOk="0">
                  <a:moveTo>
                    <a:pt x="4688" y="14063"/>
                  </a:moveTo>
                  <a:cubicBezTo>
                    <a:pt x="6563" y="9375"/>
                    <a:pt x="1875" y="5157"/>
                    <a:pt x="938" y="0"/>
                  </a:cubicBezTo>
                  <a:cubicBezTo>
                    <a:pt x="469" y="1406"/>
                    <a:pt x="0" y="2813"/>
                    <a:pt x="0" y="4219"/>
                  </a:cubicBezTo>
                  <a:cubicBezTo>
                    <a:pt x="469" y="7969"/>
                    <a:pt x="3281" y="11251"/>
                    <a:pt x="3750" y="15001"/>
                  </a:cubicBezTo>
                  <a:cubicBezTo>
                    <a:pt x="4219" y="14532"/>
                    <a:pt x="4688" y="14532"/>
                    <a:pt x="4688" y="14063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3971899" y="5648855"/>
              <a:ext cx="93754" cy="56253"/>
            </a:xfrm>
            <a:custGeom>
              <a:avLst/>
              <a:gdLst/>
              <a:ahLst/>
              <a:cxnLst/>
              <a:rect l="l" t="t" r="r" b="b"/>
              <a:pathLst>
                <a:path w="93754" h="56252" extrusionOk="0">
                  <a:moveTo>
                    <a:pt x="96098" y="51280"/>
                  </a:moveTo>
                  <a:cubicBezTo>
                    <a:pt x="94223" y="43780"/>
                    <a:pt x="94692" y="35342"/>
                    <a:pt x="93286" y="27841"/>
                  </a:cubicBezTo>
                  <a:cubicBezTo>
                    <a:pt x="91879" y="20341"/>
                    <a:pt x="85785" y="12372"/>
                    <a:pt x="78285" y="11903"/>
                  </a:cubicBezTo>
                  <a:cubicBezTo>
                    <a:pt x="75003" y="11903"/>
                    <a:pt x="71253" y="13310"/>
                    <a:pt x="68909" y="10497"/>
                  </a:cubicBezTo>
                  <a:cubicBezTo>
                    <a:pt x="67503" y="9091"/>
                    <a:pt x="67034" y="6747"/>
                    <a:pt x="66097" y="4872"/>
                  </a:cubicBezTo>
                  <a:cubicBezTo>
                    <a:pt x="60940" y="-3566"/>
                    <a:pt x="44533" y="653"/>
                    <a:pt x="37971" y="4872"/>
                  </a:cubicBezTo>
                  <a:cubicBezTo>
                    <a:pt x="28126" y="11434"/>
                    <a:pt x="14532" y="25498"/>
                    <a:pt x="1406" y="22216"/>
                  </a:cubicBezTo>
                  <a:cubicBezTo>
                    <a:pt x="938" y="23622"/>
                    <a:pt x="0" y="25498"/>
                    <a:pt x="0" y="26904"/>
                  </a:cubicBezTo>
                  <a:cubicBezTo>
                    <a:pt x="13126" y="31123"/>
                    <a:pt x="27189" y="16591"/>
                    <a:pt x="37502" y="9559"/>
                  </a:cubicBezTo>
                  <a:cubicBezTo>
                    <a:pt x="44065" y="4872"/>
                    <a:pt x="60472" y="653"/>
                    <a:pt x="65628" y="9559"/>
                  </a:cubicBezTo>
                  <a:cubicBezTo>
                    <a:pt x="66566" y="11434"/>
                    <a:pt x="67034" y="13778"/>
                    <a:pt x="68441" y="15185"/>
                  </a:cubicBezTo>
                  <a:cubicBezTo>
                    <a:pt x="70785" y="17528"/>
                    <a:pt x="74535" y="16591"/>
                    <a:pt x="77816" y="16591"/>
                  </a:cubicBezTo>
                  <a:cubicBezTo>
                    <a:pt x="85316" y="16591"/>
                    <a:pt x="90942" y="24560"/>
                    <a:pt x="92348" y="32529"/>
                  </a:cubicBezTo>
                  <a:cubicBezTo>
                    <a:pt x="93754" y="40498"/>
                    <a:pt x="93754" y="48467"/>
                    <a:pt x="95629" y="56436"/>
                  </a:cubicBezTo>
                  <a:cubicBezTo>
                    <a:pt x="95161" y="55030"/>
                    <a:pt x="95161" y="53155"/>
                    <a:pt x="96098" y="5128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067997" y="5686645"/>
              <a:ext cx="32814" cy="14063"/>
            </a:xfrm>
            <a:custGeom>
              <a:avLst/>
              <a:gdLst/>
              <a:ahLst/>
              <a:cxnLst/>
              <a:rect l="l" t="t" r="r" b="b"/>
              <a:pathLst>
                <a:path w="32813" h="14063" extrusionOk="0">
                  <a:moveTo>
                    <a:pt x="36564" y="4583"/>
                  </a:moveTo>
                  <a:cubicBezTo>
                    <a:pt x="35158" y="8334"/>
                    <a:pt x="31876" y="12084"/>
                    <a:pt x="28126" y="11146"/>
                  </a:cubicBezTo>
                  <a:cubicBezTo>
                    <a:pt x="24376" y="10209"/>
                    <a:pt x="22501" y="5990"/>
                    <a:pt x="19688" y="3177"/>
                  </a:cubicBezTo>
                  <a:cubicBezTo>
                    <a:pt x="15938" y="-104"/>
                    <a:pt x="10782" y="-1042"/>
                    <a:pt x="6563" y="1302"/>
                  </a:cubicBezTo>
                  <a:cubicBezTo>
                    <a:pt x="2344" y="3646"/>
                    <a:pt x="0" y="8334"/>
                    <a:pt x="0" y="13021"/>
                  </a:cubicBezTo>
                  <a:cubicBezTo>
                    <a:pt x="938" y="10209"/>
                    <a:pt x="3281" y="7396"/>
                    <a:pt x="5625" y="5990"/>
                  </a:cubicBezTo>
                  <a:cubicBezTo>
                    <a:pt x="9844" y="3646"/>
                    <a:pt x="15001" y="4583"/>
                    <a:pt x="18751" y="7865"/>
                  </a:cubicBezTo>
                  <a:cubicBezTo>
                    <a:pt x="21564" y="10677"/>
                    <a:pt x="23439" y="14896"/>
                    <a:pt x="27189" y="15834"/>
                  </a:cubicBezTo>
                  <a:cubicBezTo>
                    <a:pt x="30939" y="16771"/>
                    <a:pt x="34220" y="13021"/>
                    <a:pt x="35627" y="9271"/>
                  </a:cubicBezTo>
                  <a:cubicBezTo>
                    <a:pt x="36095" y="6927"/>
                    <a:pt x="36564" y="4583"/>
                    <a:pt x="37033" y="2239"/>
                  </a:cubicBezTo>
                  <a:cubicBezTo>
                    <a:pt x="37033" y="2708"/>
                    <a:pt x="36564" y="3646"/>
                    <a:pt x="36564" y="4583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05499" y="5652320"/>
              <a:ext cx="9375" cy="28126"/>
            </a:xfrm>
            <a:custGeom>
              <a:avLst/>
              <a:gdLst/>
              <a:ahLst/>
              <a:cxnLst/>
              <a:rect l="l" t="t" r="r" b="b"/>
              <a:pathLst>
                <a:path w="9375" h="28126" extrusionOk="0">
                  <a:moveTo>
                    <a:pt x="10313" y="5625"/>
                  </a:moveTo>
                  <a:cubicBezTo>
                    <a:pt x="7501" y="12657"/>
                    <a:pt x="2813" y="19220"/>
                    <a:pt x="938" y="26720"/>
                  </a:cubicBezTo>
                  <a:cubicBezTo>
                    <a:pt x="469" y="28126"/>
                    <a:pt x="469" y="30001"/>
                    <a:pt x="0" y="31408"/>
                  </a:cubicBezTo>
                  <a:cubicBezTo>
                    <a:pt x="1875" y="23908"/>
                    <a:pt x="6563" y="17813"/>
                    <a:pt x="9375" y="10313"/>
                  </a:cubicBezTo>
                  <a:cubicBezTo>
                    <a:pt x="10782" y="7032"/>
                    <a:pt x="11251" y="3750"/>
                    <a:pt x="11719" y="0"/>
                  </a:cubicBezTo>
                  <a:cubicBezTo>
                    <a:pt x="11719" y="1875"/>
                    <a:pt x="10782" y="3750"/>
                    <a:pt x="10313" y="562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1042547" y="3909429"/>
              <a:ext cx="342203" cy="356266"/>
            </a:xfrm>
            <a:custGeom>
              <a:avLst/>
              <a:gdLst/>
              <a:ahLst/>
              <a:cxnLst/>
              <a:rect l="l" t="t" r="r" b="b"/>
              <a:pathLst>
                <a:path w="342203" h="356266" extrusionOk="0">
                  <a:moveTo>
                    <a:pt x="0" y="0"/>
                  </a:moveTo>
                  <a:lnTo>
                    <a:pt x="346891" y="0"/>
                  </a:lnTo>
                  <a:lnTo>
                    <a:pt x="346891" y="359548"/>
                  </a:lnTo>
                  <a:lnTo>
                    <a:pt x="0" y="359548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1487880" y="3909429"/>
              <a:ext cx="346891" cy="356266"/>
            </a:xfrm>
            <a:custGeom>
              <a:avLst/>
              <a:gdLst/>
              <a:ahLst/>
              <a:cxnLst/>
              <a:rect l="l" t="t" r="r" b="b"/>
              <a:pathLst>
                <a:path w="346890" h="356266" extrusionOk="0">
                  <a:moveTo>
                    <a:pt x="0" y="0"/>
                  </a:moveTo>
                  <a:lnTo>
                    <a:pt x="346891" y="0"/>
                  </a:lnTo>
                  <a:lnTo>
                    <a:pt x="346891" y="359548"/>
                  </a:lnTo>
                  <a:lnTo>
                    <a:pt x="0" y="359548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1933213" y="3909429"/>
              <a:ext cx="346891" cy="356266"/>
            </a:xfrm>
            <a:custGeom>
              <a:avLst/>
              <a:gdLst/>
              <a:ahLst/>
              <a:cxnLst/>
              <a:rect l="l" t="t" r="r" b="b"/>
              <a:pathLst>
                <a:path w="346890" h="356266" extrusionOk="0">
                  <a:moveTo>
                    <a:pt x="0" y="0"/>
                  </a:moveTo>
                  <a:lnTo>
                    <a:pt x="346891" y="0"/>
                  </a:lnTo>
                  <a:lnTo>
                    <a:pt x="346891" y="359548"/>
                  </a:lnTo>
                  <a:lnTo>
                    <a:pt x="0" y="359548"/>
                  </a:lnTo>
                  <a:close/>
                </a:path>
              </a:pathLst>
            </a:custGeom>
            <a:solidFill>
              <a:srgbClr val="FFA68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2378546" y="3909429"/>
              <a:ext cx="346891" cy="356266"/>
            </a:xfrm>
            <a:custGeom>
              <a:avLst/>
              <a:gdLst/>
              <a:ahLst/>
              <a:cxnLst/>
              <a:rect l="l" t="t" r="r" b="b"/>
              <a:pathLst>
                <a:path w="346890" h="356266" extrusionOk="0">
                  <a:moveTo>
                    <a:pt x="0" y="0"/>
                  </a:moveTo>
                  <a:lnTo>
                    <a:pt x="346891" y="0"/>
                  </a:lnTo>
                  <a:lnTo>
                    <a:pt x="346891" y="359548"/>
                  </a:lnTo>
                  <a:lnTo>
                    <a:pt x="0" y="359548"/>
                  </a:lnTo>
                  <a:close/>
                </a:path>
              </a:pathLst>
            </a:custGeom>
            <a:solidFill>
              <a:srgbClr val="FFA68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1157865" y="3946930"/>
              <a:ext cx="112505" cy="112505"/>
            </a:xfrm>
            <a:custGeom>
              <a:avLst/>
              <a:gdLst/>
              <a:ahLst/>
              <a:cxnLst/>
              <a:rect l="l" t="t" r="r" b="b"/>
              <a:pathLst>
                <a:path w="112505" h="112505" extrusionOk="0">
                  <a:moveTo>
                    <a:pt x="58128" y="0"/>
                  </a:moveTo>
                  <a:cubicBezTo>
                    <a:pt x="26251" y="0"/>
                    <a:pt x="0" y="25782"/>
                    <a:pt x="0" y="58128"/>
                  </a:cubicBezTo>
                  <a:cubicBezTo>
                    <a:pt x="0" y="90473"/>
                    <a:pt x="25782" y="116255"/>
                    <a:pt x="58128" y="116255"/>
                  </a:cubicBezTo>
                  <a:cubicBezTo>
                    <a:pt x="90004" y="116255"/>
                    <a:pt x="116255" y="90473"/>
                    <a:pt x="116255" y="58128"/>
                  </a:cubicBezTo>
                  <a:cubicBezTo>
                    <a:pt x="116255" y="58128"/>
                    <a:pt x="116255" y="58128"/>
                    <a:pt x="116255" y="58128"/>
                  </a:cubicBezTo>
                  <a:cubicBezTo>
                    <a:pt x="116255" y="25782"/>
                    <a:pt x="90473" y="0"/>
                    <a:pt x="58128" y="0"/>
                  </a:cubicBezTo>
                  <a:cubicBezTo>
                    <a:pt x="58128" y="0"/>
                    <a:pt x="58128" y="0"/>
                    <a:pt x="58128" y="0"/>
                  </a:cubicBezTo>
                  <a:close/>
                  <a:moveTo>
                    <a:pt x="97973" y="73597"/>
                  </a:moveTo>
                  <a:cubicBezTo>
                    <a:pt x="95629" y="72660"/>
                    <a:pt x="91410" y="72660"/>
                    <a:pt x="89535" y="70784"/>
                  </a:cubicBezTo>
                  <a:cubicBezTo>
                    <a:pt x="88598" y="69847"/>
                    <a:pt x="89067" y="66097"/>
                    <a:pt x="89067" y="66097"/>
                  </a:cubicBezTo>
                  <a:cubicBezTo>
                    <a:pt x="91879" y="66097"/>
                    <a:pt x="95161" y="65628"/>
                    <a:pt x="97504" y="64222"/>
                  </a:cubicBezTo>
                  <a:cubicBezTo>
                    <a:pt x="98442" y="63753"/>
                    <a:pt x="97973" y="63284"/>
                    <a:pt x="97504" y="62347"/>
                  </a:cubicBezTo>
                  <a:cubicBezTo>
                    <a:pt x="94692" y="57190"/>
                    <a:pt x="95629" y="50627"/>
                    <a:pt x="95629" y="45002"/>
                  </a:cubicBezTo>
                  <a:cubicBezTo>
                    <a:pt x="96098" y="40314"/>
                    <a:pt x="93754" y="35627"/>
                    <a:pt x="90004" y="32814"/>
                  </a:cubicBezTo>
                  <a:cubicBezTo>
                    <a:pt x="87191" y="31408"/>
                    <a:pt x="84379" y="30939"/>
                    <a:pt x="81097" y="30939"/>
                  </a:cubicBezTo>
                  <a:cubicBezTo>
                    <a:pt x="78754" y="30939"/>
                    <a:pt x="76410" y="31408"/>
                    <a:pt x="74066" y="31876"/>
                  </a:cubicBezTo>
                  <a:cubicBezTo>
                    <a:pt x="62347" y="36564"/>
                    <a:pt x="69378" y="52502"/>
                    <a:pt x="65159" y="61409"/>
                  </a:cubicBezTo>
                  <a:cubicBezTo>
                    <a:pt x="64690" y="62815"/>
                    <a:pt x="63284" y="63284"/>
                    <a:pt x="65159" y="64222"/>
                  </a:cubicBezTo>
                  <a:cubicBezTo>
                    <a:pt x="67503" y="65159"/>
                    <a:pt x="70316" y="66097"/>
                    <a:pt x="73128" y="66097"/>
                  </a:cubicBezTo>
                  <a:cubicBezTo>
                    <a:pt x="73128" y="66097"/>
                    <a:pt x="73128" y="69847"/>
                    <a:pt x="73128" y="69847"/>
                  </a:cubicBezTo>
                  <a:cubicBezTo>
                    <a:pt x="72660" y="71253"/>
                    <a:pt x="69847" y="72191"/>
                    <a:pt x="68909" y="72660"/>
                  </a:cubicBezTo>
                  <a:cubicBezTo>
                    <a:pt x="67503" y="73128"/>
                    <a:pt x="65628" y="73597"/>
                    <a:pt x="64222" y="74066"/>
                  </a:cubicBezTo>
                  <a:cubicBezTo>
                    <a:pt x="63753" y="74066"/>
                    <a:pt x="63284" y="75003"/>
                    <a:pt x="63753" y="75472"/>
                  </a:cubicBezTo>
                  <a:cubicBezTo>
                    <a:pt x="63753" y="75941"/>
                    <a:pt x="64222" y="75941"/>
                    <a:pt x="64222" y="75941"/>
                  </a:cubicBezTo>
                  <a:cubicBezTo>
                    <a:pt x="65159" y="75941"/>
                    <a:pt x="66566" y="76410"/>
                    <a:pt x="67503" y="76878"/>
                  </a:cubicBezTo>
                  <a:cubicBezTo>
                    <a:pt x="72191" y="78285"/>
                    <a:pt x="76878" y="80629"/>
                    <a:pt x="80160" y="83910"/>
                  </a:cubicBezTo>
                  <a:cubicBezTo>
                    <a:pt x="83441" y="87191"/>
                    <a:pt x="85316" y="91879"/>
                    <a:pt x="85785" y="96098"/>
                  </a:cubicBezTo>
                  <a:cubicBezTo>
                    <a:pt x="85785" y="97504"/>
                    <a:pt x="85316" y="98442"/>
                    <a:pt x="84379" y="99380"/>
                  </a:cubicBezTo>
                  <a:lnTo>
                    <a:pt x="82973" y="100317"/>
                  </a:lnTo>
                  <a:cubicBezTo>
                    <a:pt x="82504" y="100317"/>
                    <a:pt x="82035" y="100317"/>
                    <a:pt x="82035" y="100317"/>
                  </a:cubicBezTo>
                  <a:cubicBezTo>
                    <a:pt x="82035" y="100317"/>
                    <a:pt x="82035" y="99848"/>
                    <a:pt x="82035" y="99848"/>
                  </a:cubicBezTo>
                  <a:cubicBezTo>
                    <a:pt x="82035" y="91879"/>
                    <a:pt x="76878" y="84379"/>
                    <a:pt x="69378" y="81566"/>
                  </a:cubicBezTo>
                  <a:cubicBezTo>
                    <a:pt x="65628" y="80160"/>
                    <a:pt x="61409" y="80160"/>
                    <a:pt x="57659" y="78754"/>
                  </a:cubicBezTo>
                  <a:cubicBezTo>
                    <a:pt x="56253" y="78285"/>
                    <a:pt x="54378" y="77816"/>
                    <a:pt x="53909" y="76410"/>
                  </a:cubicBezTo>
                  <a:cubicBezTo>
                    <a:pt x="53440" y="75003"/>
                    <a:pt x="53440" y="73597"/>
                    <a:pt x="53440" y="72191"/>
                  </a:cubicBezTo>
                  <a:cubicBezTo>
                    <a:pt x="53440" y="71253"/>
                    <a:pt x="53440" y="69847"/>
                    <a:pt x="53440" y="68909"/>
                  </a:cubicBezTo>
                  <a:cubicBezTo>
                    <a:pt x="53440" y="67972"/>
                    <a:pt x="55315" y="66566"/>
                    <a:pt x="55784" y="66097"/>
                  </a:cubicBezTo>
                  <a:cubicBezTo>
                    <a:pt x="57190" y="63284"/>
                    <a:pt x="57659" y="60471"/>
                    <a:pt x="57659" y="57190"/>
                  </a:cubicBezTo>
                  <a:cubicBezTo>
                    <a:pt x="60003" y="57659"/>
                    <a:pt x="60471" y="53440"/>
                    <a:pt x="60940" y="52034"/>
                  </a:cubicBezTo>
                  <a:cubicBezTo>
                    <a:pt x="61409" y="50627"/>
                    <a:pt x="62347" y="46408"/>
                    <a:pt x="60471" y="45471"/>
                  </a:cubicBezTo>
                  <a:cubicBezTo>
                    <a:pt x="60940" y="44064"/>
                    <a:pt x="61409" y="42658"/>
                    <a:pt x="61878" y="41252"/>
                  </a:cubicBezTo>
                  <a:cubicBezTo>
                    <a:pt x="62815" y="37502"/>
                    <a:pt x="62347" y="33752"/>
                    <a:pt x="61409" y="30470"/>
                  </a:cubicBezTo>
                  <a:cubicBezTo>
                    <a:pt x="59065" y="23439"/>
                    <a:pt x="52502" y="18751"/>
                    <a:pt x="45002" y="18751"/>
                  </a:cubicBezTo>
                  <a:cubicBezTo>
                    <a:pt x="37502" y="18282"/>
                    <a:pt x="30470" y="22501"/>
                    <a:pt x="27189" y="29533"/>
                  </a:cubicBezTo>
                  <a:cubicBezTo>
                    <a:pt x="26251" y="33283"/>
                    <a:pt x="25782" y="37033"/>
                    <a:pt x="26251" y="40783"/>
                  </a:cubicBezTo>
                  <a:cubicBezTo>
                    <a:pt x="26251" y="42658"/>
                    <a:pt x="26720" y="44064"/>
                    <a:pt x="27657" y="45940"/>
                  </a:cubicBezTo>
                  <a:cubicBezTo>
                    <a:pt x="25782" y="46877"/>
                    <a:pt x="26251" y="50627"/>
                    <a:pt x="26720" y="52034"/>
                  </a:cubicBezTo>
                  <a:cubicBezTo>
                    <a:pt x="27189" y="53440"/>
                    <a:pt x="27657" y="58596"/>
                    <a:pt x="30001" y="57659"/>
                  </a:cubicBezTo>
                  <a:cubicBezTo>
                    <a:pt x="30001" y="60003"/>
                    <a:pt x="30470" y="62347"/>
                    <a:pt x="30939" y="64222"/>
                  </a:cubicBezTo>
                  <a:cubicBezTo>
                    <a:pt x="31408" y="65628"/>
                    <a:pt x="32345" y="67034"/>
                    <a:pt x="33283" y="67972"/>
                  </a:cubicBezTo>
                  <a:cubicBezTo>
                    <a:pt x="33752" y="68441"/>
                    <a:pt x="34220" y="68441"/>
                    <a:pt x="33752" y="69378"/>
                  </a:cubicBezTo>
                  <a:cubicBezTo>
                    <a:pt x="33752" y="71722"/>
                    <a:pt x="33752" y="74066"/>
                    <a:pt x="33283" y="75941"/>
                  </a:cubicBezTo>
                  <a:cubicBezTo>
                    <a:pt x="32814" y="78285"/>
                    <a:pt x="28126" y="78754"/>
                    <a:pt x="26251" y="79222"/>
                  </a:cubicBezTo>
                  <a:cubicBezTo>
                    <a:pt x="22501" y="79691"/>
                    <a:pt x="18282" y="80629"/>
                    <a:pt x="14532" y="82504"/>
                  </a:cubicBezTo>
                  <a:cubicBezTo>
                    <a:pt x="469" y="58596"/>
                    <a:pt x="8438" y="27657"/>
                    <a:pt x="32345" y="13594"/>
                  </a:cubicBezTo>
                  <a:cubicBezTo>
                    <a:pt x="39846" y="8907"/>
                    <a:pt x="48752" y="6563"/>
                    <a:pt x="57190" y="6563"/>
                  </a:cubicBezTo>
                  <a:cubicBezTo>
                    <a:pt x="70316" y="6563"/>
                    <a:pt x="83441" y="11719"/>
                    <a:pt x="92817" y="21095"/>
                  </a:cubicBezTo>
                  <a:cubicBezTo>
                    <a:pt x="102661" y="30470"/>
                    <a:pt x="107817" y="43596"/>
                    <a:pt x="107817" y="56721"/>
                  </a:cubicBezTo>
                  <a:cubicBezTo>
                    <a:pt x="107817" y="63753"/>
                    <a:pt x="106411" y="70316"/>
                    <a:pt x="103598" y="76410"/>
                  </a:cubicBezTo>
                  <a:cubicBezTo>
                    <a:pt x="102192" y="75472"/>
                    <a:pt x="100317" y="74066"/>
                    <a:pt x="97973" y="73597"/>
                  </a:cubicBezTo>
                  <a:lnTo>
                    <a:pt x="97973" y="735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1174272" y="4128345"/>
              <a:ext cx="84379" cy="84379"/>
            </a:xfrm>
            <a:custGeom>
              <a:avLst/>
              <a:gdLst/>
              <a:ahLst/>
              <a:cxnLst/>
              <a:rect l="l" t="t" r="r" b="b"/>
              <a:pathLst>
                <a:path w="84378" h="84378" extrusionOk="0">
                  <a:moveTo>
                    <a:pt x="47346" y="84379"/>
                  </a:moveTo>
                  <a:lnTo>
                    <a:pt x="47346" y="20157"/>
                  </a:lnTo>
                  <a:lnTo>
                    <a:pt x="76878" y="49690"/>
                  </a:lnTo>
                  <a:lnTo>
                    <a:pt x="84379" y="42189"/>
                  </a:lnTo>
                  <a:lnTo>
                    <a:pt x="42189" y="0"/>
                  </a:lnTo>
                  <a:lnTo>
                    <a:pt x="0" y="42189"/>
                  </a:lnTo>
                  <a:lnTo>
                    <a:pt x="7500" y="49690"/>
                  </a:lnTo>
                  <a:lnTo>
                    <a:pt x="37033" y="20626"/>
                  </a:lnTo>
                  <a:lnTo>
                    <a:pt x="37033" y="84847"/>
                  </a:lnTo>
                  <a:lnTo>
                    <a:pt x="47346" y="84847"/>
                  </a:lnTo>
                  <a:close/>
                </a:path>
              </a:pathLst>
            </a:custGeom>
            <a:solidFill>
              <a:srgbClr val="FFA68A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1619605" y="4128345"/>
              <a:ext cx="84379" cy="84379"/>
            </a:xfrm>
            <a:custGeom>
              <a:avLst/>
              <a:gdLst/>
              <a:ahLst/>
              <a:cxnLst/>
              <a:rect l="l" t="t" r="r" b="b"/>
              <a:pathLst>
                <a:path w="84378" h="84378" extrusionOk="0">
                  <a:moveTo>
                    <a:pt x="47346" y="84379"/>
                  </a:moveTo>
                  <a:lnTo>
                    <a:pt x="47346" y="20157"/>
                  </a:lnTo>
                  <a:lnTo>
                    <a:pt x="76878" y="49690"/>
                  </a:lnTo>
                  <a:lnTo>
                    <a:pt x="84379" y="42189"/>
                  </a:lnTo>
                  <a:lnTo>
                    <a:pt x="42189" y="0"/>
                  </a:lnTo>
                  <a:lnTo>
                    <a:pt x="0" y="42189"/>
                  </a:lnTo>
                  <a:lnTo>
                    <a:pt x="7500" y="49690"/>
                  </a:lnTo>
                  <a:lnTo>
                    <a:pt x="37033" y="20626"/>
                  </a:lnTo>
                  <a:lnTo>
                    <a:pt x="37033" y="84847"/>
                  </a:lnTo>
                  <a:lnTo>
                    <a:pt x="47346" y="84847"/>
                  </a:lnTo>
                  <a:close/>
                </a:path>
              </a:pathLst>
            </a:custGeom>
            <a:solidFill>
              <a:srgbClr val="FFA68A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1636598" y="3988111"/>
              <a:ext cx="60940" cy="42189"/>
            </a:xfrm>
            <a:custGeom>
              <a:avLst/>
              <a:gdLst/>
              <a:ahLst/>
              <a:cxnLst/>
              <a:rect l="l" t="t" r="r" b="b"/>
              <a:pathLst>
                <a:path w="60940" h="42189" extrusionOk="0">
                  <a:moveTo>
                    <a:pt x="26603" y="5697"/>
                  </a:moveTo>
                  <a:cubicBezTo>
                    <a:pt x="26134" y="5228"/>
                    <a:pt x="25196" y="5228"/>
                    <a:pt x="24728" y="5228"/>
                  </a:cubicBezTo>
                  <a:cubicBezTo>
                    <a:pt x="24728" y="5228"/>
                    <a:pt x="24728" y="5228"/>
                    <a:pt x="24259" y="5697"/>
                  </a:cubicBezTo>
                  <a:lnTo>
                    <a:pt x="352" y="37573"/>
                  </a:lnTo>
                  <a:cubicBezTo>
                    <a:pt x="-117" y="38042"/>
                    <a:pt x="-117" y="38979"/>
                    <a:pt x="352" y="39448"/>
                  </a:cubicBezTo>
                  <a:cubicBezTo>
                    <a:pt x="352" y="39448"/>
                    <a:pt x="820" y="39917"/>
                    <a:pt x="1289" y="39917"/>
                  </a:cubicBezTo>
                  <a:lnTo>
                    <a:pt x="43478" y="43667"/>
                  </a:lnTo>
                  <a:cubicBezTo>
                    <a:pt x="43947" y="43667"/>
                    <a:pt x="44885" y="43198"/>
                    <a:pt x="44885" y="42729"/>
                  </a:cubicBezTo>
                  <a:cubicBezTo>
                    <a:pt x="44885" y="42261"/>
                    <a:pt x="44885" y="42261"/>
                    <a:pt x="44885" y="41792"/>
                  </a:cubicBezTo>
                  <a:lnTo>
                    <a:pt x="26603" y="5697"/>
                  </a:lnTo>
                  <a:lnTo>
                    <a:pt x="26603" y="5697"/>
                  </a:lnTo>
                  <a:close/>
                  <a:moveTo>
                    <a:pt x="53792" y="22572"/>
                  </a:moveTo>
                  <a:cubicBezTo>
                    <a:pt x="53323" y="22104"/>
                    <a:pt x="52385" y="22104"/>
                    <a:pt x="51916" y="22104"/>
                  </a:cubicBezTo>
                  <a:cubicBezTo>
                    <a:pt x="51916" y="22104"/>
                    <a:pt x="51916" y="22104"/>
                    <a:pt x="51448" y="22572"/>
                  </a:cubicBezTo>
                  <a:lnTo>
                    <a:pt x="44885" y="29135"/>
                  </a:lnTo>
                  <a:cubicBezTo>
                    <a:pt x="44416" y="29604"/>
                    <a:pt x="44416" y="30073"/>
                    <a:pt x="44885" y="30541"/>
                  </a:cubicBezTo>
                  <a:lnTo>
                    <a:pt x="51448" y="43667"/>
                  </a:lnTo>
                  <a:cubicBezTo>
                    <a:pt x="51448" y="44136"/>
                    <a:pt x="51916" y="44136"/>
                    <a:pt x="52385" y="44136"/>
                  </a:cubicBezTo>
                  <a:lnTo>
                    <a:pt x="64104" y="45073"/>
                  </a:lnTo>
                  <a:cubicBezTo>
                    <a:pt x="64573" y="45073"/>
                    <a:pt x="65511" y="44605"/>
                    <a:pt x="65511" y="44136"/>
                  </a:cubicBezTo>
                  <a:cubicBezTo>
                    <a:pt x="65511" y="43667"/>
                    <a:pt x="65511" y="43667"/>
                    <a:pt x="65511" y="43198"/>
                  </a:cubicBezTo>
                  <a:lnTo>
                    <a:pt x="53792" y="22572"/>
                  </a:lnTo>
                  <a:lnTo>
                    <a:pt x="53792" y="22572"/>
                  </a:lnTo>
                  <a:close/>
                  <a:moveTo>
                    <a:pt x="56604" y="12259"/>
                  </a:moveTo>
                  <a:cubicBezTo>
                    <a:pt x="59417" y="12259"/>
                    <a:pt x="62229" y="9915"/>
                    <a:pt x="62698" y="7103"/>
                  </a:cubicBezTo>
                  <a:cubicBezTo>
                    <a:pt x="63167" y="3821"/>
                    <a:pt x="61292" y="540"/>
                    <a:pt x="58010" y="71"/>
                  </a:cubicBezTo>
                  <a:cubicBezTo>
                    <a:pt x="54729" y="-398"/>
                    <a:pt x="51448" y="1478"/>
                    <a:pt x="50979" y="4759"/>
                  </a:cubicBezTo>
                  <a:cubicBezTo>
                    <a:pt x="50510" y="8040"/>
                    <a:pt x="52385" y="11322"/>
                    <a:pt x="55667" y="11791"/>
                  </a:cubicBezTo>
                  <a:cubicBezTo>
                    <a:pt x="56135" y="12259"/>
                    <a:pt x="56135" y="12259"/>
                    <a:pt x="56604" y="122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1602729" y="3950212"/>
              <a:ext cx="117193" cy="112505"/>
            </a:xfrm>
            <a:custGeom>
              <a:avLst/>
              <a:gdLst/>
              <a:ahLst/>
              <a:cxnLst/>
              <a:rect l="l" t="t" r="r" b="b"/>
              <a:pathLst>
                <a:path w="117192" h="112505" extrusionOk="0">
                  <a:moveTo>
                    <a:pt x="110630" y="25314"/>
                  </a:moveTo>
                  <a:lnTo>
                    <a:pt x="93285" y="23907"/>
                  </a:lnTo>
                  <a:lnTo>
                    <a:pt x="91879" y="6563"/>
                  </a:lnTo>
                  <a:cubicBezTo>
                    <a:pt x="91410" y="2813"/>
                    <a:pt x="88129" y="0"/>
                    <a:pt x="84379" y="0"/>
                  </a:cubicBezTo>
                  <a:lnTo>
                    <a:pt x="6563" y="7032"/>
                  </a:lnTo>
                  <a:cubicBezTo>
                    <a:pt x="2813" y="7500"/>
                    <a:pt x="0" y="10782"/>
                    <a:pt x="0" y="14532"/>
                  </a:cubicBezTo>
                  <a:cubicBezTo>
                    <a:pt x="0" y="14532"/>
                    <a:pt x="0" y="14532"/>
                    <a:pt x="0" y="14532"/>
                  </a:cubicBezTo>
                  <a:lnTo>
                    <a:pt x="7032" y="91879"/>
                  </a:lnTo>
                  <a:cubicBezTo>
                    <a:pt x="7500" y="95629"/>
                    <a:pt x="10782" y="98442"/>
                    <a:pt x="14532" y="98442"/>
                  </a:cubicBezTo>
                  <a:cubicBezTo>
                    <a:pt x="14532" y="98442"/>
                    <a:pt x="14532" y="98442"/>
                    <a:pt x="14532" y="98442"/>
                  </a:cubicBezTo>
                  <a:lnTo>
                    <a:pt x="18751" y="97973"/>
                  </a:lnTo>
                  <a:lnTo>
                    <a:pt x="18282" y="102192"/>
                  </a:lnTo>
                  <a:cubicBezTo>
                    <a:pt x="17813" y="105942"/>
                    <a:pt x="20626" y="109693"/>
                    <a:pt x="24845" y="109693"/>
                  </a:cubicBezTo>
                  <a:cubicBezTo>
                    <a:pt x="24845" y="109693"/>
                    <a:pt x="24845" y="109693"/>
                    <a:pt x="24845" y="109693"/>
                  </a:cubicBezTo>
                  <a:lnTo>
                    <a:pt x="102661" y="116724"/>
                  </a:lnTo>
                  <a:cubicBezTo>
                    <a:pt x="106411" y="117193"/>
                    <a:pt x="110161" y="114380"/>
                    <a:pt x="110161" y="110161"/>
                  </a:cubicBezTo>
                  <a:lnTo>
                    <a:pt x="117193" y="32814"/>
                  </a:lnTo>
                  <a:cubicBezTo>
                    <a:pt x="117662" y="29064"/>
                    <a:pt x="114849" y="25314"/>
                    <a:pt x="110630" y="25314"/>
                  </a:cubicBezTo>
                  <a:cubicBezTo>
                    <a:pt x="111099" y="25314"/>
                    <a:pt x="110630" y="25314"/>
                    <a:pt x="110630" y="25314"/>
                  </a:cubicBezTo>
                  <a:lnTo>
                    <a:pt x="110630" y="25314"/>
                  </a:lnTo>
                  <a:close/>
                  <a:moveTo>
                    <a:pt x="14532" y="69847"/>
                  </a:moveTo>
                  <a:cubicBezTo>
                    <a:pt x="13594" y="69847"/>
                    <a:pt x="12657" y="69378"/>
                    <a:pt x="12657" y="68441"/>
                  </a:cubicBezTo>
                  <a:lnTo>
                    <a:pt x="7969" y="15938"/>
                  </a:lnTo>
                  <a:cubicBezTo>
                    <a:pt x="7969" y="15001"/>
                    <a:pt x="8438" y="14063"/>
                    <a:pt x="9375" y="14063"/>
                  </a:cubicBezTo>
                  <a:cubicBezTo>
                    <a:pt x="9375" y="14063"/>
                    <a:pt x="9375" y="14063"/>
                    <a:pt x="9375" y="14063"/>
                  </a:cubicBezTo>
                  <a:lnTo>
                    <a:pt x="82504" y="7500"/>
                  </a:lnTo>
                  <a:cubicBezTo>
                    <a:pt x="83441" y="7500"/>
                    <a:pt x="84379" y="7969"/>
                    <a:pt x="84379" y="8907"/>
                  </a:cubicBezTo>
                  <a:lnTo>
                    <a:pt x="85785" y="22970"/>
                  </a:lnTo>
                  <a:lnTo>
                    <a:pt x="32814" y="18282"/>
                  </a:lnTo>
                  <a:cubicBezTo>
                    <a:pt x="29064" y="17813"/>
                    <a:pt x="25314" y="20626"/>
                    <a:pt x="25314" y="24845"/>
                  </a:cubicBezTo>
                  <a:cubicBezTo>
                    <a:pt x="25314" y="24845"/>
                    <a:pt x="25314" y="24845"/>
                    <a:pt x="25314" y="24845"/>
                  </a:cubicBezTo>
                  <a:lnTo>
                    <a:pt x="21564" y="69378"/>
                  </a:lnTo>
                  <a:lnTo>
                    <a:pt x="14532" y="69847"/>
                  </a:lnTo>
                  <a:lnTo>
                    <a:pt x="14532" y="69847"/>
                  </a:lnTo>
                  <a:close/>
                  <a:moveTo>
                    <a:pt x="109224" y="34689"/>
                  </a:moveTo>
                  <a:lnTo>
                    <a:pt x="104536" y="87191"/>
                  </a:lnTo>
                  <a:cubicBezTo>
                    <a:pt x="104536" y="88129"/>
                    <a:pt x="103598" y="89067"/>
                    <a:pt x="102661" y="88598"/>
                  </a:cubicBezTo>
                  <a:lnTo>
                    <a:pt x="97973" y="88129"/>
                  </a:lnTo>
                  <a:lnTo>
                    <a:pt x="30001" y="82035"/>
                  </a:lnTo>
                  <a:cubicBezTo>
                    <a:pt x="29064" y="82035"/>
                    <a:pt x="28126" y="81097"/>
                    <a:pt x="28126" y="80160"/>
                  </a:cubicBezTo>
                  <a:cubicBezTo>
                    <a:pt x="28126" y="80160"/>
                    <a:pt x="28126" y="80160"/>
                    <a:pt x="28126" y="80160"/>
                  </a:cubicBezTo>
                  <a:lnTo>
                    <a:pt x="29064" y="68441"/>
                  </a:lnTo>
                  <a:lnTo>
                    <a:pt x="32814" y="27658"/>
                  </a:lnTo>
                  <a:cubicBezTo>
                    <a:pt x="32814" y="26720"/>
                    <a:pt x="33752" y="25782"/>
                    <a:pt x="34689" y="25782"/>
                  </a:cubicBezTo>
                  <a:cubicBezTo>
                    <a:pt x="34689" y="25782"/>
                    <a:pt x="34689" y="25782"/>
                    <a:pt x="34689" y="25782"/>
                  </a:cubicBezTo>
                  <a:lnTo>
                    <a:pt x="86254" y="30470"/>
                  </a:lnTo>
                  <a:lnTo>
                    <a:pt x="93754" y="30939"/>
                  </a:lnTo>
                  <a:lnTo>
                    <a:pt x="107349" y="32345"/>
                  </a:lnTo>
                  <a:cubicBezTo>
                    <a:pt x="108755" y="32814"/>
                    <a:pt x="109224" y="33752"/>
                    <a:pt x="109224" y="34689"/>
                  </a:cubicBezTo>
                  <a:lnTo>
                    <a:pt x="109224" y="346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2131432" y="4393294"/>
              <a:ext cx="1098316" cy="890665"/>
            </a:xfrm>
            <a:custGeom>
              <a:avLst/>
              <a:gdLst/>
              <a:ahLst/>
              <a:cxnLst/>
              <a:rect l="l" t="t" r="r" b="b"/>
              <a:pathLst>
                <a:path w="1200054" h="890665" extrusionOk="0">
                  <a:moveTo>
                    <a:pt x="0" y="0"/>
                  </a:moveTo>
                  <a:lnTo>
                    <a:pt x="1201930" y="0"/>
                  </a:lnTo>
                  <a:lnTo>
                    <a:pt x="1201930" y="893947"/>
                  </a:lnTo>
                  <a:lnTo>
                    <a:pt x="0" y="893947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2176974" y="5048543"/>
              <a:ext cx="46877" cy="164070"/>
            </a:xfrm>
            <a:custGeom>
              <a:avLst/>
              <a:gdLst/>
              <a:ahLst/>
              <a:cxnLst/>
              <a:rect l="l" t="t" r="r" b="b"/>
              <a:pathLst>
                <a:path w="46877" h="164069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165008"/>
                  </a:lnTo>
                  <a:lnTo>
                    <a:pt x="0" y="1650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2270728" y="4844159"/>
              <a:ext cx="46877" cy="365642"/>
            </a:xfrm>
            <a:custGeom>
              <a:avLst/>
              <a:gdLst/>
              <a:ahLst/>
              <a:cxnLst/>
              <a:rect l="l" t="t" r="r" b="b"/>
              <a:pathLst>
                <a:path w="46877" h="365641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369392"/>
                  </a:lnTo>
                  <a:lnTo>
                    <a:pt x="0" y="369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2364483" y="4660400"/>
              <a:ext cx="46877" cy="553150"/>
            </a:xfrm>
            <a:custGeom>
              <a:avLst/>
              <a:gdLst/>
              <a:ahLst/>
              <a:cxnLst/>
              <a:rect l="l" t="t" r="r" b="b"/>
              <a:pathLst>
                <a:path w="46877" h="553150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553150"/>
                  </a:lnTo>
                  <a:lnTo>
                    <a:pt x="0" y="553150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2458237" y="4529144"/>
              <a:ext cx="46877" cy="684406"/>
            </a:xfrm>
            <a:custGeom>
              <a:avLst/>
              <a:gdLst/>
              <a:ahLst/>
              <a:cxnLst/>
              <a:rect l="l" t="t" r="r" b="b"/>
              <a:pathLst>
                <a:path w="46877" h="684406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684406"/>
                  </a:lnTo>
                  <a:lnTo>
                    <a:pt x="0" y="6844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2364483" y="4529144"/>
              <a:ext cx="46877" cy="684406"/>
            </a:xfrm>
            <a:custGeom>
              <a:avLst/>
              <a:gdLst/>
              <a:ahLst/>
              <a:cxnLst/>
              <a:rect l="l" t="t" r="r" b="b"/>
              <a:pathLst>
                <a:path w="46877" h="684406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684406"/>
                  </a:lnTo>
                  <a:lnTo>
                    <a:pt x="0" y="684406"/>
                  </a:ln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2551991" y="4837127"/>
              <a:ext cx="46877" cy="375017"/>
            </a:xfrm>
            <a:custGeom>
              <a:avLst/>
              <a:gdLst/>
              <a:ahLst/>
              <a:cxnLst/>
              <a:rect l="l" t="t" r="r" b="b"/>
              <a:pathLst>
                <a:path w="46877" h="375017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376423"/>
                  </a:lnTo>
                  <a:lnTo>
                    <a:pt x="0" y="376423"/>
                  </a:ln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2645745" y="4740091"/>
              <a:ext cx="46877" cy="473459"/>
            </a:xfrm>
            <a:custGeom>
              <a:avLst/>
              <a:gdLst/>
              <a:ahLst/>
              <a:cxnLst/>
              <a:rect l="l" t="t" r="r" b="b"/>
              <a:pathLst>
                <a:path w="46877" h="473459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473459"/>
                  </a:lnTo>
                  <a:lnTo>
                    <a:pt x="0" y="4734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2739500" y="4592428"/>
              <a:ext cx="46877" cy="618778"/>
            </a:xfrm>
            <a:custGeom>
              <a:avLst/>
              <a:gdLst/>
              <a:ahLst/>
              <a:cxnLst/>
              <a:rect l="l" t="t" r="r" b="b"/>
              <a:pathLst>
                <a:path w="46877" h="618778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621122"/>
                  </a:lnTo>
                  <a:lnTo>
                    <a:pt x="0" y="621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2833254" y="4936975"/>
              <a:ext cx="46877" cy="276575"/>
            </a:xfrm>
            <a:custGeom>
              <a:avLst/>
              <a:gdLst/>
              <a:ahLst/>
              <a:cxnLst/>
              <a:rect l="l" t="t" r="r" b="b"/>
              <a:pathLst>
                <a:path w="46877" h="276575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276575"/>
                  </a:lnTo>
                  <a:lnTo>
                    <a:pt x="0" y="276575"/>
                  </a:lnTo>
                  <a:close/>
                </a:path>
              </a:pathLst>
            </a:custGeom>
            <a:solidFill>
              <a:srgbClr val="FFA68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2927008" y="4809001"/>
              <a:ext cx="46877" cy="403143"/>
            </a:xfrm>
            <a:custGeom>
              <a:avLst/>
              <a:gdLst/>
              <a:ahLst/>
              <a:cxnLst/>
              <a:rect l="l" t="t" r="r" b="b"/>
              <a:pathLst>
                <a:path w="46877" h="403143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404550"/>
                  </a:lnTo>
                  <a:lnTo>
                    <a:pt x="0" y="404550"/>
                  </a:lnTo>
                  <a:close/>
                </a:path>
              </a:pathLst>
            </a:custGeom>
            <a:solidFill>
              <a:srgbClr val="FFA68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020762" y="4660400"/>
              <a:ext cx="46877" cy="553150"/>
            </a:xfrm>
            <a:custGeom>
              <a:avLst/>
              <a:gdLst/>
              <a:ahLst/>
              <a:cxnLst/>
              <a:rect l="l" t="t" r="r" b="b"/>
              <a:pathLst>
                <a:path w="46877" h="553150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553150"/>
                  </a:lnTo>
                  <a:lnTo>
                    <a:pt x="0" y="553150"/>
                  </a:lnTo>
                  <a:close/>
                </a:path>
              </a:pathLst>
            </a:custGeom>
            <a:solidFill>
              <a:srgbClr val="FFA68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114517" y="4660400"/>
              <a:ext cx="46877" cy="553150"/>
            </a:xfrm>
            <a:custGeom>
              <a:avLst/>
              <a:gdLst/>
              <a:ahLst/>
              <a:cxnLst/>
              <a:rect l="l" t="t" r="r" b="b"/>
              <a:pathLst>
                <a:path w="46877" h="553150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553150"/>
                  </a:lnTo>
                  <a:lnTo>
                    <a:pt x="0" y="553150"/>
                  </a:lnTo>
                  <a:close/>
                </a:path>
              </a:pathLst>
            </a:custGeom>
            <a:solidFill>
              <a:srgbClr val="FFA68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058050" y="3899366"/>
              <a:ext cx="103130" cy="107817"/>
            </a:xfrm>
            <a:custGeom>
              <a:avLst/>
              <a:gdLst/>
              <a:ahLst/>
              <a:cxnLst/>
              <a:rect l="l" t="t" r="r" b="b"/>
              <a:pathLst>
                <a:path w="103129" h="107817" extrusionOk="0">
                  <a:moveTo>
                    <a:pt x="86937" y="96785"/>
                  </a:moveTo>
                  <a:cubicBezTo>
                    <a:pt x="63029" y="115067"/>
                    <a:pt x="28809" y="110379"/>
                    <a:pt x="10996" y="86472"/>
                  </a:cubicBezTo>
                  <a:cubicBezTo>
                    <a:pt x="2089" y="74753"/>
                    <a:pt x="-1661" y="59752"/>
                    <a:pt x="683" y="45220"/>
                  </a:cubicBezTo>
                  <a:cubicBezTo>
                    <a:pt x="1152" y="42876"/>
                    <a:pt x="3495" y="41001"/>
                    <a:pt x="5839" y="41470"/>
                  </a:cubicBezTo>
                  <a:cubicBezTo>
                    <a:pt x="5839" y="41470"/>
                    <a:pt x="5839" y="41470"/>
                    <a:pt x="5839" y="41470"/>
                  </a:cubicBezTo>
                  <a:cubicBezTo>
                    <a:pt x="8183" y="41939"/>
                    <a:pt x="10058" y="44283"/>
                    <a:pt x="9590" y="46627"/>
                  </a:cubicBezTo>
                  <a:cubicBezTo>
                    <a:pt x="5839" y="71471"/>
                    <a:pt x="22715" y="94910"/>
                    <a:pt x="47560" y="98660"/>
                  </a:cubicBezTo>
                  <a:cubicBezTo>
                    <a:pt x="59748" y="100535"/>
                    <a:pt x="72405" y="97254"/>
                    <a:pt x="82249" y="89754"/>
                  </a:cubicBezTo>
                  <a:cubicBezTo>
                    <a:pt x="101937" y="74284"/>
                    <a:pt x="105219" y="45220"/>
                    <a:pt x="89749" y="25532"/>
                  </a:cubicBezTo>
                  <a:cubicBezTo>
                    <a:pt x="75686" y="7719"/>
                    <a:pt x="50373" y="3031"/>
                    <a:pt x="30684" y="14750"/>
                  </a:cubicBezTo>
                  <a:lnTo>
                    <a:pt x="40997" y="28344"/>
                  </a:lnTo>
                  <a:cubicBezTo>
                    <a:pt x="42404" y="30220"/>
                    <a:pt x="41466" y="33032"/>
                    <a:pt x="39591" y="34439"/>
                  </a:cubicBezTo>
                  <a:cubicBezTo>
                    <a:pt x="37716" y="35376"/>
                    <a:pt x="35372" y="35376"/>
                    <a:pt x="33966" y="33501"/>
                  </a:cubicBezTo>
                  <a:lnTo>
                    <a:pt x="20840" y="16156"/>
                  </a:lnTo>
                  <a:cubicBezTo>
                    <a:pt x="19434" y="14281"/>
                    <a:pt x="19902" y="11469"/>
                    <a:pt x="21778" y="10062"/>
                  </a:cubicBezTo>
                  <a:cubicBezTo>
                    <a:pt x="46154" y="-7282"/>
                    <a:pt x="80374" y="-1657"/>
                    <a:pt x="97719" y="22719"/>
                  </a:cubicBezTo>
                  <a:cubicBezTo>
                    <a:pt x="114126" y="46627"/>
                    <a:pt x="109438" y="79441"/>
                    <a:pt x="86937" y="96785"/>
                  </a:cubicBezTo>
                  <a:lnTo>
                    <a:pt x="86937" y="96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076893" y="3944542"/>
              <a:ext cx="42189" cy="14063"/>
            </a:xfrm>
            <a:custGeom>
              <a:avLst/>
              <a:gdLst/>
              <a:ahLst/>
              <a:cxnLst/>
              <a:rect l="l" t="t" r="r" b="b"/>
              <a:pathLst>
                <a:path w="42189" h="14063" extrusionOk="0">
                  <a:moveTo>
                    <a:pt x="2935" y="982"/>
                  </a:moveTo>
                  <a:lnTo>
                    <a:pt x="36217" y="45"/>
                  </a:lnTo>
                  <a:cubicBezTo>
                    <a:pt x="40905" y="-424"/>
                    <a:pt x="44655" y="2857"/>
                    <a:pt x="45124" y="7545"/>
                  </a:cubicBezTo>
                  <a:cubicBezTo>
                    <a:pt x="45593" y="12233"/>
                    <a:pt x="42311" y="15983"/>
                    <a:pt x="37624" y="16452"/>
                  </a:cubicBezTo>
                  <a:cubicBezTo>
                    <a:pt x="37155" y="16452"/>
                    <a:pt x="36686" y="16452"/>
                    <a:pt x="36686" y="16452"/>
                  </a:cubicBezTo>
                  <a:cubicBezTo>
                    <a:pt x="35749" y="16452"/>
                    <a:pt x="34811" y="16452"/>
                    <a:pt x="33873" y="15983"/>
                  </a:cubicBezTo>
                  <a:lnTo>
                    <a:pt x="1997" y="6139"/>
                  </a:lnTo>
                  <a:cubicBezTo>
                    <a:pt x="591" y="5670"/>
                    <a:pt x="-347" y="4263"/>
                    <a:pt x="122" y="2857"/>
                  </a:cubicBezTo>
                  <a:cubicBezTo>
                    <a:pt x="122" y="2857"/>
                    <a:pt x="122" y="2857"/>
                    <a:pt x="122" y="2857"/>
                  </a:cubicBezTo>
                  <a:cubicBezTo>
                    <a:pt x="591" y="1920"/>
                    <a:pt x="1528" y="1451"/>
                    <a:pt x="2935" y="9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275774" y="5018253"/>
              <a:ext cx="51565" cy="14063"/>
            </a:xfrm>
            <a:custGeom>
              <a:avLst/>
              <a:gdLst/>
              <a:ahLst/>
              <a:cxnLst/>
              <a:rect l="l" t="t" r="r" b="b"/>
              <a:pathLst>
                <a:path w="51564" h="14063" extrusionOk="0">
                  <a:moveTo>
                    <a:pt x="47346" y="4038"/>
                  </a:moveTo>
                  <a:cubicBezTo>
                    <a:pt x="49221" y="5913"/>
                    <a:pt x="50627" y="7788"/>
                    <a:pt x="52034" y="10132"/>
                  </a:cubicBezTo>
                  <a:lnTo>
                    <a:pt x="52034" y="10132"/>
                  </a:lnTo>
                  <a:lnTo>
                    <a:pt x="0" y="18101"/>
                  </a:lnTo>
                  <a:cubicBezTo>
                    <a:pt x="2344" y="14351"/>
                    <a:pt x="3281" y="10132"/>
                    <a:pt x="3281" y="5445"/>
                  </a:cubicBezTo>
                  <a:cubicBezTo>
                    <a:pt x="3281" y="5445"/>
                    <a:pt x="37502" y="-5806"/>
                    <a:pt x="47346" y="4038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405624" y="4667432"/>
              <a:ext cx="9375" cy="28126"/>
            </a:xfrm>
            <a:custGeom>
              <a:avLst/>
              <a:gdLst/>
              <a:ahLst/>
              <a:cxnLst/>
              <a:rect l="l" t="t" r="r" b="b"/>
              <a:pathLst>
                <a:path w="9375" h="28126" extrusionOk="0">
                  <a:moveTo>
                    <a:pt x="9375" y="0"/>
                  </a:moveTo>
                  <a:cubicBezTo>
                    <a:pt x="9375" y="0"/>
                    <a:pt x="12188" y="20626"/>
                    <a:pt x="0" y="29064"/>
                  </a:cubicBezTo>
                  <a:cubicBezTo>
                    <a:pt x="0" y="29064"/>
                    <a:pt x="22501" y="24845"/>
                    <a:pt x="9375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41239" y="4601804"/>
              <a:ext cx="65628" cy="37502"/>
            </a:xfrm>
            <a:custGeom>
              <a:avLst/>
              <a:gdLst/>
              <a:ahLst/>
              <a:cxnLst/>
              <a:rect l="l" t="t" r="r" b="b"/>
              <a:pathLst>
                <a:path w="65627" h="37501" extrusionOk="0">
                  <a:moveTo>
                    <a:pt x="67666" y="0"/>
                  </a:moveTo>
                  <a:cubicBezTo>
                    <a:pt x="67666" y="0"/>
                    <a:pt x="20320" y="42189"/>
                    <a:pt x="2506" y="39377"/>
                  </a:cubicBezTo>
                  <a:cubicBezTo>
                    <a:pt x="-15307" y="36564"/>
                    <a:pt x="67666" y="0"/>
                    <a:pt x="67666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258425" y="4756498"/>
              <a:ext cx="37502" cy="28126"/>
            </a:xfrm>
            <a:custGeom>
              <a:avLst/>
              <a:gdLst/>
              <a:ahLst/>
              <a:cxnLst/>
              <a:rect l="l" t="t" r="r" b="b"/>
              <a:pathLst>
                <a:path w="37501" h="28126" extrusionOk="0">
                  <a:moveTo>
                    <a:pt x="37506" y="0"/>
                  </a:moveTo>
                  <a:cubicBezTo>
                    <a:pt x="37506" y="0"/>
                    <a:pt x="473" y="9844"/>
                    <a:pt x="4" y="24845"/>
                  </a:cubicBezTo>
                  <a:cubicBezTo>
                    <a:pt x="-464" y="39846"/>
                    <a:pt x="37506" y="0"/>
                    <a:pt x="37506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257375" y="4963226"/>
              <a:ext cx="14063" cy="18751"/>
            </a:xfrm>
            <a:custGeom>
              <a:avLst/>
              <a:gdLst/>
              <a:ahLst/>
              <a:cxnLst/>
              <a:rect l="l" t="t" r="r" b="b"/>
              <a:pathLst>
                <a:path w="14063" h="18750" extrusionOk="0">
                  <a:moveTo>
                    <a:pt x="6680" y="7500"/>
                  </a:moveTo>
                  <a:cubicBezTo>
                    <a:pt x="3867" y="6094"/>
                    <a:pt x="1992" y="3281"/>
                    <a:pt x="1524" y="0"/>
                  </a:cubicBezTo>
                  <a:lnTo>
                    <a:pt x="1055" y="938"/>
                  </a:lnTo>
                  <a:cubicBezTo>
                    <a:pt x="1055" y="938"/>
                    <a:pt x="-3164" y="13126"/>
                    <a:pt x="5274" y="18282"/>
                  </a:cubicBezTo>
                  <a:lnTo>
                    <a:pt x="8086" y="20157"/>
                  </a:lnTo>
                  <a:cubicBezTo>
                    <a:pt x="9493" y="19688"/>
                    <a:pt x="11368" y="19688"/>
                    <a:pt x="12774" y="19220"/>
                  </a:cubicBezTo>
                  <a:cubicBezTo>
                    <a:pt x="19806" y="16876"/>
                    <a:pt x="15118" y="12657"/>
                    <a:pt x="6680" y="750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329094" y="4955257"/>
              <a:ext cx="4688" cy="9375"/>
            </a:xfrm>
            <a:custGeom>
              <a:avLst/>
              <a:gdLst/>
              <a:ahLst/>
              <a:cxnLst/>
              <a:rect l="l" t="t" r="r" b="b"/>
              <a:pathLst>
                <a:path w="120000" h="9375" extrusionOk="0">
                  <a:moveTo>
                    <a:pt x="63046" y="9375"/>
                  </a:moveTo>
                  <a:cubicBezTo>
                    <a:pt x="99061" y="7969"/>
                    <a:pt x="99061" y="4688"/>
                    <a:pt x="63046" y="0"/>
                  </a:cubicBezTo>
                  <a:cubicBezTo>
                    <a:pt x="15051" y="4219"/>
                    <a:pt x="-8933" y="8438"/>
                    <a:pt x="3072" y="13126"/>
                  </a:cubicBezTo>
                  <a:cubicBezTo>
                    <a:pt x="15051" y="11250"/>
                    <a:pt x="27056" y="10313"/>
                    <a:pt x="63046" y="937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311869" y="4743373"/>
              <a:ext cx="4688" cy="14063"/>
            </a:xfrm>
            <a:custGeom>
              <a:avLst/>
              <a:gdLst/>
              <a:ahLst/>
              <a:cxnLst/>
              <a:rect l="l" t="t" r="r" b="b"/>
              <a:pathLst>
                <a:path w="120000" h="14063" extrusionOk="0">
                  <a:moveTo>
                    <a:pt x="72005" y="0"/>
                  </a:moveTo>
                  <a:cubicBezTo>
                    <a:pt x="24010" y="5157"/>
                    <a:pt x="0" y="10782"/>
                    <a:pt x="0" y="16407"/>
                  </a:cubicBezTo>
                  <a:cubicBezTo>
                    <a:pt x="24010" y="12657"/>
                    <a:pt x="47995" y="8438"/>
                    <a:pt x="95990" y="5157"/>
                  </a:cubicBezTo>
                  <a:cubicBezTo>
                    <a:pt x="95990" y="4688"/>
                    <a:pt x="83985" y="2813"/>
                    <a:pt x="72005" y="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433750" y="4710559"/>
              <a:ext cx="4688" cy="9375"/>
            </a:xfrm>
            <a:custGeom>
              <a:avLst/>
              <a:gdLst/>
              <a:ahLst/>
              <a:cxnLst/>
              <a:rect l="l" t="t" r="r" b="b"/>
              <a:pathLst>
                <a:path w="120000" h="9375" extrusionOk="0">
                  <a:moveTo>
                    <a:pt x="12005" y="4688"/>
                  </a:moveTo>
                  <a:cubicBezTo>
                    <a:pt x="24010" y="3281"/>
                    <a:pt x="24010" y="1406"/>
                    <a:pt x="24010" y="0"/>
                  </a:cubicBezTo>
                  <a:cubicBezTo>
                    <a:pt x="12005" y="3281"/>
                    <a:pt x="0" y="6563"/>
                    <a:pt x="0" y="9375"/>
                  </a:cubicBezTo>
                  <a:cubicBezTo>
                    <a:pt x="0" y="7500"/>
                    <a:pt x="0" y="6094"/>
                    <a:pt x="12005" y="4688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318432" y="4891504"/>
              <a:ext cx="4688" cy="9375"/>
            </a:xfrm>
            <a:custGeom>
              <a:avLst/>
              <a:gdLst/>
              <a:ahLst/>
              <a:cxnLst/>
              <a:rect l="l" t="t" r="r" b="b"/>
              <a:pathLst>
                <a:path w="120000" h="9375" extrusionOk="0">
                  <a:moveTo>
                    <a:pt x="35990" y="9844"/>
                  </a:moveTo>
                  <a:cubicBezTo>
                    <a:pt x="60000" y="6563"/>
                    <a:pt x="72005" y="3281"/>
                    <a:pt x="60000" y="0"/>
                  </a:cubicBezTo>
                  <a:cubicBezTo>
                    <a:pt x="23985" y="4219"/>
                    <a:pt x="0" y="8438"/>
                    <a:pt x="0" y="12657"/>
                  </a:cubicBezTo>
                  <a:cubicBezTo>
                    <a:pt x="12005" y="11719"/>
                    <a:pt x="23985" y="10782"/>
                    <a:pt x="35990" y="984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356475" y="4000282"/>
              <a:ext cx="42189" cy="70316"/>
            </a:xfrm>
            <a:custGeom>
              <a:avLst/>
              <a:gdLst/>
              <a:ahLst/>
              <a:cxnLst/>
              <a:rect l="l" t="t" r="r" b="b"/>
              <a:pathLst>
                <a:path w="42189" h="70315" extrusionOk="0">
                  <a:moveTo>
                    <a:pt x="45399" y="40872"/>
                  </a:moveTo>
                  <a:lnTo>
                    <a:pt x="42586" y="57279"/>
                  </a:lnTo>
                  <a:lnTo>
                    <a:pt x="43055" y="64310"/>
                  </a:lnTo>
                  <a:lnTo>
                    <a:pt x="43524" y="69467"/>
                  </a:lnTo>
                  <a:lnTo>
                    <a:pt x="24773" y="72279"/>
                  </a:lnTo>
                  <a:lnTo>
                    <a:pt x="22429" y="68529"/>
                  </a:lnTo>
                  <a:lnTo>
                    <a:pt x="22429" y="68529"/>
                  </a:lnTo>
                  <a:cubicBezTo>
                    <a:pt x="17741" y="60560"/>
                    <a:pt x="13053" y="53060"/>
                    <a:pt x="6959" y="45559"/>
                  </a:cubicBezTo>
                  <a:cubicBezTo>
                    <a:pt x="3209" y="42747"/>
                    <a:pt x="-4291" y="-2255"/>
                    <a:pt x="3209" y="88"/>
                  </a:cubicBezTo>
                  <a:cubicBezTo>
                    <a:pt x="7897" y="1495"/>
                    <a:pt x="11647" y="4776"/>
                    <a:pt x="13991" y="8995"/>
                  </a:cubicBezTo>
                  <a:cubicBezTo>
                    <a:pt x="14460" y="9464"/>
                    <a:pt x="51024" y="12277"/>
                    <a:pt x="45399" y="40872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378904" y="4063130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21095" y="7087"/>
                  </a:moveTo>
                  <a:lnTo>
                    <a:pt x="2344" y="9900"/>
                  </a:lnTo>
                  <a:lnTo>
                    <a:pt x="0" y="6150"/>
                  </a:lnTo>
                  <a:lnTo>
                    <a:pt x="0" y="6150"/>
                  </a:lnTo>
                  <a:cubicBezTo>
                    <a:pt x="4688" y="56"/>
                    <a:pt x="13594" y="-1819"/>
                    <a:pt x="20157" y="1931"/>
                  </a:cubicBezTo>
                  <a:lnTo>
                    <a:pt x="21095" y="708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378435" y="4064495"/>
              <a:ext cx="23439" cy="18751"/>
            </a:xfrm>
            <a:custGeom>
              <a:avLst/>
              <a:gdLst/>
              <a:ahLst/>
              <a:cxnLst/>
              <a:rect l="l" t="t" r="r" b="b"/>
              <a:pathLst>
                <a:path w="23438" h="18750" extrusionOk="0">
                  <a:moveTo>
                    <a:pt x="26720" y="14160"/>
                  </a:moveTo>
                  <a:lnTo>
                    <a:pt x="2344" y="20723"/>
                  </a:lnTo>
                  <a:lnTo>
                    <a:pt x="1875" y="16973"/>
                  </a:lnTo>
                  <a:lnTo>
                    <a:pt x="0" y="7128"/>
                  </a:lnTo>
                  <a:cubicBezTo>
                    <a:pt x="5156" y="-372"/>
                    <a:pt x="15938" y="-2247"/>
                    <a:pt x="23439" y="2910"/>
                  </a:cubicBezTo>
                  <a:lnTo>
                    <a:pt x="24845" y="8066"/>
                  </a:lnTo>
                  <a:lnTo>
                    <a:pt x="26720" y="14160"/>
                  </a:lnTo>
                  <a:close/>
                </a:path>
              </a:pathLst>
            </a:custGeom>
            <a:solidFill>
              <a:srgbClr val="FFEE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2946037" y="3981408"/>
              <a:ext cx="56253" cy="89067"/>
            </a:xfrm>
            <a:custGeom>
              <a:avLst/>
              <a:gdLst/>
              <a:ahLst/>
              <a:cxnLst/>
              <a:rect l="l" t="t" r="r" b="b"/>
              <a:pathLst>
                <a:path w="56252" h="89066" extrusionOk="0">
                  <a:moveTo>
                    <a:pt x="60663" y="76621"/>
                  </a:moveTo>
                  <a:lnTo>
                    <a:pt x="34880" y="91622"/>
                  </a:lnTo>
                  <a:lnTo>
                    <a:pt x="32537" y="86934"/>
                  </a:lnTo>
                  <a:cubicBezTo>
                    <a:pt x="29724" y="81778"/>
                    <a:pt x="25974" y="74277"/>
                    <a:pt x="24567" y="71465"/>
                  </a:cubicBezTo>
                  <a:cubicBezTo>
                    <a:pt x="22692" y="67246"/>
                    <a:pt x="11911" y="62089"/>
                    <a:pt x="11911" y="62089"/>
                  </a:cubicBezTo>
                  <a:cubicBezTo>
                    <a:pt x="-16684" y="36776"/>
                    <a:pt x="15192" y="13337"/>
                    <a:pt x="15192" y="13337"/>
                  </a:cubicBezTo>
                  <a:cubicBezTo>
                    <a:pt x="31130" y="-21821"/>
                    <a:pt x="52225" y="23650"/>
                    <a:pt x="52225" y="23650"/>
                  </a:cubicBezTo>
                  <a:cubicBezTo>
                    <a:pt x="52225" y="23650"/>
                    <a:pt x="55975" y="48026"/>
                    <a:pt x="54100" y="49901"/>
                  </a:cubicBezTo>
                  <a:cubicBezTo>
                    <a:pt x="52225" y="51776"/>
                    <a:pt x="52694" y="58339"/>
                    <a:pt x="52694" y="58339"/>
                  </a:cubicBezTo>
                  <a:cubicBezTo>
                    <a:pt x="55506" y="63027"/>
                    <a:pt x="57850" y="68183"/>
                    <a:pt x="59725" y="72871"/>
                  </a:cubicBezTo>
                  <a:cubicBezTo>
                    <a:pt x="60194" y="75684"/>
                    <a:pt x="60663" y="76621"/>
                    <a:pt x="60663" y="7662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2978573" y="4054265"/>
              <a:ext cx="28126" cy="18751"/>
            </a:xfrm>
            <a:custGeom>
              <a:avLst/>
              <a:gdLst/>
              <a:ahLst/>
              <a:cxnLst/>
              <a:rect l="l" t="t" r="r" b="b"/>
              <a:pathLst>
                <a:path w="28126" h="18750" extrusionOk="0">
                  <a:moveTo>
                    <a:pt x="28126" y="3764"/>
                  </a:moveTo>
                  <a:lnTo>
                    <a:pt x="2344" y="18765"/>
                  </a:lnTo>
                  <a:lnTo>
                    <a:pt x="0" y="14077"/>
                  </a:lnTo>
                  <a:cubicBezTo>
                    <a:pt x="3750" y="10796"/>
                    <a:pt x="16407" y="-455"/>
                    <a:pt x="20626" y="14"/>
                  </a:cubicBezTo>
                  <a:cubicBezTo>
                    <a:pt x="22501" y="14"/>
                    <a:pt x="24845" y="14"/>
                    <a:pt x="26720" y="14"/>
                  </a:cubicBezTo>
                  <a:cubicBezTo>
                    <a:pt x="27657" y="2827"/>
                    <a:pt x="28126" y="3764"/>
                    <a:pt x="28126" y="37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2979979" y="4055685"/>
              <a:ext cx="28126" cy="23439"/>
            </a:xfrm>
            <a:custGeom>
              <a:avLst/>
              <a:gdLst/>
              <a:ahLst/>
              <a:cxnLst/>
              <a:rect l="l" t="t" r="r" b="b"/>
              <a:pathLst>
                <a:path w="28126" h="23438" extrusionOk="0">
                  <a:moveTo>
                    <a:pt x="30001" y="10782"/>
                  </a:moveTo>
                  <a:lnTo>
                    <a:pt x="1406" y="26251"/>
                  </a:lnTo>
                  <a:lnTo>
                    <a:pt x="469" y="19688"/>
                  </a:lnTo>
                  <a:lnTo>
                    <a:pt x="0" y="15469"/>
                  </a:lnTo>
                  <a:cubicBezTo>
                    <a:pt x="0" y="15469"/>
                    <a:pt x="16407" y="0"/>
                    <a:pt x="21563" y="469"/>
                  </a:cubicBezTo>
                  <a:cubicBezTo>
                    <a:pt x="23907" y="937"/>
                    <a:pt x="26720" y="469"/>
                    <a:pt x="29064" y="0"/>
                  </a:cubicBezTo>
                  <a:lnTo>
                    <a:pt x="29533" y="5156"/>
                  </a:lnTo>
                  <a:lnTo>
                    <a:pt x="30001" y="10782"/>
                  </a:lnTo>
                  <a:close/>
                </a:path>
              </a:pathLst>
            </a:custGeom>
            <a:solidFill>
              <a:srgbClr val="FFEE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380310" y="4071867"/>
              <a:ext cx="23439" cy="9375"/>
            </a:xfrm>
            <a:custGeom>
              <a:avLst/>
              <a:gdLst/>
              <a:ahLst/>
              <a:cxnLst/>
              <a:rect l="l" t="t" r="r" b="b"/>
              <a:pathLst>
                <a:path w="23438" h="9375" extrusionOk="0">
                  <a:moveTo>
                    <a:pt x="24845" y="6788"/>
                  </a:moveTo>
                  <a:lnTo>
                    <a:pt x="469" y="13351"/>
                  </a:lnTo>
                  <a:lnTo>
                    <a:pt x="0" y="9601"/>
                  </a:lnTo>
                  <a:cubicBezTo>
                    <a:pt x="5157" y="2100"/>
                    <a:pt x="14532" y="-1650"/>
                    <a:pt x="23439" y="694"/>
                  </a:cubicBezTo>
                  <a:lnTo>
                    <a:pt x="24845" y="6788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2980448" y="4061310"/>
              <a:ext cx="28126" cy="18751"/>
            </a:xfrm>
            <a:custGeom>
              <a:avLst/>
              <a:gdLst/>
              <a:ahLst/>
              <a:cxnLst/>
              <a:rect l="l" t="t" r="r" b="b"/>
              <a:pathLst>
                <a:path w="28126" h="18750" extrusionOk="0">
                  <a:moveTo>
                    <a:pt x="29533" y="5157"/>
                  </a:moveTo>
                  <a:lnTo>
                    <a:pt x="938" y="20626"/>
                  </a:lnTo>
                  <a:lnTo>
                    <a:pt x="0" y="14063"/>
                  </a:lnTo>
                  <a:cubicBezTo>
                    <a:pt x="9375" y="8438"/>
                    <a:pt x="19220" y="3750"/>
                    <a:pt x="29064" y="0"/>
                  </a:cubicBezTo>
                  <a:lnTo>
                    <a:pt x="29533" y="515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74519" y="4149440"/>
              <a:ext cx="23439" cy="23439"/>
            </a:xfrm>
            <a:custGeom>
              <a:avLst/>
              <a:gdLst/>
              <a:ahLst/>
              <a:cxnLst/>
              <a:rect l="l" t="t" r="r" b="b"/>
              <a:pathLst>
                <a:path w="23438" h="23438" extrusionOk="0">
                  <a:moveTo>
                    <a:pt x="22970" y="26251"/>
                  </a:moveTo>
                  <a:cubicBezTo>
                    <a:pt x="22970" y="26251"/>
                    <a:pt x="17345" y="11719"/>
                    <a:pt x="13126" y="10782"/>
                  </a:cubicBezTo>
                  <a:cubicBezTo>
                    <a:pt x="8438" y="9375"/>
                    <a:pt x="4219" y="7500"/>
                    <a:pt x="0" y="5625"/>
                  </a:cubicBezTo>
                  <a:lnTo>
                    <a:pt x="2813" y="0"/>
                  </a:lnTo>
                  <a:cubicBezTo>
                    <a:pt x="2813" y="0"/>
                    <a:pt x="19688" y="3750"/>
                    <a:pt x="22501" y="8907"/>
                  </a:cubicBezTo>
                  <a:cubicBezTo>
                    <a:pt x="25313" y="14063"/>
                    <a:pt x="22970" y="26251"/>
                    <a:pt x="22970" y="26251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066702" y="4135376"/>
              <a:ext cx="37502" cy="18751"/>
            </a:xfrm>
            <a:custGeom>
              <a:avLst/>
              <a:gdLst/>
              <a:ahLst/>
              <a:cxnLst/>
              <a:rect l="l" t="t" r="r" b="b"/>
              <a:pathLst>
                <a:path w="37501" h="18750" extrusionOk="0">
                  <a:moveTo>
                    <a:pt x="40314" y="11250"/>
                  </a:moveTo>
                  <a:cubicBezTo>
                    <a:pt x="39377" y="15938"/>
                    <a:pt x="0" y="21095"/>
                    <a:pt x="0" y="21095"/>
                  </a:cubicBezTo>
                  <a:lnTo>
                    <a:pt x="19220" y="0"/>
                  </a:lnTo>
                  <a:lnTo>
                    <a:pt x="19220" y="0"/>
                  </a:lnTo>
                  <a:lnTo>
                    <a:pt x="19688" y="0"/>
                  </a:lnTo>
                  <a:lnTo>
                    <a:pt x="19688" y="0"/>
                  </a:lnTo>
                  <a:cubicBezTo>
                    <a:pt x="27189" y="2813"/>
                    <a:pt x="33752" y="6563"/>
                    <a:pt x="40314" y="1125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2986073" y="4086155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7500" y="3750"/>
                  </a:moveTo>
                  <a:cubicBezTo>
                    <a:pt x="7500" y="5821"/>
                    <a:pt x="5821" y="7500"/>
                    <a:pt x="3750" y="7500"/>
                  </a:cubicBezTo>
                  <a:cubicBezTo>
                    <a:pt x="1679" y="7500"/>
                    <a:pt x="0" y="5821"/>
                    <a:pt x="0" y="3750"/>
                  </a:cubicBezTo>
                  <a:cubicBezTo>
                    <a:pt x="0" y="1679"/>
                    <a:pt x="1679" y="0"/>
                    <a:pt x="3750" y="0"/>
                  </a:cubicBezTo>
                  <a:cubicBezTo>
                    <a:pt x="5821" y="0"/>
                    <a:pt x="7500" y="1679"/>
                    <a:pt x="7500" y="3750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2990761" y="4092718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7500" y="3750"/>
                  </a:moveTo>
                  <a:cubicBezTo>
                    <a:pt x="7500" y="5821"/>
                    <a:pt x="5821" y="7500"/>
                    <a:pt x="3750" y="7500"/>
                  </a:cubicBezTo>
                  <a:cubicBezTo>
                    <a:pt x="1679" y="7500"/>
                    <a:pt x="0" y="5821"/>
                    <a:pt x="0" y="3750"/>
                  </a:cubicBezTo>
                  <a:cubicBezTo>
                    <a:pt x="0" y="1679"/>
                    <a:pt x="1679" y="0"/>
                    <a:pt x="3750" y="0"/>
                  </a:cubicBezTo>
                  <a:cubicBezTo>
                    <a:pt x="5821" y="0"/>
                    <a:pt x="7500" y="1679"/>
                    <a:pt x="7500" y="3750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2995449" y="4099281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7500" y="3750"/>
                  </a:moveTo>
                  <a:cubicBezTo>
                    <a:pt x="7500" y="5821"/>
                    <a:pt x="5821" y="7500"/>
                    <a:pt x="3750" y="7500"/>
                  </a:cubicBezTo>
                  <a:cubicBezTo>
                    <a:pt x="1679" y="7500"/>
                    <a:pt x="0" y="5821"/>
                    <a:pt x="0" y="3750"/>
                  </a:cubicBezTo>
                  <a:cubicBezTo>
                    <a:pt x="0" y="1679"/>
                    <a:pt x="1679" y="0"/>
                    <a:pt x="3750" y="0"/>
                  </a:cubicBezTo>
                  <a:cubicBezTo>
                    <a:pt x="5821" y="0"/>
                    <a:pt x="7500" y="1679"/>
                    <a:pt x="7500" y="3750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000605" y="4106312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7500" y="3750"/>
                  </a:moveTo>
                  <a:cubicBezTo>
                    <a:pt x="7500" y="5821"/>
                    <a:pt x="5821" y="7500"/>
                    <a:pt x="3750" y="7500"/>
                  </a:cubicBezTo>
                  <a:cubicBezTo>
                    <a:pt x="1679" y="7500"/>
                    <a:pt x="0" y="5821"/>
                    <a:pt x="0" y="3750"/>
                  </a:cubicBezTo>
                  <a:cubicBezTo>
                    <a:pt x="0" y="1679"/>
                    <a:pt x="1679" y="0"/>
                    <a:pt x="3750" y="0"/>
                  </a:cubicBezTo>
                  <a:cubicBezTo>
                    <a:pt x="5821" y="0"/>
                    <a:pt x="7500" y="1679"/>
                    <a:pt x="7500" y="3750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421093" y="4090843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5625" y="2813"/>
                  </a:moveTo>
                  <a:cubicBezTo>
                    <a:pt x="5625" y="4366"/>
                    <a:pt x="4366" y="5625"/>
                    <a:pt x="2813" y="5625"/>
                  </a:cubicBezTo>
                  <a:cubicBezTo>
                    <a:pt x="1259" y="5625"/>
                    <a:pt x="0" y="4366"/>
                    <a:pt x="0" y="2813"/>
                  </a:cubicBezTo>
                  <a:cubicBezTo>
                    <a:pt x="0" y="1259"/>
                    <a:pt x="1259" y="0"/>
                    <a:pt x="2813" y="0"/>
                  </a:cubicBezTo>
                  <a:cubicBezTo>
                    <a:pt x="4366" y="0"/>
                    <a:pt x="5625" y="1259"/>
                    <a:pt x="5625" y="2813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422031" y="4097406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5625" y="2813"/>
                  </a:moveTo>
                  <a:cubicBezTo>
                    <a:pt x="5625" y="4366"/>
                    <a:pt x="4366" y="5625"/>
                    <a:pt x="2813" y="5625"/>
                  </a:cubicBezTo>
                  <a:cubicBezTo>
                    <a:pt x="1259" y="5625"/>
                    <a:pt x="0" y="4366"/>
                    <a:pt x="0" y="2813"/>
                  </a:cubicBezTo>
                  <a:cubicBezTo>
                    <a:pt x="0" y="1259"/>
                    <a:pt x="1259" y="0"/>
                    <a:pt x="2813" y="0"/>
                  </a:cubicBezTo>
                  <a:cubicBezTo>
                    <a:pt x="4366" y="0"/>
                    <a:pt x="5625" y="1259"/>
                    <a:pt x="5625" y="2813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422499" y="4103969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5625" y="2813"/>
                  </a:moveTo>
                  <a:cubicBezTo>
                    <a:pt x="5625" y="4366"/>
                    <a:pt x="4366" y="5625"/>
                    <a:pt x="2813" y="5625"/>
                  </a:cubicBezTo>
                  <a:cubicBezTo>
                    <a:pt x="1259" y="5625"/>
                    <a:pt x="0" y="4366"/>
                    <a:pt x="0" y="2813"/>
                  </a:cubicBezTo>
                  <a:cubicBezTo>
                    <a:pt x="0" y="1259"/>
                    <a:pt x="1259" y="0"/>
                    <a:pt x="2813" y="0"/>
                  </a:cubicBezTo>
                  <a:cubicBezTo>
                    <a:pt x="4366" y="0"/>
                    <a:pt x="5625" y="1259"/>
                    <a:pt x="5625" y="2813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174988" y="4232412"/>
              <a:ext cx="60940" cy="70316"/>
            </a:xfrm>
            <a:custGeom>
              <a:avLst/>
              <a:gdLst/>
              <a:ahLst/>
              <a:cxnLst/>
              <a:rect l="l" t="t" r="r" b="b"/>
              <a:pathLst>
                <a:path w="60940" h="70315" extrusionOk="0">
                  <a:moveTo>
                    <a:pt x="0" y="0"/>
                  </a:moveTo>
                  <a:cubicBezTo>
                    <a:pt x="6563" y="14063"/>
                    <a:pt x="15001" y="27189"/>
                    <a:pt x="24845" y="38908"/>
                  </a:cubicBezTo>
                  <a:cubicBezTo>
                    <a:pt x="35627" y="52034"/>
                    <a:pt x="48283" y="63753"/>
                    <a:pt x="62815" y="72660"/>
                  </a:cubicBezTo>
                  <a:cubicBezTo>
                    <a:pt x="62815" y="73128"/>
                    <a:pt x="1406" y="8438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152487" y="4163503"/>
              <a:ext cx="37502" cy="56253"/>
            </a:xfrm>
            <a:custGeom>
              <a:avLst/>
              <a:gdLst/>
              <a:ahLst/>
              <a:cxnLst/>
              <a:rect l="l" t="t" r="r" b="b"/>
              <a:pathLst>
                <a:path w="37501" h="56252" extrusionOk="0">
                  <a:moveTo>
                    <a:pt x="0" y="0"/>
                  </a:moveTo>
                  <a:cubicBezTo>
                    <a:pt x="0" y="0"/>
                    <a:pt x="11719" y="42658"/>
                    <a:pt x="37970" y="567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3136778" y="4168641"/>
              <a:ext cx="32814" cy="51565"/>
            </a:xfrm>
            <a:custGeom>
              <a:avLst/>
              <a:gdLst/>
              <a:ahLst/>
              <a:cxnLst/>
              <a:rect l="l" t="t" r="r" b="b"/>
              <a:pathLst>
                <a:path w="32813" h="51564" extrusionOk="0">
                  <a:moveTo>
                    <a:pt x="708" y="18"/>
                  </a:moveTo>
                  <a:cubicBezTo>
                    <a:pt x="240" y="-919"/>
                    <a:pt x="-6792" y="34707"/>
                    <a:pt x="35866" y="52521"/>
                  </a:cubicBezTo>
                  <a:cubicBezTo>
                    <a:pt x="35866" y="52521"/>
                    <a:pt x="18053" y="46895"/>
                    <a:pt x="708" y="18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3398585" y="4129213"/>
              <a:ext cx="23439" cy="18751"/>
            </a:xfrm>
            <a:custGeom>
              <a:avLst/>
              <a:gdLst/>
              <a:ahLst/>
              <a:cxnLst/>
              <a:rect l="l" t="t" r="r" b="b"/>
              <a:pathLst>
                <a:path w="23438" h="18750" extrusionOk="0">
                  <a:moveTo>
                    <a:pt x="7" y="69"/>
                  </a:moveTo>
                  <a:cubicBezTo>
                    <a:pt x="-461" y="69"/>
                    <a:pt x="21571" y="13194"/>
                    <a:pt x="27196" y="18820"/>
                  </a:cubicBezTo>
                  <a:cubicBezTo>
                    <a:pt x="27665" y="19288"/>
                    <a:pt x="12664" y="-1337"/>
                    <a:pt x="7" y="69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3215537" y="4030840"/>
              <a:ext cx="112505" cy="79691"/>
            </a:xfrm>
            <a:custGeom>
              <a:avLst/>
              <a:gdLst/>
              <a:ahLst/>
              <a:cxnLst/>
              <a:rect l="l" t="t" r="r" b="b"/>
              <a:pathLst>
                <a:path w="112505" h="79691" extrusionOk="0">
                  <a:moveTo>
                    <a:pt x="111802" y="66097"/>
                  </a:moveTo>
                  <a:cubicBezTo>
                    <a:pt x="109927" y="68441"/>
                    <a:pt x="107583" y="70316"/>
                    <a:pt x="104770" y="71253"/>
                  </a:cubicBezTo>
                  <a:cubicBezTo>
                    <a:pt x="90239" y="78285"/>
                    <a:pt x="73363" y="77816"/>
                    <a:pt x="56956" y="77816"/>
                  </a:cubicBezTo>
                  <a:cubicBezTo>
                    <a:pt x="55081" y="77816"/>
                    <a:pt x="53674" y="77816"/>
                    <a:pt x="51799" y="76878"/>
                  </a:cubicBezTo>
                  <a:cubicBezTo>
                    <a:pt x="49455" y="75003"/>
                    <a:pt x="48049" y="72660"/>
                    <a:pt x="47580" y="69847"/>
                  </a:cubicBezTo>
                  <a:cubicBezTo>
                    <a:pt x="44768" y="58596"/>
                    <a:pt x="40080" y="48284"/>
                    <a:pt x="33048" y="38908"/>
                  </a:cubicBezTo>
                  <a:cubicBezTo>
                    <a:pt x="31642" y="36564"/>
                    <a:pt x="29298" y="35158"/>
                    <a:pt x="26954" y="34689"/>
                  </a:cubicBezTo>
                  <a:cubicBezTo>
                    <a:pt x="24611" y="34689"/>
                    <a:pt x="22267" y="34689"/>
                    <a:pt x="19923" y="35627"/>
                  </a:cubicBezTo>
                  <a:cubicBezTo>
                    <a:pt x="17579" y="36564"/>
                    <a:pt x="15235" y="35627"/>
                    <a:pt x="13360" y="34220"/>
                  </a:cubicBezTo>
                  <a:cubicBezTo>
                    <a:pt x="12422" y="32814"/>
                    <a:pt x="11954" y="31408"/>
                    <a:pt x="11954" y="29533"/>
                  </a:cubicBezTo>
                  <a:cubicBezTo>
                    <a:pt x="11954" y="24845"/>
                    <a:pt x="12891" y="19220"/>
                    <a:pt x="9610" y="15938"/>
                  </a:cubicBezTo>
                  <a:cubicBezTo>
                    <a:pt x="7735" y="14063"/>
                    <a:pt x="5391" y="13126"/>
                    <a:pt x="3516" y="10782"/>
                  </a:cubicBezTo>
                  <a:cubicBezTo>
                    <a:pt x="1172" y="7969"/>
                    <a:pt x="703" y="3750"/>
                    <a:pt x="2110" y="0"/>
                  </a:cubicBezTo>
                  <a:cubicBezTo>
                    <a:pt x="-703" y="4219"/>
                    <a:pt x="-703" y="9844"/>
                    <a:pt x="2110" y="14063"/>
                  </a:cubicBezTo>
                  <a:cubicBezTo>
                    <a:pt x="3985" y="15938"/>
                    <a:pt x="6797" y="16876"/>
                    <a:pt x="8204" y="19220"/>
                  </a:cubicBezTo>
                  <a:cubicBezTo>
                    <a:pt x="11485" y="22970"/>
                    <a:pt x="10547" y="28126"/>
                    <a:pt x="10547" y="32814"/>
                  </a:cubicBezTo>
                  <a:cubicBezTo>
                    <a:pt x="10547" y="34689"/>
                    <a:pt x="11016" y="36095"/>
                    <a:pt x="11954" y="37502"/>
                  </a:cubicBezTo>
                  <a:cubicBezTo>
                    <a:pt x="13829" y="38908"/>
                    <a:pt x="16173" y="39377"/>
                    <a:pt x="18517" y="38908"/>
                  </a:cubicBezTo>
                  <a:cubicBezTo>
                    <a:pt x="20860" y="37971"/>
                    <a:pt x="23204" y="37971"/>
                    <a:pt x="25548" y="37971"/>
                  </a:cubicBezTo>
                  <a:cubicBezTo>
                    <a:pt x="27892" y="38908"/>
                    <a:pt x="30236" y="40314"/>
                    <a:pt x="31642" y="42658"/>
                  </a:cubicBezTo>
                  <a:cubicBezTo>
                    <a:pt x="38674" y="51565"/>
                    <a:pt x="43830" y="62347"/>
                    <a:pt x="46174" y="73597"/>
                  </a:cubicBezTo>
                  <a:cubicBezTo>
                    <a:pt x="46643" y="76410"/>
                    <a:pt x="48049" y="78754"/>
                    <a:pt x="50393" y="80629"/>
                  </a:cubicBezTo>
                  <a:cubicBezTo>
                    <a:pt x="51799" y="81098"/>
                    <a:pt x="53674" y="81566"/>
                    <a:pt x="55549" y="81566"/>
                  </a:cubicBezTo>
                  <a:cubicBezTo>
                    <a:pt x="71956" y="82035"/>
                    <a:pt x="88363" y="82035"/>
                    <a:pt x="103364" y="75003"/>
                  </a:cubicBezTo>
                  <a:cubicBezTo>
                    <a:pt x="106177" y="74066"/>
                    <a:pt x="108520" y="72191"/>
                    <a:pt x="110396" y="69847"/>
                  </a:cubicBezTo>
                  <a:cubicBezTo>
                    <a:pt x="111333" y="68441"/>
                    <a:pt x="112271" y="67034"/>
                    <a:pt x="112740" y="65628"/>
                  </a:cubicBezTo>
                  <a:lnTo>
                    <a:pt x="111802" y="66097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3220813" y="3998495"/>
              <a:ext cx="4688" cy="23439"/>
            </a:xfrm>
            <a:custGeom>
              <a:avLst/>
              <a:gdLst/>
              <a:ahLst/>
              <a:cxnLst/>
              <a:rect l="l" t="t" r="r" b="b"/>
              <a:pathLst>
                <a:path w="120000" h="23438" extrusionOk="0">
                  <a:moveTo>
                    <a:pt x="14949" y="25782"/>
                  </a:moveTo>
                  <a:cubicBezTo>
                    <a:pt x="26954" y="24845"/>
                    <a:pt x="50939" y="23907"/>
                    <a:pt x="50939" y="22970"/>
                  </a:cubicBezTo>
                  <a:cubicBezTo>
                    <a:pt x="50939" y="22032"/>
                    <a:pt x="50939" y="20626"/>
                    <a:pt x="50939" y="19688"/>
                  </a:cubicBezTo>
                  <a:cubicBezTo>
                    <a:pt x="38959" y="13126"/>
                    <a:pt x="50939" y="6563"/>
                    <a:pt x="98933" y="469"/>
                  </a:cubicBezTo>
                  <a:lnTo>
                    <a:pt x="86954" y="0"/>
                  </a:lnTo>
                  <a:cubicBezTo>
                    <a:pt x="14949" y="7500"/>
                    <a:pt x="-9061" y="15469"/>
                    <a:pt x="2944" y="23439"/>
                  </a:cubicBezTo>
                  <a:cubicBezTo>
                    <a:pt x="14949" y="23907"/>
                    <a:pt x="14949" y="24845"/>
                    <a:pt x="14949" y="25782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3253273" y="4133033"/>
              <a:ext cx="70316" cy="4688"/>
            </a:xfrm>
            <a:custGeom>
              <a:avLst/>
              <a:gdLst/>
              <a:ahLst/>
              <a:cxnLst/>
              <a:rect l="l" t="t" r="r" b="b"/>
              <a:pathLst>
                <a:path w="70315" h="4687" extrusionOk="0">
                  <a:moveTo>
                    <a:pt x="0" y="4219"/>
                  </a:moveTo>
                  <a:cubicBezTo>
                    <a:pt x="0" y="4219"/>
                    <a:pt x="66566" y="10313"/>
                    <a:pt x="72191" y="0"/>
                  </a:cubicBezTo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3381247" y="4104865"/>
              <a:ext cx="42189" cy="9375"/>
            </a:xfrm>
            <a:custGeom>
              <a:avLst/>
              <a:gdLst/>
              <a:ahLst/>
              <a:cxnLst/>
              <a:rect l="l" t="t" r="r" b="b"/>
              <a:pathLst>
                <a:path w="42189" h="9375" extrusionOk="0">
                  <a:moveTo>
                    <a:pt x="0" y="41"/>
                  </a:moveTo>
                  <a:cubicBezTo>
                    <a:pt x="0" y="41"/>
                    <a:pt x="36564" y="-1365"/>
                    <a:pt x="45471" y="12229"/>
                  </a:cubicBezTo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353340" y="3152393"/>
              <a:ext cx="225010" cy="281263"/>
            </a:xfrm>
            <a:custGeom>
              <a:avLst/>
              <a:gdLst/>
              <a:ahLst/>
              <a:cxnLst/>
              <a:rect l="l" t="t" r="r" b="b"/>
              <a:pathLst>
                <a:path w="225010" h="281262" extrusionOk="0">
                  <a:moveTo>
                    <a:pt x="213404" y="172478"/>
                  </a:moveTo>
                  <a:cubicBezTo>
                    <a:pt x="183403" y="234825"/>
                    <a:pt x="133713" y="306078"/>
                    <a:pt x="77929" y="278889"/>
                  </a:cubicBezTo>
                  <a:cubicBezTo>
                    <a:pt x="22145" y="251700"/>
                    <a:pt x="-20044" y="136383"/>
                    <a:pt x="9957" y="74036"/>
                  </a:cubicBezTo>
                  <a:cubicBezTo>
                    <a:pt x="40427" y="11689"/>
                    <a:pt x="110274" y="-16906"/>
                    <a:pt x="166527" y="10283"/>
                  </a:cubicBezTo>
                  <a:cubicBezTo>
                    <a:pt x="222780" y="37472"/>
                    <a:pt x="243405" y="110131"/>
                    <a:pt x="213404" y="172478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439197" y="3429876"/>
              <a:ext cx="32814" cy="37502"/>
            </a:xfrm>
            <a:custGeom>
              <a:avLst/>
              <a:gdLst/>
              <a:ahLst/>
              <a:cxnLst/>
              <a:rect l="l" t="t" r="r" b="b"/>
              <a:pathLst>
                <a:path w="32813" h="37501" extrusionOk="0">
                  <a:moveTo>
                    <a:pt x="7542" y="41252"/>
                  </a:moveTo>
                  <a:cubicBezTo>
                    <a:pt x="7542" y="41252"/>
                    <a:pt x="-3240" y="39377"/>
                    <a:pt x="979" y="30470"/>
                  </a:cubicBezTo>
                  <a:cubicBezTo>
                    <a:pt x="1448" y="29533"/>
                    <a:pt x="1917" y="29064"/>
                    <a:pt x="2385" y="28126"/>
                  </a:cubicBezTo>
                  <a:cubicBezTo>
                    <a:pt x="4260" y="25782"/>
                    <a:pt x="5198" y="22501"/>
                    <a:pt x="6136" y="19688"/>
                  </a:cubicBezTo>
                  <a:cubicBezTo>
                    <a:pt x="6604" y="18751"/>
                    <a:pt x="6604" y="17345"/>
                    <a:pt x="6604" y="16407"/>
                  </a:cubicBezTo>
                  <a:cubicBezTo>
                    <a:pt x="7073" y="11719"/>
                    <a:pt x="7073" y="6563"/>
                    <a:pt x="6136" y="1875"/>
                  </a:cubicBezTo>
                  <a:lnTo>
                    <a:pt x="36137" y="0"/>
                  </a:lnTo>
                  <a:cubicBezTo>
                    <a:pt x="36137" y="0"/>
                    <a:pt x="24418" y="9844"/>
                    <a:pt x="25824" y="15001"/>
                  </a:cubicBezTo>
                  <a:cubicBezTo>
                    <a:pt x="25824" y="15938"/>
                    <a:pt x="26293" y="16407"/>
                    <a:pt x="27230" y="16876"/>
                  </a:cubicBezTo>
                  <a:cubicBezTo>
                    <a:pt x="27699" y="17345"/>
                    <a:pt x="28637" y="17345"/>
                    <a:pt x="29105" y="17813"/>
                  </a:cubicBezTo>
                  <a:cubicBezTo>
                    <a:pt x="30043" y="17813"/>
                    <a:pt x="30512" y="18282"/>
                    <a:pt x="31449" y="18282"/>
                  </a:cubicBezTo>
                  <a:cubicBezTo>
                    <a:pt x="39418" y="21095"/>
                    <a:pt x="36137" y="24845"/>
                    <a:pt x="36137" y="24845"/>
                  </a:cubicBezTo>
                  <a:cubicBezTo>
                    <a:pt x="34731" y="37502"/>
                    <a:pt x="7542" y="41252"/>
                    <a:pt x="7542" y="41252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444864" y="3444407"/>
              <a:ext cx="18751" cy="4688"/>
            </a:xfrm>
            <a:custGeom>
              <a:avLst/>
              <a:gdLst/>
              <a:ahLst/>
              <a:cxnLst/>
              <a:rect l="l" t="t" r="r" b="b"/>
              <a:pathLst>
                <a:path w="18750" h="4687" extrusionOk="0">
                  <a:moveTo>
                    <a:pt x="21095" y="1875"/>
                  </a:moveTo>
                  <a:lnTo>
                    <a:pt x="0" y="4688"/>
                  </a:lnTo>
                  <a:cubicBezTo>
                    <a:pt x="469" y="3750"/>
                    <a:pt x="469" y="2344"/>
                    <a:pt x="469" y="1406"/>
                  </a:cubicBezTo>
                  <a:cubicBezTo>
                    <a:pt x="5625" y="1406"/>
                    <a:pt x="14063" y="469"/>
                    <a:pt x="19688" y="0"/>
                  </a:cubicBezTo>
                  <a:cubicBezTo>
                    <a:pt x="20157" y="938"/>
                    <a:pt x="20626" y="1406"/>
                    <a:pt x="21095" y="1875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439197" y="3448158"/>
              <a:ext cx="32814" cy="18751"/>
            </a:xfrm>
            <a:custGeom>
              <a:avLst/>
              <a:gdLst/>
              <a:ahLst/>
              <a:cxnLst/>
              <a:rect l="l" t="t" r="r" b="b"/>
              <a:pathLst>
                <a:path w="32813" h="18750" extrusionOk="0">
                  <a:moveTo>
                    <a:pt x="7542" y="22970"/>
                  </a:moveTo>
                  <a:cubicBezTo>
                    <a:pt x="7542" y="22970"/>
                    <a:pt x="-3240" y="21095"/>
                    <a:pt x="979" y="12188"/>
                  </a:cubicBezTo>
                  <a:cubicBezTo>
                    <a:pt x="5198" y="13126"/>
                    <a:pt x="9417" y="13594"/>
                    <a:pt x="14105" y="12657"/>
                  </a:cubicBezTo>
                  <a:cubicBezTo>
                    <a:pt x="21136" y="10782"/>
                    <a:pt x="27230" y="6563"/>
                    <a:pt x="31449" y="0"/>
                  </a:cubicBezTo>
                  <a:cubicBezTo>
                    <a:pt x="39418" y="2813"/>
                    <a:pt x="36137" y="6563"/>
                    <a:pt x="36137" y="6563"/>
                  </a:cubicBezTo>
                  <a:cubicBezTo>
                    <a:pt x="34731" y="19220"/>
                    <a:pt x="7542" y="22970"/>
                    <a:pt x="7542" y="22970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439197" y="3448158"/>
              <a:ext cx="32814" cy="18751"/>
            </a:xfrm>
            <a:custGeom>
              <a:avLst/>
              <a:gdLst/>
              <a:ahLst/>
              <a:cxnLst/>
              <a:rect l="l" t="t" r="r" b="b"/>
              <a:pathLst>
                <a:path w="32813" h="18750" extrusionOk="0">
                  <a:moveTo>
                    <a:pt x="7542" y="22970"/>
                  </a:moveTo>
                  <a:cubicBezTo>
                    <a:pt x="7542" y="22970"/>
                    <a:pt x="-3240" y="21095"/>
                    <a:pt x="979" y="12188"/>
                  </a:cubicBezTo>
                  <a:cubicBezTo>
                    <a:pt x="5198" y="13126"/>
                    <a:pt x="9417" y="13594"/>
                    <a:pt x="14105" y="12657"/>
                  </a:cubicBezTo>
                  <a:cubicBezTo>
                    <a:pt x="21136" y="10782"/>
                    <a:pt x="27230" y="6563"/>
                    <a:pt x="31449" y="0"/>
                  </a:cubicBezTo>
                  <a:cubicBezTo>
                    <a:pt x="39418" y="2813"/>
                    <a:pt x="36137" y="6563"/>
                    <a:pt x="36137" y="6563"/>
                  </a:cubicBezTo>
                  <a:cubicBezTo>
                    <a:pt x="34731" y="19220"/>
                    <a:pt x="7542" y="22970"/>
                    <a:pt x="7542" y="2297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420019" y="3168925"/>
              <a:ext cx="42189" cy="18751"/>
            </a:xfrm>
            <a:custGeom>
              <a:avLst/>
              <a:gdLst/>
              <a:ahLst/>
              <a:cxnLst/>
              <a:rect l="l" t="t" r="r" b="b"/>
              <a:pathLst>
                <a:path w="42189" h="18750" extrusionOk="0">
                  <a:moveTo>
                    <a:pt x="42658" y="314"/>
                  </a:moveTo>
                  <a:cubicBezTo>
                    <a:pt x="42658" y="314"/>
                    <a:pt x="9375" y="-3905"/>
                    <a:pt x="0" y="18596"/>
                  </a:cubicBezTo>
                  <a:cubicBezTo>
                    <a:pt x="4219" y="18127"/>
                    <a:pt x="7969" y="18127"/>
                    <a:pt x="12188" y="19533"/>
                  </a:cubicBezTo>
                  <a:cubicBezTo>
                    <a:pt x="14532" y="20471"/>
                    <a:pt x="17345" y="20940"/>
                    <a:pt x="20157" y="20940"/>
                  </a:cubicBezTo>
                  <a:cubicBezTo>
                    <a:pt x="24845" y="11096"/>
                    <a:pt x="32814" y="4064"/>
                    <a:pt x="42658" y="314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35634" y="3428608"/>
              <a:ext cx="271887" cy="229698"/>
            </a:xfrm>
            <a:custGeom>
              <a:avLst/>
              <a:gdLst/>
              <a:ahLst/>
              <a:cxnLst/>
              <a:rect l="l" t="t" r="r" b="b"/>
              <a:pathLst>
                <a:path w="271887" h="229697" extrusionOk="0">
                  <a:moveTo>
                    <a:pt x="260947" y="193464"/>
                  </a:moveTo>
                  <a:cubicBezTo>
                    <a:pt x="255322" y="199558"/>
                    <a:pt x="249228" y="204714"/>
                    <a:pt x="242196" y="208933"/>
                  </a:cubicBezTo>
                  <a:cubicBezTo>
                    <a:pt x="240321" y="210340"/>
                    <a:pt x="238446" y="211277"/>
                    <a:pt x="236102" y="212683"/>
                  </a:cubicBezTo>
                  <a:cubicBezTo>
                    <a:pt x="183131" y="241747"/>
                    <a:pt x="89377" y="242216"/>
                    <a:pt x="45781" y="203308"/>
                  </a:cubicBezTo>
                  <a:cubicBezTo>
                    <a:pt x="4529" y="167213"/>
                    <a:pt x="-9534" y="112835"/>
                    <a:pt x="6404" y="68771"/>
                  </a:cubicBezTo>
                  <a:cubicBezTo>
                    <a:pt x="7342" y="66427"/>
                    <a:pt x="8279" y="64552"/>
                    <a:pt x="9217" y="62208"/>
                  </a:cubicBezTo>
                  <a:cubicBezTo>
                    <a:pt x="13436" y="52364"/>
                    <a:pt x="19061" y="43457"/>
                    <a:pt x="26093" y="35488"/>
                  </a:cubicBezTo>
                  <a:cubicBezTo>
                    <a:pt x="59375" y="-2483"/>
                    <a:pt x="115159" y="-9983"/>
                    <a:pt x="162974" y="12987"/>
                  </a:cubicBezTo>
                  <a:cubicBezTo>
                    <a:pt x="167193" y="14862"/>
                    <a:pt x="171412" y="17206"/>
                    <a:pt x="175162" y="19550"/>
                  </a:cubicBezTo>
                  <a:cubicBezTo>
                    <a:pt x="177037" y="20487"/>
                    <a:pt x="178912" y="21893"/>
                    <a:pt x="180787" y="23300"/>
                  </a:cubicBezTo>
                  <a:cubicBezTo>
                    <a:pt x="185475" y="26581"/>
                    <a:pt x="190631" y="30331"/>
                    <a:pt x="194850" y="34081"/>
                  </a:cubicBezTo>
                  <a:cubicBezTo>
                    <a:pt x="197194" y="36425"/>
                    <a:pt x="199538" y="38300"/>
                    <a:pt x="202351" y="40644"/>
                  </a:cubicBezTo>
                  <a:lnTo>
                    <a:pt x="202819" y="41113"/>
                  </a:lnTo>
                  <a:cubicBezTo>
                    <a:pt x="217820" y="54707"/>
                    <a:pt x="231883" y="69708"/>
                    <a:pt x="244540" y="85178"/>
                  </a:cubicBezTo>
                  <a:cubicBezTo>
                    <a:pt x="248290" y="90334"/>
                    <a:pt x="252040" y="95022"/>
                    <a:pt x="255322" y="100178"/>
                  </a:cubicBezTo>
                  <a:cubicBezTo>
                    <a:pt x="257666" y="103460"/>
                    <a:pt x="260009" y="107210"/>
                    <a:pt x="261885" y="110491"/>
                  </a:cubicBezTo>
                  <a:cubicBezTo>
                    <a:pt x="270791" y="124554"/>
                    <a:pt x="275479" y="140961"/>
                    <a:pt x="275479" y="157368"/>
                  </a:cubicBezTo>
                  <a:cubicBezTo>
                    <a:pt x="275479" y="158775"/>
                    <a:pt x="275479" y="160181"/>
                    <a:pt x="275010" y="162056"/>
                  </a:cubicBezTo>
                  <a:lnTo>
                    <a:pt x="275010" y="162525"/>
                  </a:lnTo>
                  <a:cubicBezTo>
                    <a:pt x="274073" y="168619"/>
                    <a:pt x="272666" y="174244"/>
                    <a:pt x="269854" y="179869"/>
                  </a:cubicBezTo>
                  <a:cubicBezTo>
                    <a:pt x="267510" y="185495"/>
                    <a:pt x="264697" y="189714"/>
                    <a:pt x="260947" y="19346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35634" y="3428608"/>
              <a:ext cx="271887" cy="229698"/>
            </a:xfrm>
            <a:custGeom>
              <a:avLst/>
              <a:gdLst/>
              <a:ahLst/>
              <a:cxnLst/>
              <a:rect l="l" t="t" r="r" b="b"/>
              <a:pathLst>
                <a:path w="271887" h="229697" extrusionOk="0">
                  <a:moveTo>
                    <a:pt x="260947" y="193464"/>
                  </a:moveTo>
                  <a:cubicBezTo>
                    <a:pt x="255322" y="199558"/>
                    <a:pt x="249228" y="204714"/>
                    <a:pt x="242196" y="208933"/>
                  </a:cubicBezTo>
                  <a:cubicBezTo>
                    <a:pt x="240321" y="210340"/>
                    <a:pt x="238446" y="211277"/>
                    <a:pt x="236102" y="212683"/>
                  </a:cubicBezTo>
                  <a:cubicBezTo>
                    <a:pt x="183131" y="241747"/>
                    <a:pt x="89377" y="242216"/>
                    <a:pt x="45781" y="203308"/>
                  </a:cubicBezTo>
                  <a:cubicBezTo>
                    <a:pt x="4529" y="167213"/>
                    <a:pt x="-9534" y="112835"/>
                    <a:pt x="6404" y="68771"/>
                  </a:cubicBezTo>
                  <a:cubicBezTo>
                    <a:pt x="7342" y="66427"/>
                    <a:pt x="8279" y="64552"/>
                    <a:pt x="9217" y="62208"/>
                  </a:cubicBezTo>
                  <a:cubicBezTo>
                    <a:pt x="13436" y="52364"/>
                    <a:pt x="19061" y="43457"/>
                    <a:pt x="26093" y="35488"/>
                  </a:cubicBezTo>
                  <a:cubicBezTo>
                    <a:pt x="59375" y="-2483"/>
                    <a:pt x="115159" y="-9983"/>
                    <a:pt x="162974" y="12987"/>
                  </a:cubicBezTo>
                  <a:cubicBezTo>
                    <a:pt x="167193" y="14862"/>
                    <a:pt x="171412" y="17206"/>
                    <a:pt x="175162" y="19550"/>
                  </a:cubicBezTo>
                  <a:cubicBezTo>
                    <a:pt x="177037" y="20487"/>
                    <a:pt x="178912" y="21893"/>
                    <a:pt x="180787" y="23300"/>
                  </a:cubicBezTo>
                  <a:cubicBezTo>
                    <a:pt x="185475" y="26581"/>
                    <a:pt x="190631" y="30331"/>
                    <a:pt x="194850" y="34081"/>
                  </a:cubicBezTo>
                  <a:cubicBezTo>
                    <a:pt x="197194" y="36425"/>
                    <a:pt x="199538" y="38300"/>
                    <a:pt x="202351" y="40644"/>
                  </a:cubicBezTo>
                  <a:lnTo>
                    <a:pt x="202819" y="41113"/>
                  </a:lnTo>
                  <a:cubicBezTo>
                    <a:pt x="217820" y="54707"/>
                    <a:pt x="231883" y="69708"/>
                    <a:pt x="244540" y="85178"/>
                  </a:cubicBezTo>
                  <a:cubicBezTo>
                    <a:pt x="248290" y="90334"/>
                    <a:pt x="252040" y="95022"/>
                    <a:pt x="255322" y="100178"/>
                  </a:cubicBezTo>
                  <a:cubicBezTo>
                    <a:pt x="257666" y="103460"/>
                    <a:pt x="260009" y="107210"/>
                    <a:pt x="261885" y="110491"/>
                  </a:cubicBezTo>
                  <a:cubicBezTo>
                    <a:pt x="270791" y="124554"/>
                    <a:pt x="275479" y="140961"/>
                    <a:pt x="275479" y="157368"/>
                  </a:cubicBezTo>
                  <a:cubicBezTo>
                    <a:pt x="275479" y="158775"/>
                    <a:pt x="275479" y="160181"/>
                    <a:pt x="275010" y="162056"/>
                  </a:cubicBezTo>
                  <a:lnTo>
                    <a:pt x="275010" y="162525"/>
                  </a:lnTo>
                  <a:cubicBezTo>
                    <a:pt x="274073" y="168619"/>
                    <a:pt x="272666" y="174244"/>
                    <a:pt x="269854" y="179869"/>
                  </a:cubicBezTo>
                  <a:cubicBezTo>
                    <a:pt x="267510" y="185495"/>
                    <a:pt x="264697" y="189714"/>
                    <a:pt x="260947" y="1934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401268" y="3579414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25782" y="41721"/>
                  </a:moveTo>
                  <a:cubicBezTo>
                    <a:pt x="25314" y="41252"/>
                    <a:pt x="24376" y="40314"/>
                    <a:pt x="23907" y="39846"/>
                  </a:cubicBezTo>
                  <a:cubicBezTo>
                    <a:pt x="22032" y="37502"/>
                    <a:pt x="19688" y="35627"/>
                    <a:pt x="16876" y="34220"/>
                  </a:cubicBezTo>
                  <a:cubicBezTo>
                    <a:pt x="15938" y="33752"/>
                    <a:pt x="15001" y="33283"/>
                    <a:pt x="14063" y="32814"/>
                  </a:cubicBezTo>
                  <a:cubicBezTo>
                    <a:pt x="11251" y="31408"/>
                    <a:pt x="7969" y="30470"/>
                    <a:pt x="4688" y="30001"/>
                  </a:cubicBezTo>
                  <a:cubicBezTo>
                    <a:pt x="3281" y="29533"/>
                    <a:pt x="1406" y="29533"/>
                    <a:pt x="0" y="29533"/>
                  </a:cubicBezTo>
                  <a:lnTo>
                    <a:pt x="4219" y="9375"/>
                  </a:lnTo>
                  <a:lnTo>
                    <a:pt x="4219" y="8907"/>
                  </a:lnTo>
                  <a:lnTo>
                    <a:pt x="6094" y="0"/>
                  </a:lnTo>
                  <a:cubicBezTo>
                    <a:pt x="7500" y="2344"/>
                    <a:pt x="8907" y="5156"/>
                    <a:pt x="10313" y="7500"/>
                  </a:cubicBezTo>
                  <a:cubicBezTo>
                    <a:pt x="12657" y="10782"/>
                    <a:pt x="15001" y="14063"/>
                    <a:pt x="17813" y="14063"/>
                  </a:cubicBezTo>
                  <a:cubicBezTo>
                    <a:pt x="18751" y="14063"/>
                    <a:pt x="19220" y="13594"/>
                    <a:pt x="19688" y="13126"/>
                  </a:cubicBezTo>
                  <a:cubicBezTo>
                    <a:pt x="20157" y="12657"/>
                    <a:pt x="20626" y="12188"/>
                    <a:pt x="21095" y="11250"/>
                  </a:cubicBezTo>
                  <a:cubicBezTo>
                    <a:pt x="21563" y="10313"/>
                    <a:pt x="22032" y="9844"/>
                    <a:pt x="22501" y="9375"/>
                  </a:cubicBezTo>
                  <a:cubicBezTo>
                    <a:pt x="27189" y="2813"/>
                    <a:pt x="30001" y="7032"/>
                    <a:pt x="30001" y="7032"/>
                  </a:cubicBezTo>
                  <a:cubicBezTo>
                    <a:pt x="35158" y="8907"/>
                    <a:pt x="37502" y="15469"/>
                    <a:pt x="38439" y="21563"/>
                  </a:cubicBezTo>
                  <a:cubicBezTo>
                    <a:pt x="38439" y="22501"/>
                    <a:pt x="38439" y="23439"/>
                    <a:pt x="38908" y="24376"/>
                  </a:cubicBezTo>
                  <a:cubicBezTo>
                    <a:pt x="39377" y="29064"/>
                    <a:pt x="38908" y="33283"/>
                    <a:pt x="38439" y="37970"/>
                  </a:cubicBezTo>
                  <a:cubicBezTo>
                    <a:pt x="37970" y="37970"/>
                    <a:pt x="33283" y="47815"/>
                    <a:pt x="25782" y="41721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414863" y="3592539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2813" y="20626"/>
                  </a:moveTo>
                  <a:cubicBezTo>
                    <a:pt x="1875" y="20157"/>
                    <a:pt x="938" y="19688"/>
                    <a:pt x="0" y="19220"/>
                  </a:cubicBezTo>
                  <a:cubicBezTo>
                    <a:pt x="938" y="15001"/>
                    <a:pt x="2344" y="8438"/>
                    <a:pt x="3281" y="3281"/>
                  </a:cubicBezTo>
                  <a:cubicBezTo>
                    <a:pt x="3281" y="2813"/>
                    <a:pt x="3281" y="2813"/>
                    <a:pt x="3750" y="2344"/>
                  </a:cubicBezTo>
                  <a:cubicBezTo>
                    <a:pt x="4219" y="1875"/>
                    <a:pt x="3750" y="1406"/>
                    <a:pt x="4219" y="938"/>
                  </a:cubicBezTo>
                  <a:cubicBezTo>
                    <a:pt x="5156" y="938"/>
                    <a:pt x="5625" y="469"/>
                    <a:pt x="6094" y="0"/>
                  </a:cubicBezTo>
                  <a:lnTo>
                    <a:pt x="5625" y="3281"/>
                  </a:lnTo>
                  <a:lnTo>
                    <a:pt x="5625" y="4688"/>
                  </a:lnTo>
                  <a:lnTo>
                    <a:pt x="2813" y="20626"/>
                  </a:ln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423301" y="3585579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5555"/>
                  </a:moveTo>
                  <a:cubicBezTo>
                    <a:pt x="5625" y="31805"/>
                    <a:pt x="7032" y="27586"/>
                    <a:pt x="7500" y="23367"/>
                  </a:cubicBezTo>
                  <a:cubicBezTo>
                    <a:pt x="7500" y="20555"/>
                    <a:pt x="7500" y="18211"/>
                    <a:pt x="6563" y="15867"/>
                  </a:cubicBezTo>
                  <a:cubicBezTo>
                    <a:pt x="6094" y="14929"/>
                    <a:pt x="6094" y="14460"/>
                    <a:pt x="6094" y="13523"/>
                  </a:cubicBezTo>
                  <a:cubicBezTo>
                    <a:pt x="5156" y="9773"/>
                    <a:pt x="2813" y="6491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2657" y="3210"/>
                    <a:pt x="15001" y="9773"/>
                    <a:pt x="15938" y="15867"/>
                  </a:cubicBezTo>
                  <a:cubicBezTo>
                    <a:pt x="15938" y="16804"/>
                    <a:pt x="15938" y="17742"/>
                    <a:pt x="16407" y="18679"/>
                  </a:cubicBezTo>
                  <a:cubicBezTo>
                    <a:pt x="16876" y="23367"/>
                    <a:pt x="16407" y="27586"/>
                    <a:pt x="15938" y="32274"/>
                  </a:cubicBezTo>
                  <a:cubicBezTo>
                    <a:pt x="15938" y="31805"/>
                    <a:pt x="11250" y="41649"/>
                    <a:pt x="3750" y="35555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423301" y="3585579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5555"/>
                  </a:moveTo>
                  <a:cubicBezTo>
                    <a:pt x="5625" y="31805"/>
                    <a:pt x="7032" y="27586"/>
                    <a:pt x="7500" y="23367"/>
                  </a:cubicBezTo>
                  <a:cubicBezTo>
                    <a:pt x="7500" y="20555"/>
                    <a:pt x="7500" y="18211"/>
                    <a:pt x="6563" y="15867"/>
                  </a:cubicBezTo>
                  <a:cubicBezTo>
                    <a:pt x="6094" y="14929"/>
                    <a:pt x="6094" y="14460"/>
                    <a:pt x="6094" y="13523"/>
                  </a:cubicBezTo>
                  <a:cubicBezTo>
                    <a:pt x="5156" y="9773"/>
                    <a:pt x="2813" y="6491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2657" y="3210"/>
                    <a:pt x="15001" y="9773"/>
                    <a:pt x="15938" y="15867"/>
                  </a:cubicBezTo>
                  <a:cubicBezTo>
                    <a:pt x="15938" y="16804"/>
                    <a:pt x="15938" y="17742"/>
                    <a:pt x="16407" y="18679"/>
                  </a:cubicBezTo>
                  <a:cubicBezTo>
                    <a:pt x="16876" y="23367"/>
                    <a:pt x="16407" y="27586"/>
                    <a:pt x="15938" y="32274"/>
                  </a:cubicBezTo>
                  <a:cubicBezTo>
                    <a:pt x="15938" y="31805"/>
                    <a:pt x="11250" y="41649"/>
                    <a:pt x="3750" y="35555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148643" y="3521286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4177" y="0"/>
                  </a:moveTo>
                  <a:cubicBezTo>
                    <a:pt x="4177" y="0"/>
                    <a:pt x="-8480" y="30939"/>
                    <a:pt x="10271" y="45940"/>
                  </a:cubicBezTo>
                  <a:cubicBezTo>
                    <a:pt x="10740" y="41721"/>
                    <a:pt x="12146" y="37971"/>
                    <a:pt x="14021" y="34689"/>
                  </a:cubicBezTo>
                  <a:cubicBezTo>
                    <a:pt x="15896" y="32814"/>
                    <a:pt x="16834" y="30001"/>
                    <a:pt x="17771" y="27658"/>
                  </a:cubicBezTo>
                  <a:cubicBezTo>
                    <a:pt x="9802" y="20157"/>
                    <a:pt x="5114" y="10313"/>
                    <a:pt x="417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442902" y="3216388"/>
              <a:ext cx="243761" cy="257824"/>
            </a:xfrm>
            <a:custGeom>
              <a:avLst/>
              <a:gdLst/>
              <a:ahLst/>
              <a:cxnLst/>
              <a:rect l="l" t="t" r="r" b="b"/>
              <a:pathLst>
                <a:path w="243761" h="257824" extrusionOk="0">
                  <a:moveTo>
                    <a:pt x="186658" y="211613"/>
                  </a:moveTo>
                  <a:cubicBezTo>
                    <a:pt x="161345" y="228020"/>
                    <a:pt x="132281" y="243489"/>
                    <a:pt x="104155" y="251927"/>
                  </a:cubicBezTo>
                  <a:cubicBezTo>
                    <a:pt x="82591" y="258490"/>
                    <a:pt x="62434" y="260365"/>
                    <a:pt x="45089" y="255208"/>
                  </a:cubicBezTo>
                  <a:cubicBezTo>
                    <a:pt x="37589" y="252864"/>
                    <a:pt x="31026" y="249114"/>
                    <a:pt x="24932" y="243958"/>
                  </a:cubicBezTo>
                  <a:cubicBezTo>
                    <a:pt x="21182" y="240208"/>
                    <a:pt x="17901" y="236457"/>
                    <a:pt x="15088" y="231770"/>
                  </a:cubicBezTo>
                  <a:cubicBezTo>
                    <a:pt x="-4600" y="200831"/>
                    <a:pt x="-4132" y="146453"/>
                    <a:pt x="11338" y="99107"/>
                  </a:cubicBezTo>
                  <a:cubicBezTo>
                    <a:pt x="22120" y="66293"/>
                    <a:pt x="40402" y="37230"/>
                    <a:pt x="64309" y="21760"/>
                  </a:cubicBezTo>
                  <a:cubicBezTo>
                    <a:pt x="122905" y="-15742"/>
                    <a:pt x="197440" y="-3553"/>
                    <a:pt x="231192" y="48949"/>
                  </a:cubicBezTo>
                  <a:cubicBezTo>
                    <a:pt x="264943" y="101451"/>
                    <a:pt x="245255" y="174111"/>
                    <a:pt x="186658" y="211613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442902" y="3216388"/>
              <a:ext cx="243761" cy="257824"/>
            </a:xfrm>
            <a:custGeom>
              <a:avLst/>
              <a:gdLst/>
              <a:ahLst/>
              <a:cxnLst/>
              <a:rect l="l" t="t" r="r" b="b"/>
              <a:pathLst>
                <a:path w="243761" h="257824" extrusionOk="0">
                  <a:moveTo>
                    <a:pt x="186658" y="211613"/>
                  </a:moveTo>
                  <a:cubicBezTo>
                    <a:pt x="161345" y="228020"/>
                    <a:pt x="132281" y="243489"/>
                    <a:pt x="104155" y="251927"/>
                  </a:cubicBezTo>
                  <a:cubicBezTo>
                    <a:pt x="82591" y="258490"/>
                    <a:pt x="62434" y="260365"/>
                    <a:pt x="45089" y="255208"/>
                  </a:cubicBezTo>
                  <a:cubicBezTo>
                    <a:pt x="37589" y="252864"/>
                    <a:pt x="31026" y="249114"/>
                    <a:pt x="24932" y="243958"/>
                  </a:cubicBezTo>
                  <a:cubicBezTo>
                    <a:pt x="21182" y="240208"/>
                    <a:pt x="17901" y="236457"/>
                    <a:pt x="15088" y="231770"/>
                  </a:cubicBezTo>
                  <a:cubicBezTo>
                    <a:pt x="-4600" y="200831"/>
                    <a:pt x="-4132" y="146453"/>
                    <a:pt x="11338" y="99107"/>
                  </a:cubicBezTo>
                  <a:cubicBezTo>
                    <a:pt x="22120" y="66293"/>
                    <a:pt x="40402" y="37230"/>
                    <a:pt x="64309" y="21760"/>
                  </a:cubicBezTo>
                  <a:cubicBezTo>
                    <a:pt x="122905" y="-15742"/>
                    <a:pt x="197440" y="-3553"/>
                    <a:pt x="231192" y="48949"/>
                  </a:cubicBezTo>
                  <a:cubicBezTo>
                    <a:pt x="264943" y="101451"/>
                    <a:pt x="245255" y="174111"/>
                    <a:pt x="186658" y="211613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447677" y="3456127"/>
              <a:ext cx="46877" cy="37502"/>
            </a:xfrm>
            <a:custGeom>
              <a:avLst/>
              <a:gdLst/>
              <a:ahLst/>
              <a:cxnLst/>
              <a:rect l="l" t="t" r="r" b="b"/>
              <a:pathLst>
                <a:path w="46877" h="37501" extrusionOk="0">
                  <a:moveTo>
                    <a:pt x="36095" y="34689"/>
                  </a:moveTo>
                  <a:cubicBezTo>
                    <a:pt x="28595" y="45002"/>
                    <a:pt x="3750" y="34220"/>
                    <a:pt x="3750" y="34220"/>
                  </a:cubicBezTo>
                  <a:cubicBezTo>
                    <a:pt x="3750" y="34220"/>
                    <a:pt x="-4688" y="26720"/>
                    <a:pt x="3750" y="21563"/>
                  </a:cubicBezTo>
                  <a:cubicBezTo>
                    <a:pt x="4688" y="21095"/>
                    <a:pt x="5156" y="20626"/>
                    <a:pt x="6094" y="20157"/>
                  </a:cubicBezTo>
                  <a:cubicBezTo>
                    <a:pt x="8907" y="18751"/>
                    <a:pt x="11251" y="16876"/>
                    <a:pt x="13594" y="15001"/>
                  </a:cubicBezTo>
                  <a:cubicBezTo>
                    <a:pt x="14532" y="14063"/>
                    <a:pt x="15001" y="13594"/>
                    <a:pt x="15938" y="12657"/>
                  </a:cubicBezTo>
                  <a:cubicBezTo>
                    <a:pt x="17813" y="10313"/>
                    <a:pt x="19688" y="7500"/>
                    <a:pt x="21095" y="4219"/>
                  </a:cubicBezTo>
                  <a:cubicBezTo>
                    <a:pt x="22032" y="2813"/>
                    <a:pt x="22501" y="1406"/>
                    <a:pt x="22970" y="0"/>
                  </a:cubicBezTo>
                  <a:lnTo>
                    <a:pt x="49221" y="14063"/>
                  </a:lnTo>
                  <a:cubicBezTo>
                    <a:pt x="46408" y="14532"/>
                    <a:pt x="43596" y="15001"/>
                    <a:pt x="40783" y="15938"/>
                  </a:cubicBezTo>
                  <a:cubicBezTo>
                    <a:pt x="37033" y="17345"/>
                    <a:pt x="33283" y="18751"/>
                    <a:pt x="32345" y="21563"/>
                  </a:cubicBezTo>
                  <a:cubicBezTo>
                    <a:pt x="31876" y="22501"/>
                    <a:pt x="31876" y="22970"/>
                    <a:pt x="32345" y="23907"/>
                  </a:cubicBezTo>
                  <a:cubicBezTo>
                    <a:pt x="32814" y="24376"/>
                    <a:pt x="33283" y="25314"/>
                    <a:pt x="33752" y="25782"/>
                  </a:cubicBezTo>
                  <a:cubicBezTo>
                    <a:pt x="34220" y="26251"/>
                    <a:pt x="34689" y="26720"/>
                    <a:pt x="35158" y="27657"/>
                  </a:cubicBezTo>
                  <a:cubicBezTo>
                    <a:pt x="40783" y="32814"/>
                    <a:pt x="36095" y="34689"/>
                    <a:pt x="36095" y="34689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461271" y="3468315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0782"/>
                  </a:moveTo>
                  <a:lnTo>
                    <a:pt x="0" y="2344"/>
                  </a:lnTo>
                  <a:cubicBezTo>
                    <a:pt x="938" y="1406"/>
                    <a:pt x="1406" y="938"/>
                    <a:pt x="2344" y="0"/>
                  </a:cubicBezTo>
                  <a:cubicBezTo>
                    <a:pt x="7032" y="2813"/>
                    <a:pt x="14532" y="6563"/>
                    <a:pt x="19220" y="8907"/>
                  </a:cubicBezTo>
                  <a:cubicBezTo>
                    <a:pt x="18751" y="9375"/>
                    <a:pt x="18751" y="10313"/>
                    <a:pt x="19220" y="10782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447677" y="3477690"/>
              <a:ext cx="37502" cy="14063"/>
            </a:xfrm>
            <a:custGeom>
              <a:avLst/>
              <a:gdLst/>
              <a:ahLst/>
              <a:cxnLst/>
              <a:rect l="l" t="t" r="r" b="b"/>
              <a:pathLst>
                <a:path w="37501" h="14063" extrusionOk="0">
                  <a:moveTo>
                    <a:pt x="36095" y="13126"/>
                  </a:moveTo>
                  <a:cubicBezTo>
                    <a:pt x="28595" y="23439"/>
                    <a:pt x="3750" y="12657"/>
                    <a:pt x="3750" y="12657"/>
                  </a:cubicBezTo>
                  <a:cubicBezTo>
                    <a:pt x="3750" y="12657"/>
                    <a:pt x="-4688" y="5157"/>
                    <a:pt x="3750" y="0"/>
                  </a:cubicBezTo>
                  <a:cubicBezTo>
                    <a:pt x="7032" y="3281"/>
                    <a:pt x="10313" y="5625"/>
                    <a:pt x="14532" y="7032"/>
                  </a:cubicBezTo>
                  <a:cubicBezTo>
                    <a:pt x="21563" y="9375"/>
                    <a:pt x="29064" y="8438"/>
                    <a:pt x="35627" y="5157"/>
                  </a:cubicBezTo>
                  <a:cubicBezTo>
                    <a:pt x="40783" y="11251"/>
                    <a:pt x="36095" y="13126"/>
                    <a:pt x="36095" y="13126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447677" y="3477690"/>
              <a:ext cx="37502" cy="14063"/>
            </a:xfrm>
            <a:custGeom>
              <a:avLst/>
              <a:gdLst/>
              <a:ahLst/>
              <a:cxnLst/>
              <a:rect l="l" t="t" r="r" b="b"/>
              <a:pathLst>
                <a:path w="37501" h="14063" extrusionOk="0">
                  <a:moveTo>
                    <a:pt x="36095" y="13126"/>
                  </a:moveTo>
                  <a:cubicBezTo>
                    <a:pt x="28595" y="23439"/>
                    <a:pt x="3750" y="12657"/>
                    <a:pt x="3750" y="12657"/>
                  </a:cubicBezTo>
                  <a:cubicBezTo>
                    <a:pt x="3750" y="12657"/>
                    <a:pt x="-4688" y="5157"/>
                    <a:pt x="3750" y="0"/>
                  </a:cubicBezTo>
                  <a:cubicBezTo>
                    <a:pt x="7032" y="3281"/>
                    <a:pt x="10313" y="5625"/>
                    <a:pt x="14532" y="7032"/>
                  </a:cubicBezTo>
                  <a:cubicBezTo>
                    <a:pt x="21563" y="9375"/>
                    <a:pt x="29064" y="8438"/>
                    <a:pt x="35627" y="5157"/>
                  </a:cubicBezTo>
                  <a:cubicBezTo>
                    <a:pt x="40783" y="11251"/>
                    <a:pt x="36095" y="13126"/>
                    <a:pt x="36095" y="1312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576589" y="3229761"/>
              <a:ext cx="42189" cy="14063"/>
            </a:xfrm>
            <a:custGeom>
              <a:avLst/>
              <a:gdLst/>
              <a:ahLst/>
              <a:cxnLst/>
              <a:rect l="l" t="t" r="r" b="b"/>
              <a:pathLst>
                <a:path w="42189" h="14063" extrusionOk="0">
                  <a:moveTo>
                    <a:pt x="45940" y="11668"/>
                  </a:moveTo>
                  <a:cubicBezTo>
                    <a:pt x="45940" y="11668"/>
                    <a:pt x="19688" y="-8958"/>
                    <a:pt x="0" y="4637"/>
                  </a:cubicBezTo>
                  <a:cubicBezTo>
                    <a:pt x="3750" y="6043"/>
                    <a:pt x="7032" y="8387"/>
                    <a:pt x="9844" y="11668"/>
                  </a:cubicBezTo>
                  <a:cubicBezTo>
                    <a:pt x="11251" y="14012"/>
                    <a:pt x="13594" y="15887"/>
                    <a:pt x="15938" y="16825"/>
                  </a:cubicBezTo>
                  <a:cubicBezTo>
                    <a:pt x="24845" y="11668"/>
                    <a:pt x="35627" y="9793"/>
                    <a:pt x="45940" y="11668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87702" y="3372217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14021" y="34689"/>
                  </a:moveTo>
                  <a:cubicBezTo>
                    <a:pt x="11677" y="37970"/>
                    <a:pt x="10740" y="42189"/>
                    <a:pt x="10271" y="45940"/>
                  </a:cubicBezTo>
                  <a:cubicBezTo>
                    <a:pt x="-8480" y="30939"/>
                    <a:pt x="4177" y="0"/>
                    <a:pt x="4177" y="0"/>
                  </a:cubicBezTo>
                  <a:cubicBezTo>
                    <a:pt x="5114" y="10313"/>
                    <a:pt x="9802" y="20157"/>
                    <a:pt x="17771" y="27658"/>
                  </a:cubicBezTo>
                  <a:cubicBezTo>
                    <a:pt x="16834" y="30470"/>
                    <a:pt x="15896" y="32814"/>
                    <a:pt x="14021" y="34689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339859" y="3430813"/>
              <a:ext cx="9375" cy="28126"/>
            </a:xfrm>
            <a:custGeom>
              <a:avLst/>
              <a:gdLst/>
              <a:ahLst/>
              <a:cxnLst/>
              <a:rect l="l" t="t" r="r" b="b"/>
              <a:pathLst>
                <a:path w="9375" h="28126" extrusionOk="0">
                  <a:moveTo>
                    <a:pt x="0" y="29064"/>
                  </a:moveTo>
                  <a:lnTo>
                    <a:pt x="6094" y="0"/>
                  </a:lnTo>
                  <a:cubicBezTo>
                    <a:pt x="7500" y="2344"/>
                    <a:pt x="8907" y="5156"/>
                    <a:pt x="10313" y="7500"/>
                  </a:cubicBezTo>
                  <a:cubicBezTo>
                    <a:pt x="10313" y="15469"/>
                    <a:pt x="7969" y="22970"/>
                    <a:pt x="4688" y="30001"/>
                  </a:cubicBezTo>
                  <a:cubicBezTo>
                    <a:pt x="3281" y="29064"/>
                    <a:pt x="1875" y="29064"/>
                    <a:pt x="0" y="2906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141569" y="3429077"/>
              <a:ext cx="192196" cy="84379"/>
            </a:xfrm>
            <a:custGeom>
              <a:avLst/>
              <a:gdLst/>
              <a:ahLst/>
              <a:cxnLst/>
              <a:rect l="l" t="t" r="r" b="b"/>
              <a:pathLst>
                <a:path w="192196" h="84378" extrusionOk="0">
                  <a:moveTo>
                    <a:pt x="196884" y="41113"/>
                  </a:moveTo>
                  <a:cubicBezTo>
                    <a:pt x="195946" y="42051"/>
                    <a:pt x="195009" y="42988"/>
                    <a:pt x="194071" y="44394"/>
                  </a:cubicBezTo>
                  <a:cubicBezTo>
                    <a:pt x="188446" y="50488"/>
                    <a:pt x="182352" y="55645"/>
                    <a:pt x="175320" y="59864"/>
                  </a:cubicBezTo>
                  <a:cubicBezTo>
                    <a:pt x="173445" y="61270"/>
                    <a:pt x="171570" y="62208"/>
                    <a:pt x="169226" y="63614"/>
                  </a:cubicBezTo>
                  <a:cubicBezTo>
                    <a:pt x="123756" y="88459"/>
                    <a:pt x="48283" y="92678"/>
                    <a:pt x="0" y="68771"/>
                  </a:cubicBezTo>
                  <a:cubicBezTo>
                    <a:pt x="4219" y="56583"/>
                    <a:pt x="11251" y="45332"/>
                    <a:pt x="19688" y="35488"/>
                  </a:cubicBezTo>
                  <a:cubicBezTo>
                    <a:pt x="52971" y="-2483"/>
                    <a:pt x="108755" y="-9983"/>
                    <a:pt x="156570" y="12987"/>
                  </a:cubicBezTo>
                  <a:cubicBezTo>
                    <a:pt x="168289" y="18612"/>
                    <a:pt x="179071" y="25644"/>
                    <a:pt x="188446" y="34081"/>
                  </a:cubicBezTo>
                  <a:cubicBezTo>
                    <a:pt x="191727" y="35957"/>
                    <a:pt x="194540" y="38300"/>
                    <a:pt x="196884" y="41113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340328" y="3430813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25782" y="41252"/>
                  </a:moveTo>
                  <a:cubicBezTo>
                    <a:pt x="25314" y="40783"/>
                    <a:pt x="24376" y="39846"/>
                    <a:pt x="23907" y="39377"/>
                  </a:cubicBezTo>
                  <a:cubicBezTo>
                    <a:pt x="22032" y="37033"/>
                    <a:pt x="19688" y="35158"/>
                    <a:pt x="16876" y="33752"/>
                  </a:cubicBezTo>
                  <a:cubicBezTo>
                    <a:pt x="15938" y="33283"/>
                    <a:pt x="15001" y="32814"/>
                    <a:pt x="14063" y="32345"/>
                  </a:cubicBezTo>
                  <a:cubicBezTo>
                    <a:pt x="11251" y="30939"/>
                    <a:pt x="7969" y="30001"/>
                    <a:pt x="4688" y="29533"/>
                  </a:cubicBezTo>
                  <a:cubicBezTo>
                    <a:pt x="3281" y="29064"/>
                    <a:pt x="1406" y="29064"/>
                    <a:pt x="0" y="29064"/>
                  </a:cubicBezTo>
                  <a:lnTo>
                    <a:pt x="6094" y="0"/>
                  </a:lnTo>
                  <a:cubicBezTo>
                    <a:pt x="7500" y="2344"/>
                    <a:pt x="8907" y="5156"/>
                    <a:pt x="10313" y="7500"/>
                  </a:cubicBezTo>
                  <a:cubicBezTo>
                    <a:pt x="12657" y="10782"/>
                    <a:pt x="15469" y="14063"/>
                    <a:pt x="17813" y="14063"/>
                  </a:cubicBezTo>
                  <a:cubicBezTo>
                    <a:pt x="18751" y="14063"/>
                    <a:pt x="19220" y="13594"/>
                    <a:pt x="19688" y="13126"/>
                  </a:cubicBezTo>
                  <a:cubicBezTo>
                    <a:pt x="20157" y="12657"/>
                    <a:pt x="20626" y="12188"/>
                    <a:pt x="21095" y="11251"/>
                  </a:cubicBezTo>
                  <a:lnTo>
                    <a:pt x="22501" y="9375"/>
                  </a:lnTo>
                  <a:cubicBezTo>
                    <a:pt x="27189" y="2813"/>
                    <a:pt x="30001" y="7032"/>
                    <a:pt x="30001" y="7032"/>
                  </a:cubicBezTo>
                  <a:cubicBezTo>
                    <a:pt x="42189" y="11251"/>
                    <a:pt x="37970" y="37970"/>
                    <a:pt x="37970" y="37970"/>
                  </a:cubicBezTo>
                  <a:cubicBezTo>
                    <a:pt x="37970" y="37970"/>
                    <a:pt x="33283" y="47815"/>
                    <a:pt x="25782" y="41252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354391" y="3443470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2813" y="21095"/>
                  </a:moveTo>
                  <a:cubicBezTo>
                    <a:pt x="1875" y="20626"/>
                    <a:pt x="938" y="20157"/>
                    <a:pt x="0" y="19688"/>
                  </a:cubicBezTo>
                  <a:cubicBezTo>
                    <a:pt x="1406" y="14532"/>
                    <a:pt x="2813" y="6094"/>
                    <a:pt x="3750" y="938"/>
                  </a:cubicBezTo>
                  <a:cubicBezTo>
                    <a:pt x="4688" y="938"/>
                    <a:pt x="5156" y="469"/>
                    <a:pt x="5625" y="0"/>
                  </a:cubicBezTo>
                  <a:lnTo>
                    <a:pt x="2813" y="21095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362360" y="3436041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6024"/>
                  </a:moveTo>
                  <a:cubicBezTo>
                    <a:pt x="5625" y="32274"/>
                    <a:pt x="7032" y="28055"/>
                    <a:pt x="7500" y="23836"/>
                  </a:cubicBezTo>
                  <a:cubicBezTo>
                    <a:pt x="7500" y="16336"/>
                    <a:pt x="5156" y="9304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9688" y="5554"/>
                    <a:pt x="15469" y="32274"/>
                    <a:pt x="15469" y="32274"/>
                  </a:cubicBezTo>
                  <a:cubicBezTo>
                    <a:pt x="15469" y="32274"/>
                    <a:pt x="11250" y="42587"/>
                    <a:pt x="3750" y="3602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362360" y="3436041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6024"/>
                  </a:moveTo>
                  <a:cubicBezTo>
                    <a:pt x="5625" y="32274"/>
                    <a:pt x="7032" y="28055"/>
                    <a:pt x="7500" y="23836"/>
                  </a:cubicBezTo>
                  <a:cubicBezTo>
                    <a:pt x="7500" y="16336"/>
                    <a:pt x="5156" y="9304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9688" y="5554"/>
                    <a:pt x="15469" y="32274"/>
                    <a:pt x="15469" y="32274"/>
                  </a:cubicBezTo>
                  <a:cubicBezTo>
                    <a:pt x="15469" y="32274"/>
                    <a:pt x="11250" y="42587"/>
                    <a:pt x="3750" y="3602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87702" y="3372217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10271" y="45940"/>
                  </a:moveTo>
                  <a:cubicBezTo>
                    <a:pt x="-8480" y="30939"/>
                    <a:pt x="4177" y="0"/>
                    <a:pt x="4177" y="0"/>
                  </a:cubicBezTo>
                  <a:cubicBezTo>
                    <a:pt x="5114" y="10313"/>
                    <a:pt x="9802" y="20157"/>
                    <a:pt x="17771" y="27658"/>
                  </a:cubicBezTo>
                  <a:cubicBezTo>
                    <a:pt x="17303" y="30470"/>
                    <a:pt x="15896" y="32814"/>
                    <a:pt x="14021" y="34689"/>
                  </a:cubicBezTo>
                  <a:cubicBezTo>
                    <a:pt x="12146" y="38439"/>
                    <a:pt x="10740" y="42189"/>
                    <a:pt x="10271" y="4594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79048" y="3273914"/>
              <a:ext cx="271887" cy="229698"/>
            </a:xfrm>
            <a:custGeom>
              <a:avLst/>
              <a:gdLst/>
              <a:ahLst/>
              <a:cxnLst/>
              <a:rect l="l" t="t" r="r" b="b"/>
              <a:pathLst>
                <a:path w="271887" h="229697" extrusionOk="0">
                  <a:moveTo>
                    <a:pt x="260811" y="193464"/>
                  </a:moveTo>
                  <a:lnTo>
                    <a:pt x="258936" y="195339"/>
                  </a:lnTo>
                  <a:cubicBezTo>
                    <a:pt x="253779" y="200495"/>
                    <a:pt x="248154" y="205183"/>
                    <a:pt x="242060" y="208933"/>
                  </a:cubicBezTo>
                  <a:lnTo>
                    <a:pt x="240185" y="209871"/>
                  </a:lnTo>
                  <a:cubicBezTo>
                    <a:pt x="238779" y="210808"/>
                    <a:pt x="237372" y="211746"/>
                    <a:pt x="235966" y="212215"/>
                  </a:cubicBezTo>
                  <a:cubicBezTo>
                    <a:pt x="190026" y="237528"/>
                    <a:pt x="113617" y="241278"/>
                    <a:pt x="65802" y="216902"/>
                  </a:cubicBezTo>
                  <a:cubicBezTo>
                    <a:pt x="58302" y="213152"/>
                    <a:pt x="51739" y="208933"/>
                    <a:pt x="45645" y="203308"/>
                  </a:cubicBezTo>
                  <a:cubicBezTo>
                    <a:pt x="-6389" y="157368"/>
                    <a:pt x="-15295" y="82365"/>
                    <a:pt x="25956" y="35488"/>
                  </a:cubicBezTo>
                  <a:cubicBezTo>
                    <a:pt x="59239" y="-2483"/>
                    <a:pt x="115023" y="-9983"/>
                    <a:pt x="162838" y="12987"/>
                  </a:cubicBezTo>
                  <a:cubicBezTo>
                    <a:pt x="164244" y="13456"/>
                    <a:pt x="165650" y="14393"/>
                    <a:pt x="167057" y="15331"/>
                  </a:cubicBezTo>
                  <a:cubicBezTo>
                    <a:pt x="176901" y="20487"/>
                    <a:pt x="186276" y="26581"/>
                    <a:pt x="194714" y="34081"/>
                  </a:cubicBezTo>
                  <a:cubicBezTo>
                    <a:pt x="212996" y="49551"/>
                    <a:pt x="229403" y="66895"/>
                    <a:pt x="244404" y="85646"/>
                  </a:cubicBezTo>
                  <a:cubicBezTo>
                    <a:pt x="247217" y="89396"/>
                    <a:pt x="250498" y="93615"/>
                    <a:pt x="252842" y="97366"/>
                  </a:cubicBezTo>
                  <a:cubicBezTo>
                    <a:pt x="253779" y="98303"/>
                    <a:pt x="254248" y="99709"/>
                    <a:pt x="254717" y="100647"/>
                  </a:cubicBezTo>
                  <a:cubicBezTo>
                    <a:pt x="256123" y="102522"/>
                    <a:pt x="257061" y="104397"/>
                    <a:pt x="258467" y="106741"/>
                  </a:cubicBezTo>
                  <a:cubicBezTo>
                    <a:pt x="259873" y="109085"/>
                    <a:pt x="260342" y="110022"/>
                    <a:pt x="261280" y="111429"/>
                  </a:cubicBezTo>
                  <a:cubicBezTo>
                    <a:pt x="270186" y="125492"/>
                    <a:pt x="274874" y="141899"/>
                    <a:pt x="274874" y="158306"/>
                  </a:cubicBezTo>
                  <a:cubicBezTo>
                    <a:pt x="274874" y="166275"/>
                    <a:pt x="272530" y="173775"/>
                    <a:pt x="269249" y="180807"/>
                  </a:cubicBezTo>
                  <a:cubicBezTo>
                    <a:pt x="267374" y="185495"/>
                    <a:pt x="264092" y="189714"/>
                    <a:pt x="260811" y="19346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344078" y="3425188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25782" y="41252"/>
                  </a:moveTo>
                  <a:cubicBezTo>
                    <a:pt x="25314" y="40783"/>
                    <a:pt x="24376" y="39846"/>
                    <a:pt x="23907" y="39377"/>
                  </a:cubicBezTo>
                  <a:cubicBezTo>
                    <a:pt x="22032" y="37033"/>
                    <a:pt x="19688" y="35158"/>
                    <a:pt x="16876" y="33752"/>
                  </a:cubicBezTo>
                  <a:cubicBezTo>
                    <a:pt x="15938" y="33283"/>
                    <a:pt x="15001" y="32814"/>
                    <a:pt x="14063" y="32345"/>
                  </a:cubicBezTo>
                  <a:cubicBezTo>
                    <a:pt x="11251" y="30939"/>
                    <a:pt x="7969" y="30001"/>
                    <a:pt x="4688" y="29533"/>
                  </a:cubicBezTo>
                  <a:cubicBezTo>
                    <a:pt x="3281" y="29064"/>
                    <a:pt x="1406" y="29064"/>
                    <a:pt x="0" y="29064"/>
                  </a:cubicBezTo>
                  <a:lnTo>
                    <a:pt x="6094" y="0"/>
                  </a:lnTo>
                  <a:cubicBezTo>
                    <a:pt x="7500" y="2344"/>
                    <a:pt x="8907" y="5157"/>
                    <a:pt x="10313" y="7500"/>
                  </a:cubicBezTo>
                  <a:cubicBezTo>
                    <a:pt x="12657" y="10782"/>
                    <a:pt x="15469" y="14063"/>
                    <a:pt x="17813" y="14063"/>
                  </a:cubicBezTo>
                  <a:cubicBezTo>
                    <a:pt x="18751" y="14063"/>
                    <a:pt x="19220" y="13594"/>
                    <a:pt x="19688" y="13126"/>
                  </a:cubicBezTo>
                  <a:cubicBezTo>
                    <a:pt x="20157" y="12657"/>
                    <a:pt x="20626" y="12188"/>
                    <a:pt x="21095" y="11251"/>
                  </a:cubicBezTo>
                  <a:cubicBezTo>
                    <a:pt x="21563" y="10313"/>
                    <a:pt x="22032" y="9844"/>
                    <a:pt x="22501" y="9375"/>
                  </a:cubicBezTo>
                  <a:cubicBezTo>
                    <a:pt x="27189" y="2813"/>
                    <a:pt x="30001" y="7032"/>
                    <a:pt x="30001" y="7032"/>
                  </a:cubicBezTo>
                  <a:cubicBezTo>
                    <a:pt x="42189" y="11251"/>
                    <a:pt x="37970" y="37971"/>
                    <a:pt x="37970" y="37971"/>
                  </a:cubicBezTo>
                  <a:cubicBezTo>
                    <a:pt x="37970" y="37971"/>
                    <a:pt x="33283" y="47346"/>
                    <a:pt x="25782" y="41252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358141" y="3437845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2813" y="21095"/>
                  </a:moveTo>
                  <a:cubicBezTo>
                    <a:pt x="1875" y="20626"/>
                    <a:pt x="938" y="20157"/>
                    <a:pt x="0" y="19688"/>
                  </a:cubicBezTo>
                  <a:cubicBezTo>
                    <a:pt x="1406" y="14532"/>
                    <a:pt x="2813" y="6094"/>
                    <a:pt x="3750" y="938"/>
                  </a:cubicBezTo>
                  <a:cubicBezTo>
                    <a:pt x="4688" y="938"/>
                    <a:pt x="5156" y="469"/>
                    <a:pt x="5625" y="0"/>
                  </a:cubicBezTo>
                  <a:lnTo>
                    <a:pt x="2813" y="21095"/>
                  </a:ln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366110" y="3430416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6024"/>
                  </a:moveTo>
                  <a:cubicBezTo>
                    <a:pt x="5625" y="32274"/>
                    <a:pt x="7032" y="28055"/>
                    <a:pt x="7500" y="23836"/>
                  </a:cubicBezTo>
                  <a:cubicBezTo>
                    <a:pt x="7500" y="16336"/>
                    <a:pt x="5156" y="9304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9688" y="5554"/>
                    <a:pt x="15469" y="32274"/>
                    <a:pt x="15469" y="32274"/>
                  </a:cubicBezTo>
                  <a:cubicBezTo>
                    <a:pt x="15469" y="32274"/>
                    <a:pt x="11251" y="42118"/>
                    <a:pt x="3750" y="3602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366110" y="3430416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6024"/>
                  </a:moveTo>
                  <a:cubicBezTo>
                    <a:pt x="5625" y="32274"/>
                    <a:pt x="7032" y="28055"/>
                    <a:pt x="7500" y="23836"/>
                  </a:cubicBezTo>
                  <a:cubicBezTo>
                    <a:pt x="7500" y="16336"/>
                    <a:pt x="5156" y="9304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9688" y="5554"/>
                    <a:pt x="15469" y="32274"/>
                    <a:pt x="15469" y="32274"/>
                  </a:cubicBezTo>
                  <a:cubicBezTo>
                    <a:pt x="15469" y="32274"/>
                    <a:pt x="11251" y="42118"/>
                    <a:pt x="3750" y="3602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91452" y="3366591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4177" y="0"/>
                  </a:moveTo>
                  <a:cubicBezTo>
                    <a:pt x="4177" y="0"/>
                    <a:pt x="-8480" y="30939"/>
                    <a:pt x="10271" y="45940"/>
                  </a:cubicBezTo>
                  <a:cubicBezTo>
                    <a:pt x="10740" y="41721"/>
                    <a:pt x="12146" y="37971"/>
                    <a:pt x="14021" y="34689"/>
                  </a:cubicBezTo>
                  <a:cubicBezTo>
                    <a:pt x="15896" y="32814"/>
                    <a:pt x="16834" y="30001"/>
                    <a:pt x="17771" y="27658"/>
                  </a:cubicBezTo>
                  <a:cubicBezTo>
                    <a:pt x="10271" y="20157"/>
                    <a:pt x="5114" y="10313"/>
                    <a:pt x="417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268137" y="3130799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19220" y="26720"/>
                  </a:moveTo>
                  <a:cubicBezTo>
                    <a:pt x="16876" y="27658"/>
                    <a:pt x="14063" y="28126"/>
                    <a:pt x="11251" y="27658"/>
                  </a:cubicBezTo>
                  <a:cubicBezTo>
                    <a:pt x="7032" y="27658"/>
                    <a:pt x="3281" y="29064"/>
                    <a:pt x="0" y="30939"/>
                  </a:cubicBezTo>
                  <a:cubicBezTo>
                    <a:pt x="1875" y="7032"/>
                    <a:pt x="34689" y="0"/>
                    <a:pt x="34689" y="0"/>
                  </a:cubicBezTo>
                  <a:cubicBezTo>
                    <a:pt x="26720" y="7032"/>
                    <a:pt x="21095" y="16407"/>
                    <a:pt x="19220" y="2672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241417" y="3287369"/>
              <a:ext cx="98442" cy="93754"/>
            </a:xfrm>
            <a:custGeom>
              <a:avLst/>
              <a:gdLst/>
              <a:ahLst/>
              <a:cxnLst/>
              <a:rect l="l" t="t" r="r" b="b"/>
              <a:pathLst>
                <a:path w="98441" h="93754" extrusionOk="0">
                  <a:moveTo>
                    <a:pt x="92348" y="87191"/>
                  </a:moveTo>
                  <a:cubicBezTo>
                    <a:pt x="94692" y="90473"/>
                    <a:pt x="96567" y="94223"/>
                    <a:pt x="98911" y="97973"/>
                  </a:cubicBezTo>
                  <a:cubicBezTo>
                    <a:pt x="94223" y="96567"/>
                    <a:pt x="90004" y="94692"/>
                    <a:pt x="85785" y="92348"/>
                  </a:cubicBezTo>
                  <a:cubicBezTo>
                    <a:pt x="52034" y="75472"/>
                    <a:pt x="18751" y="38908"/>
                    <a:pt x="0" y="0"/>
                  </a:cubicBezTo>
                  <a:cubicBezTo>
                    <a:pt x="11719" y="5625"/>
                    <a:pt x="22501" y="12657"/>
                    <a:pt x="31876" y="21095"/>
                  </a:cubicBezTo>
                  <a:cubicBezTo>
                    <a:pt x="50159" y="36564"/>
                    <a:pt x="66566" y="53909"/>
                    <a:pt x="81566" y="72660"/>
                  </a:cubicBezTo>
                  <a:cubicBezTo>
                    <a:pt x="85785" y="77347"/>
                    <a:pt x="89067" y="82035"/>
                    <a:pt x="92348" y="8719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370329" y="3373623"/>
              <a:ext cx="23439" cy="14063"/>
            </a:xfrm>
            <a:custGeom>
              <a:avLst/>
              <a:gdLst/>
              <a:ahLst/>
              <a:cxnLst/>
              <a:rect l="l" t="t" r="r" b="b"/>
              <a:pathLst>
                <a:path w="23438" h="14063" extrusionOk="0">
                  <a:moveTo>
                    <a:pt x="23907" y="7500"/>
                  </a:moveTo>
                  <a:cubicBezTo>
                    <a:pt x="17345" y="11719"/>
                    <a:pt x="9844" y="14532"/>
                    <a:pt x="2344" y="15469"/>
                  </a:cubicBezTo>
                  <a:cubicBezTo>
                    <a:pt x="1875" y="14063"/>
                    <a:pt x="938" y="12657"/>
                    <a:pt x="0" y="11251"/>
                  </a:cubicBezTo>
                  <a:lnTo>
                    <a:pt x="27658" y="0"/>
                  </a:lnTo>
                  <a:cubicBezTo>
                    <a:pt x="26251" y="2344"/>
                    <a:pt x="25314" y="4688"/>
                    <a:pt x="23907" y="750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370329" y="3373623"/>
              <a:ext cx="32814" cy="46877"/>
            </a:xfrm>
            <a:custGeom>
              <a:avLst/>
              <a:gdLst/>
              <a:ahLst/>
              <a:cxnLst/>
              <a:rect l="l" t="t" r="r" b="b"/>
              <a:pathLst>
                <a:path w="32813" h="46877" extrusionOk="0">
                  <a:moveTo>
                    <a:pt x="14532" y="47815"/>
                  </a:moveTo>
                  <a:cubicBezTo>
                    <a:pt x="14532" y="47815"/>
                    <a:pt x="3750" y="49690"/>
                    <a:pt x="4688" y="39846"/>
                  </a:cubicBezTo>
                  <a:cubicBezTo>
                    <a:pt x="4688" y="38908"/>
                    <a:pt x="5156" y="37971"/>
                    <a:pt x="5156" y="37033"/>
                  </a:cubicBezTo>
                  <a:cubicBezTo>
                    <a:pt x="6094" y="34220"/>
                    <a:pt x="6094" y="30939"/>
                    <a:pt x="5625" y="28126"/>
                  </a:cubicBezTo>
                  <a:cubicBezTo>
                    <a:pt x="5625" y="27189"/>
                    <a:pt x="5156" y="25782"/>
                    <a:pt x="5156" y="24845"/>
                  </a:cubicBezTo>
                  <a:cubicBezTo>
                    <a:pt x="4688" y="21564"/>
                    <a:pt x="3750" y="18282"/>
                    <a:pt x="2344" y="15469"/>
                  </a:cubicBezTo>
                  <a:cubicBezTo>
                    <a:pt x="1875" y="14063"/>
                    <a:pt x="938" y="12657"/>
                    <a:pt x="0" y="11251"/>
                  </a:cubicBezTo>
                  <a:lnTo>
                    <a:pt x="27658" y="0"/>
                  </a:lnTo>
                  <a:cubicBezTo>
                    <a:pt x="26251" y="2344"/>
                    <a:pt x="24845" y="5157"/>
                    <a:pt x="23907" y="7500"/>
                  </a:cubicBezTo>
                  <a:cubicBezTo>
                    <a:pt x="22501" y="11251"/>
                    <a:pt x="21563" y="15001"/>
                    <a:pt x="22970" y="17345"/>
                  </a:cubicBezTo>
                  <a:cubicBezTo>
                    <a:pt x="23439" y="17813"/>
                    <a:pt x="23907" y="18282"/>
                    <a:pt x="24845" y="18751"/>
                  </a:cubicBezTo>
                  <a:cubicBezTo>
                    <a:pt x="25314" y="18751"/>
                    <a:pt x="26251" y="18751"/>
                    <a:pt x="26720" y="18751"/>
                  </a:cubicBezTo>
                  <a:lnTo>
                    <a:pt x="29064" y="18751"/>
                  </a:lnTo>
                  <a:cubicBezTo>
                    <a:pt x="37502" y="18751"/>
                    <a:pt x="35627" y="23439"/>
                    <a:pt x="35627" y="23439"/>
                  </a:cubicBezTo>
                  <a:cubicBezTo>
                    <a:pt x="38908" y="36095"/>
                    <a:pt x="14532" y="47815"/>
                    <a:pt x="14532" y="4781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375955" y="3390968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406"/>
                  </a:moveTo>
                  <a:lnTo>
                    <a:pt x="469" y="10782"/>
                  </a:lnTo>
                  <a:cubicBezTo>
                    <a:pt x="469" y="9844"/>
                    <a:pt x="0" y="8438"/>
                    <a:pt x="0" y="7500"/>
                  </a:cubicBezTo>
                  <a:cubicBezTo>
                    <a:pt x="5157" y="5625"/>
                    <a:pt x="12657" y="2344"/>
                    <a:pt x="17345" y="0"/>
                  </a:cubicBezTo>
                  <a:cubicBezTo>
                    <a:pt x="17813" y="469"/>
                    <a:pt x="18282" y="938"/>
                    <a:pt x="19220" y="1406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374959" y="3392374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374959" y="3392374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268137" y="3130799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19220" y="26720"/>
                  </a:moveTo>
                  <a:cubicBezTo>
                    <a:pt x="16876" y="27658"/>
                    <a:pt x="14063" y="28126"/>
                    <a:pt x="11251" y="27658"/>
                  </a:cubicBezTo>
                  <a:cubicBezTo>
                    <a:pt x="7032" y="27658"/>
                    <a:pt x="3281" y="29064"/>
                    <a:pt x="0" y="30939"/>
                  </a:cubicBezTo>
                  <a:cubicBezTo>
                    <a:pt x="1875" y="7032"/>
                    <a:pt x="34689" y="0"/>
                    <a:pt x="34689" y="0"/>
                  </a:cubicBezTo>
                  <a:cubicBezTo>
                    <a:pt x="26720" y="7032"/>
                    <a:pt x="21095" y="16407"/>
                    <a:pt x="19220" y="2672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228587" y="3103240"/>
              <a:ext cx="225010" cy="281263"/>
            </a:xfrm>
            <a:custGeom>
              <a:avLst/>
              <a:gdLst/>
              <a:ahLst/>
              <a:cxnLst/>
              <a:rect l="l" t="t" r="r" b="b"/>
              <a:pathLst>
                <a:path w="225010" h="281262" extrusionOk="0">
                  <a:moveTo>
                    <a:pt x="167525" y="275070"/>
                  </a:moveTo>
                  <a:cubicBezTo>
                    <a:pt x="160962" y="279289"/>
                    <a:pt x="153462" y="282102"/>
                    <a:pt x="145962" y="283508"/>
                  </a:cubicBezTo>
                  <a:cubicBezTo>
                    <a:pt x="140805" y="284446"/>
                    <a:pt x="135649" y="284446"/>
                    <a:pt x="130492" y="283508"/>
                  </a:cubicBezTo>
                  <a:cubicBezTo>
                    <a:pt x="122992" y="282571"/>
                    <a:pt x="115960" y="280696"/>
                    <a:pt x="108929" y="277883"/>
                  </a:cubicBezTo>
                  <a:cubicBezTo>
                    <a:pt x="106116" y="276946"/>
                    <a:pt x="103304" y="275539"/>
                    <a:pt x="100491" y="274133"/>
                  </a:cubicBezTo>
                  <a:lnTo>
                    <a:pt x="100022" y="273664"/>
                  </a:lnTo>
                  <a:cubicBezTo>
                    <a:pt x="68146" y="257257"/>
                    <a:pt x="36269" y="223506"/>
                    <a:pt x="17518" y="186473"/>
                  </a:cubicBezTo>
                  <a:cubicBezTo>
                    <a:pt x="4393" y="161159"/>
                    <a:pt x="-2170" y="134908"/>
                    <a:pt x="643" y="111469"/>
                  </a:cubicBezTo>
                  <a:cubicBezTo>
                    <a:pt x="9081" y="42560"/>
                    <a:pt x="66271" y="-7130"/>
                    <a:pt x="128148" y="839"/>
                  </a:cubicBezTo>
                  <a:cubicBezTo>
                    <a:pt x="190026" y="8808"/>
                    <a:pt x="233153" y="70217"/>
                    <a:pt x="224715" y="139127"/>
                  </a:cubicBezTo>
                  <a:cubicBezTo>
                    <a:pt x="221903" y="163034"/>
                    <a:pt x="217215" y="186473"/>
                    <a:pt x="210183" y="208974"/>
                  </a:cubicBezTo>
                  <a:cubicBezTo>
                    <a:pt x="209715" y="210849"/>
                    <a:pt x="208777" y="212724"/>
                    <a:pt x="208308" y="215068"/>
                  </a:cubicBezTo>
                  <a:cubicBezTo>
                    <a:pt x="198933" y="241319"/>
                    <a:pt x="185807" y="263351"/>
                    <a:pt x="167525" y="275070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228587" y="3103240"/>
              <a:ext cx="225010" cy="281263"/>
            </a:xfrm>
            <a:custGeom>
              <a:avLst/>
              <a:gdLst/>
              <a:ahLst/>
              <a:cxnLst/>
              <a:rect l="l" t="t" r="r" b="b"/>
              <a:pathLst>
                <a:path w="225010" h="281262" extrusionOk="0">
                  <a:moveTo>
                    <a:pt x="167525" y="275070"/>
                  </a:moveTo>
                  <a:cubicBezTo>
                    <a:pt x="160962" y="279289"/>
                    <a:pt x="153462" y="282102"/>
                    <a:pt x="145962" y="283508"/>
                  </a:cubicBezTo>
                  <a:cubicBezTo>
                    <a:pt x="140805" y="284446"/>
                    <a:pt x="135649" y="284446"/>
                    <a:pt x="130492" y="283508"/>
                  </a:cubicBezTo>
                  <a:cubicBezTo>
                    <a:pt x="122992" y="282571"/>
                    <a:pt x="115960" y="280696"/>
                    <a:pt x="108929" y="277883"/>
                  </a:cubicBezTo>
                  <a:cubicBezTo>
                    <a:pt x="106116" y="276946"/>
                    <a:pt x="103304" y="275539"/>
                    <a:pt x="100491" y="274133"/>
                  </a:cubicBezTo>
                  <a:lnTo>
                    <a:pt x="100022" y="273664"/>
                  </a:lnTo>
                  <a:cubicBezTo>
                    <a:pt x="68146" y="257257"/>
                    <a:pt x="36269" y="223506"/>
                    <a:pt x="17518" y="186473"/>
                  </a:cubicBezTo>
                  <a:cubicBezTo>
                    <a:pt x="4393" y="161159"/>
                    <a:pt x="-2170" y="134908"/>
                    <a:pt x="643" y="111469"/>
                  </a:cubicBezTo>
                  <a:cubicBezTo>
                    <a:pt x="9081" y="42560"/>
                    <a:pt x="66271" y="-7130"/>
                    <a:pt x="128148" y="839"/>
                  </a:cubicBezTo>
                  <a:cubicBezTo>
                    <a:pt x="190026" y="8808"/>
                    <a:pt x="233153" y="70217"/>
                    <a:pt x="224715" y="139127"/>
                  </a:cubicBezTo>
                  <a:cubicBezTo>
                    <a:pt x="221903" y="163034"/>
                    <a:pt x="217215" y="186473"/>
                    <a:pt x="210183" y="208974"/>
                  </a:cubicBezTo>
                  <a:cubicBezTo>
                    <a:pt x="209715" y="210849"/>
                    <a:pt x="208777" y="212724"/>
                    <a:pt x="208308" y="215068"/>
                  </a:cubicBezTo>
                  <a:cubicBezTo>
                    <a:pt x="198933" y="241319"/>
                    <a:pt x="185807" y="263351"/>
                    <a:pt x="167525" y="27507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372204" y="3370810"/>
              <a:ext cx="32814" cy="46877"/>
            </a:xfrm>
            <a:custGeom>
              <a:avLst/>
              <a:gdLst/>
              <a:ahLst/>
              <a:cxnLst/>
              <a:rect l="l" t="t" r="r" b="b"/>
              <a:pathLst>
                <a:path w="32813" h="46877" extrusionOk="0">
                  <a:moveTo>
                    <a:pt x="14532" y="47815"/>
                  </a:moveTo>
                  <a:cubicBezTo>
                    <a:pt x="14532" y="47815"/>
                    <a:pt x="3750" y="49690"/>
                    <a:pt x="4688" y="39846"/>
                  </a:cubicBezTo>
                  <a:cubicBezTo>
                    <a:pt x="4688" y="38908"/>
                    <a:pt x="5156" y="37970"/>
                    <a:pt x="5156" y="37033"/>
                  </a:cubicBezTo>
                  <a:cubicBezTo>
                    <a:pt x="6094" y="34220"/>
                    <a:pt x="6094" y="30939"/>
                    <a:pt x="5625" y="28126"/>
                  </a:cubicBezTo>
                  <a:cubicBezTo>
                    <a:pt x="5625" y="27189"/>
                    <a:pt x="5156" y="25782"/>
                    <a:pt x="5156" y="24845"/>
                  </a:cubicBezTo>
                  <a:cubicBezTo>
                    <a:pt x="4688" y="21563"/>
                    <a:pt x="3750" y="18282"/>
                    <a:pt x="2344" y="15469"/>
                  </a:cubicBezTo>
                  <a:cubicBezTo>
                    <a:pt x="1875" y="14063"/>
                    <a:pt x="938" y="12657"/>
                    <a:pt x="0" y="11251"/>
                  </a:cubicBezTo>
                  <a:lnTo>
                    <a:pt x="27658" y="0"/>
                  </a:lnTo>
                  <a:cubicBezTo>
                    <a:pt x="26251" y="2344"/>
                    <a:pt x="24845" y="5156"/>
                    <a:pt x="23907" y="7500"/>
                  </a:cubicBezTo>
                  <a:cubicBezTo>
                    <a:pt x="22501" y="11251"/>
                    <a:pt x="21563" y="15001"/>
                    <a:pt x="22970" y="17345"/>
                  </a:cubicBezTo>
                  <a:cubicBezTo>
                    <a:pt x="23439" y="17813"/>
                    <a:pt x="23907" y="18282"/>
                    <a:pt x="24845" y="18751"/>
                  </a:cubicBezTo>
                  <a:cubicBezTo>
                    <a:pt x="25314" y="18751"/>
                    <a:pt x="26251" y="18751"/>
                    <a:pt x="26720" y="18751"/>
                  </a:cubicBezTo>
                  <a:lnTo>
                    <a:pt x="29064" y="18751"/>
                  </a:lnTo>
                  <a:cubicBezTo>
                    <a:pt x="37502" y="18751"/>
                    <a:pt x="35627" y="23439"/>
                    <a:pt x="35627" y="23439"/>
                  </a:cubicBezTo>
                  <a:cubicBezTo>
                    <a:pt x="38908" y="36095"/>
                    <a:pt x="14532" y="47815"/>
                    <a:pt x="14532" y="47815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377830" y="3388155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406"/>
                  </a:moveTo>
                  <a:lnTo>
                    <a:pt x="469" y="10782"/>
                  </a:lnTo>
                  <a:cubicBezTo>
                    <a:pt x="469" y="9844"/>
                    <a:pt x="0" y="8438"/>
                    <a:pt x="0" y="7500"/>
                  </a:cubicBezTo>
                  <a:cubicBezTo>
                    <a:pt x="5156" y="5625"/>
                    <a:pt x="12657" y="2344"/>
                    <a:pt x="17345" y="0"/>
                  </a:cubicBezTo>
                  <a:cubicBezTo>
                    <a:pt x="17813" y="469"/>
                    <a:pt x="18751" y="938"/>
                    <a:pt x="19220" y="1406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376834" y="3389561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376834" y="3389561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270012" y="3127987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34689" y="0"/>
                  </a:moveTo>
                  <a:cubicBezTo>
                    <a:pt x="34689" y="0"/>
                    <a:pt x="1875" y="7032"/>
                    <a:pt x="0" y="30939"/>
                  </a:cubicBezTo>
                  <a:cubicBezTo>
                    <a:pt x="3750" y="29064"/>
                    <a:pt x="7500" y="28126"/>
                    <a:pt x="11719" y="27657"/>
                  </a:cubicBezTo>
                  <a:cubicBezTo>
                    <a:pt x="14532" y="28126"/>
                    <a:pt x="16876" y="27657"/>
                    <a:pt x="19688" y="26720"/>
                  </a:cubicBezTo>
                  <a:cubicBezTo>
                    <a:pt x="21095" y="16407"/>
                    <a:pt x="26720" y="6563"/>
                    <a:pt x="34689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491272" y="3462391"/>
              <a:ext cx="271887" cy="229698"/>
            </a:xfrm>
            <a:custGeom>
              <a:avLst/>
              <a:gdLst/>
              <a:ahLst/>
              <a:cxnLst/>
              <a:rect l="l" t="t" r="r" b="b"/>
              <a:pathLst>
                <a:path w="271887" h="229697" extrusionOk="0">
                  <a:moveTo>
                    <a:pt x="250324" y="197183"/>
                  </a:moveTo>
                  <a:cubicBezTo>
                    <a:pt x="209541" y="244529"/>
                    <a:pt x="134069" y="245935"/>
                    <a:pt x="81566" y="200464"/>
                  </a:cubicBezTo>
                  <a:cubicBezTo>
                    <a:pt x="56253" y="178432"/>
                    <a:pt x="29533" y="151712"/>
                    <a:pt x="14063" y="124054"/>
                  </a:cubicBezTo>
                  <a:cubicBezTo>
                    <a:pt x="5156" y="109991"/>
                    <a:pt x="469" y="93584"/>
                    <a:pt x="0" y="77177"/>
                  </a:cubicBezTo>
                  <a:cubicBezTo>
                    <a:pt x="0" y="69208"/>
                    <a:pt x="1875" y="61708"/>
                    <a:pt x="5156" y="54676"/>
                  </a:cubicBezTo>
                  <a:cubicBezTo>
                    <a:pt x="7500" y="49988"/>
                    <a:pt x="10313" y="45769"/>
                    <a:pt x="14063" y="41551"/>
                  </a:cubicBezTo>
                  <a:cubicBezTo>
                    <a:pt x="25782" y="29362"/>
                    <a:pt x="39846" y="19987"/>
                    <a:pt x="55784" y="13893"/>
                  </a:cubicBezTo>
                  <a:cubicBezTo>
                    <a:pt x="109692" y="-7670"/>
                    <a:pt x="189384" y="-5327"/>
                    <a:pt x="229229" y="29362"/>
                  </a:cubicBezTo>
                  <a:cubicBezTo>
                    <a:pt x="281263" y="74833"/>
                    <a:pt x="290638" y="149837"/>
                    <a:pt x="250324" y="197183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462133" y="3503631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32889" y="43437"/>
                  </a:moveTo>
                  <a:cubicBezTo>
                    <a:pt x="31483" y="41093"/>
                    <a:pt x="30077" y="38280"/>
                    <a:pt x="28671" y="35937"/>
                  </a:cubicBezTo>
                  <a:cubicBezTo>
                    <a:pt x="26327" y="32655"/>
                    <a:pt x="23514" y="29374"/>
                    <a:pt x="21170" y="29374"/>
                  </a:cubicBezTo>
                  <a:cubicBezTo>
                    <a:pt x="20233" y="29374"/>
                    <a:pt x="19764" y="29843"/>
                    <a:pt x="19295" y="30311"/>
                  </a:cubicBezTo>
                  <a:cubicBezTo>
                    <a:pt x="18826" y="30780"/>
                    <a:pt x="18358" y="31249"/>
                    <a:pt x="17889" y="32186"/>
                  </a:cubicBezTo>
                  <a:cubicBezTo>
                    <a:pt x="17420" y="32655"/>
                    <a:pt x="16951" y="33593"/>
                    <a:pt x="16482" y="34061"/>
                  </a:cubicBezTo>
                  <a:cubicBezTo>
                    <a:pt x="11795" y="41093"/>
                    <a:pt x="8982" y="36874"/>
                    <a:pt x="8982" y="36874"/>
                  </a:cubicBezTo>
                  <a:cubicBezTo>
                    <a:pt x="-3206" y="32655"/>
                    <a:pt x="544" y="5935"/>
                    <a:pt x="544" y="5935"/>
                  </a:cubicBezTo>
                  <a:cubicBezTo>
                    <a:pt x="544" y="5935"/>
                    <a:pt x="5232" y="-4378"/>
                    <a:pt x="12732" y="2185"/>
                  </a:cubicBezTo>
                  <a:cubicBezTo>
                    <a:pt x="13201" y="2654"/>
                    <a:pt x="14139" y="3591"/>
                    <a:pt x="14607" y="4060"/>
                  </a:cubicBezTo>
                  <a:cubicBezTo>
                    <a:pt x="16482" y="6404"/>
                    <a:pt x="19295" y="8279"/>
                    <a:pt x="21639" y="9685"/>
                  </a:cubicBezTo>
                  <a:cubicBezTo>
                    <a:pt x="22577" y="10154"/>
                    <a:pt x="23514" y="10623"/>
                    <a:pt x="24452" y="11092"/>
                  </a:cubicBezTo>
                  <a:cubicBezTo>
                    <a:pt x="27264" y="12498"/>
                    <a:pt x="30546" y="13436"/>
                    <a:pt x="33827" y="13904"/>
                  </a:cubicBezTo>
                  <a:cubicBezTo>
                    <a:pt x="35233" y="14373"/>
                    <a:pt x="37108" y="14373"/>
                    <a:pt x="38515" y="14373"/>
                  </a:cubicBezTo>
                  <a:lnTo>
                    <a:pt x="32889" y="43437"/>
                  </a:ln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481428" y="3512848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1875" y="20157"/>
                  </a:moveTo>
                  <a:cubicBezTo>
                    <a:pt x="938" y="20157"/>
                    <a:pt x="469" y="20626"/>
                    <a:pt x="0" y="21095"/>
                  </a:cubicBezTo>
                  <a:lnTo>
                    <a:pt x="2813" y="0"/>
                  </a:lnTo>
                  <a:cubicBezTo>
                    <a:pt x="3750" y="469"/>
                    <a:pt x="4688" y="938"/>
                    <a:pt x="5625" y="1406"/>
                  </a:cubicBezTo>
                  <a:cubicBezTo>
                    <a:pt x="4219" y="7032"/>
                    <a:pt x="2813" y="15001"/>
                    <a:pt x="1875" y="20157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462133" y="3503631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16482" y="34061"/>
                  </a:moveTo>
                  <a:cubicBezTo>
                    <a:pt x="11795" y="41093"/>
                    <a:pt x="8982" y="36874"/>
                    <a:pt x="8982" y="36874"/>
                  </a:cubicBezTo>
                  <a:cubicBezTo>
                    <a:pt x="-3206" y="32655"/>
                    <a:pt x="544" y="5935"/>
                    <a:pt x="544" y="5935"/>
                  </a:cubicBezTo>
                  <a:cubicBezTo>
                    <a:pt x="544" y="5935"/>
                    <a:pt x="5232" y="-4378"/>
                    <a:pt x="12732" y="2185"/>
                  </a:cubicBezTo>
                  <a:cubicBezTo>
                    <a:pt x="10857" y="5935"/>
                    <a:pt x="9451" y="10154"/>
                    <a:pt x="8982" y="14373"/>
                  </a:cubicBezTo>
                  <a:cubicBezTo>
                    <a:pt x="8513" y="21873"/>
                    <a:pt x="11326" y="28905"/>
                    <a:pt x="16482" y="34061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462133" y="3503631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16482" y="34061"/>
                  </a:moveTo>
                  <a:cubicBezTo>
                    <a:pt x="11795" y="41093"/>
                    <a:pt x="8982" y="36874"/>
                    <a:pt x="8982" y="36874"/>
                  </a:cubicBezTo>
                  <a:cubicBezTo>
                    <a:pt x="-3206" y="32655"/>
                    <a:pt x="544" y="5935"/>
                    <a:pt x="544" y="5935"/>
                  </a:cubicBezTo>
                  <a:cubicBezTo>
                    <a:pt x="544" y="5935"/>
                    <a:pt x="5232" y="-4378"/>
                    <a:pt x="12732" y="2185"/>
                  </a:cubicBezTo>
                  <a:cubicBezTo>
                    <a:pt x="10857" y="5935"/>
                    <a:pt x="9451" y="10154"/>
                    <a:pt x="8982" y="14373"/>
                  </a:cubicBezTo>
                  <a:cubicBezTo>
                    <a:pt x="8513" y="21873"/>
                    <a:pt x="11326" y="28905"/>
                    <a:pt x="16482" y="34061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735971" y="3556913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13594" y="45940"/>
                  </a:moveTo>
                  <a:cubicBezTo>
                    <a:pt x="13594" y="45940"/>
                    <a:pt x="26251" y="15001"/>
                    <a:pt x="7032" y="0"/>
                  </a:cubicBezTo>
                  <a:cubicBezTo>
                    <a:pt x="6563" y="4219"/>
                    <a:pt x="5157" y="7969"/>
                    <a:pt x="3281" y="11250"/>
                  </a:cubicBezTo>
                  <a:cubicBezTo>
                    <a:pt x="1406" y="13126"/>
                    <a:pt x="469" y="15938"/>
                    <a:pt x="0" y="18282"/>
                  </a:cubicBezTo>
                  <a:cubicBezTo>
                    <a:pt x="7500" y="25314"/>
                    <a:pt x="12657" y="35158"/>
                    <a:pt x="13594" y="4594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462133" y="3476753"/>
              <a:ext cx="84379" cy="107817"/>
            </a:xfrm>
            <a:custGeom>
              <a:avLst/>
              <a:gdLst/>
              <a:ahLst/>
              <a:cxnLst/>
              <a:rect l="l" t="t" r="r" b="b"/>
              <a:pathLst>
                <a:path w="84378" h="107817" extrusionOk="0">
                  <a:moveTo>
                    <a:pt x="42734" y="109693"/>
                  </a:moveTo>
                  <a:cubicBezTo>
                    <a:pt x="33827" y="95629"/>
                    <a:pt x="29139" y="79222"/>
                    <a:pt x="28671" y="62815"/>
                  </a:cubicBezTo>
                  <a:cubicBezTo>
                    <a:pt x="26327" y="59534"/>
                    <a:pt x="23514" y="56253"/>
                    <a:pt x="21170" y="56253"/>
                  </a:cubicBezTo>
                  <a:cubicBezTo>
                    <a:pt x="20233" y="56253"/>
                    <a:pt x="19764" y="56721"/>
                    <a:pt x="19295" y="57190"/>
                  </a:cubicBezTo>
                  <a:cubicBezTo>
                    <a:pt x="18826" y="57659"/>
                    <a:pt x="18358" y="58128"/>
                    <a:pt x="17889" y="59065"/>
                  </a:cubicBezTo>
                  <a:cubicBezTo>
                    <a:pt x="17420" y="59534"/>
                    <a:pt x="16951" y="60472"/>
                    <a:pt x="16482" y="60940"/>
                  </a:cubicBezTo>
                  <a:cubicBezTo>
                    <a:pt x="11795" y="67972"/>
                    <a:pt x="8982" y="63753"/>
                    <a:pt x="8982" y="63753"/>
                  </a:cubicBezTo>
                  <a:cubicBezTo>
                    <a:pt x="-3206" y="59534"/>
                    <a:pt x="544" y="32814"/>
                    <a:pt x="544" y="32814"/>
                  </a:cubicBezTo>
                  <a:cubicBezTo>
                    <a:pt x="544" y="32814"/>
                    <a:pt x="5232" y="22501"/>
                    <a:pt x="12732" y="29064"/>
                  </a:cubicBezTo>
                  <a:cubicBezTo>
                    <a:pt x="13201" y="29533"/>
                    <a:pt x="14139" y="30470"/>
                    <a:pt x="14607" y="30939"/>
                  </a:cubicBezTo>
                  <a:cubicBezTo>
                    <a:pt x="16482" y="33283"/>
                    <a:pt x="19295" y="35158"/>
                    <a:pt x="21639" y="36564"/>
                  </a:cubicBezTo>
                  <a:cubicBezTo>
                    <a:pt x="22577" y="37033"/>
                    <a:pt x="23514" y="37502"/>
                    <a:pt x="24452" y="37971"/>
                  </a:cubicBezTo>
                  <a:cubicBezTo>
                    <a:pt x="27264" y="39377"/>
                    <a:pt x="30546" y="40314"/>
                    <a:pt x="33827" y="40783"/>
                  </a:cubicBezTo>
                  <a:cubicBezTo>
                    <a:pt x="36171" y="36095"/>
                    <a:pt x="38984" y="31876"/>
                    <a:pt x="42734" y="27658"/>
                  </a:cubicBezTo>
                  <a:cubicBezTo>
                    <a:pt x="54453" y="15469"/>
                    <a:pt x="68516" y="6094"/>
                    <a:pt x="84454" y="0"/>
                  </a:cubicBezTo>
                  <a:cubicBezTo>
                    <a:pt x="77892" y="41252"/>
                    <a:pt x="65703" y="85316"/>
                    <a:pt x="42734" y="109693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310956" y="3317214"/>
              <a:ext cx="126568" cy="281263"/>
            </a:xfrm>
            <a:custGeom>
              <a:avLst/>
              <a:gdLst/>
              <a:ahLst/>
              <a:cxnLst/>
              <a:rect l="l" t="t" r="r" b="b"/>
              <a:pathLst>
                <a:path w="126568" h="281262" extrusionOk="0">
                  <a:moveTo>
                    <a:pt x="128282" y="283763"/>
                  </a:moveTo>
                  <a:cubicBezTo>
                    <a:pt x="125001" y="283295"/>
                    <a:pt x="121720" y="282357"/>
                    <a:pt x="118438" y="281420"/>
                  </a:cubicBezTo>
                  <a:cubicBezTo>
                    <a:pt x="115626" y="280482"/>
                    <a:pt x="112344" y="279545"/>
                    <a:pt x="109532" y="278607"/>
                  </a:cubicBezTo>
                  <a:lnTo>
                    <a:pt x="107657" y="277669"/>
                  </a:lnTo>
                  <a:cubicBezTo>
                    <a:pt x="105313" y="276732"/>
                    <a:pt x="102500" y="275326"/>
                    <a:pt x="100156" y="273919"/>
                  </a:cubicBezTo>
                  <a:cubicBezTo>
                    <a:pt x="97812" y="272513"/>
                    <a:pt x="96406" y="272044"/>
                    <a:pt x="94531" y="270638"/>
                  </a:cubicBezTo>
                  <a:cubicBezTo>
                    <a:pt x="58904" y="250012"/>
                    <a:pt x="24215" y="208760"/>
                    <a:pt x="8746" y="166571"/>
                  </a:cubicBezTo>
                  <a:cubicBezTo>
                    <a:pt x="4527" y="155320"/>
                    <a:pt x="1714" y="143132"/>
                    <a:pt x="308" y="130944"/>
                  </a:cubicBezTo>
                  <a:cubicBezTo>
                    <a:pt x="-161" y="124381"/>
                    <a:pt x="-161" y="117818"/>
                    <a:pt x="777" y="111724"/>
                  </a:cubicBezTo>
                  <a:cubicBezTo>
                    <a:pt x="3121" y="93442"/>
                    <a:pt x="9215" y="75160"/>
                    <a:pt x="18590" y="59222"/>
                  </a:cubicBezTo>
                  <a:cubicBezTo>
                    <a:pt x="19528" y="57347"/>
                    <a:pt x="20465" y="55941"/>
                    <a:pt x="21871" y="54066"/>
                  </a:cubicBezTo>
                  <a:cubicBezTo>
                    <a:pt x="45310" y="17970"/>
                    <a:pt x="84687" y="-4062"/>
                    <a:pt x="126876" y="626"/>
                  </a:cubicBezTo>
                  <a:cubicBezTo>
                    <a:pt x="117970" y="26877"/>
                    <a:pt x="104844" y="49378"/>
                    <a:pt x="86562" y="61097"/>
                  </a:cubicBezTo>
                  <a:cubicBezTo>
                    <a:pt x="85156" y="64847"/>
                    <a:pt x="84218" y="68597"/>
                    <a:pt x="85624" y="70941"/>
                  </a:cubicBezTo>
                  <a:cubicBezTo>
                    <a:pt x="86093" y="71410"/>
                    <a:pt x="86562" y="71879"/>
                    <a:pt x="87499" y="72348"/>
                  </a:cubicBezTo>
                  <a:cubicBezTo>
                    <a:pt x="87968" y="72348"/>
                    <a:pt x="88906" y="72348"/>
                    <a:pt x="89374" y="72348"/>
                  </a:cubicBezTo>
                  <a:lnTo>
                    <a:pt x="91718" y="72348"/>
                  </a:lnTo>
                  <a:cubicBezTo>
                    <a:pt x="100156" y="72348"/>
                    <a:pt x="98281" y="77035"/>
                    <a:pt x="98281" y="77035"/>
                  </a:cubicBezTo>
                  <a:cubicBezTo>
                    <a:pt x="101563" y="89223"/>
                    <a:pt x="77186" y="101411"/>
                    <a:pt x="77186" y="101411"/>
                  </a:cubicBezTo>
                  <a:cubicBezTo>
                    <a:pt x="77186" y="101411"/>
                    <a:pt x="66405" y="103287"/>
                    <a:pt x="67342" y="93442"/>
                  </a:cubicBezTo>
                  <a:cubicBezTo>
                    <a:pt x="67342" y="92505"/>
                    <a:pt x="67811" y="91567"/>
                    <a:pt x="67811" y="90630"/>
                  </a:cubicBezTo>
                  <a:cubicBezTo>
                    <a:pt x="68749" y="87817"/>
                    <a:pt x="68749" y="84536"/>
                    <a:pt x="68280" y="81723"/>
                  </a:cubicBezTo>
                  <a:cubicBezTo>
                    <a:pt x="68280" y="80786"/>
                    <a:pt x="67811" y="79379"/>
                    <a:pt x="67811" y="78442"/>
                  </a:cubicBezTo>
                  <a:cubicBezTo>
                    <a:pt x="67342" y="75160"/>
                    <a:pt x="66405" y="71879"/>
                    <a:pt x="64998" y="69066"/>
                  </a:cubicBezTo>
                  <a:cubicBezTo>
                    <a:pt x="59842" y="70004"/>
                    <a:pt x="54685" y="70004"/>
                    <a:pt x="49529" y="69066"/>
                  </a:cubicBezTo>
                  <a:cubicBezTo>
                    <a:pt x="42029" y="68129"/>
                    <a:pt x="34997" y="66254"/>
                    <a:pt x="27965" y="63441"/>
                  </a:cubicBezTo>
                  <a:cubicBezTo>
                    <a:pt x="28903" y="64847"/>
                    <a:pt x="29840" y="66722"/>
                    <a:pt x="30778" y="68129"/>
                  </a:cubicBezTo>
                  <a:cubicBezTo>
                    <a:pt x="39685" y="82192"/>
                    <a:pt x="44372" y="98599"/>
                    <a:pt x="44372" y="115006"/>
                  </a:cubicBezTo>
                  <a:cubicBezTo>
                    <a:pt x="46716" y="118287"/>
                    <a:pt x="49529" y="121569"/>
                    <a:pt x="51873" y="121569"/>
                  </a:cubicBezTo>
                  <a:cubicBezTo>
                    <a:pt x="52810" y="121569"/>
                    <a:pt x="53279" y="121100"/>
                    <a:pt x="53748" y="120631"/>
                  </a:cubicBezTo>
                  <a:cubicBezTo>
                    <a:pt x="54217" y="120162"/>
                    <a:pt x="54685" y="119694"/>
                    <a:pt x="55154" y="118756"/>
                  </a:cubicBezTo>
                  <a:cubicBezTo>
                    <a:pt x="55623" y="117818"/>
                    <a:pt x="56092" y="117350"/>
                    <a:pt x="56560" y="116881"/>
                  </a:cubicBezTo>
                  <a:cubicBezTo>
                    <a:pt x="61248" y="110318"/>
                    <a:pt x="64061" y="114537"/>
                    <a:pt x="64061" y="114537"/>
                  </a:cubicBezTo>
                  <a:cubicBezTo>
                    <a:pt x="76249" y="118756"/>
                    <a:pt x="72030" y="145476"/>
                    <a:pt x="72030" y="145476"/>
                  </a:cubicBezTo>
                  <a:cubicBezTo>
                    <a:pt x="72030" y="145476"/>
                    <a:pt x="67342" y="155320"/>
                    <a:pt x="59842" y="149226"/>
                  </a:cubicBezTo>
                  <a:cubicBezTo>
                    <a:pt x="59373" y="148757"/>
                    <a:pt x="58436" y="147820"/>
                    <a:pt x="57967" y="147351"/>
                  </a:cubicBezTo>
                  <a:cubicBezTo>
                    <a:pt x="56092" y="145007"/>
                    <a:pt x="53748" y="143132"/>
                    <a:pt x="50935" y="141726"/>
                  </a:cubicBezTo>
                  <a:cubicBezTo>
                    <a:pt x="49998" y="141257"/>
                    <a:pt x="49060" y="140788"/>
                    <a:pt x="48123" y="140319"/>
                  </a:cubicBezTo>
                  <a:cubicBezTo>
                    <a:pt x="45310" y="138913"/>
                    <a:pt x="42029" y="137976"/>
                    <a:pt x="38747" y="137507"/>
                  </a:cubicBezTo>
                  <a:cubicBezTo>
                    <a:pt x="36403" y="142195"/>
                    <a:pt x="33591" y="146413"/>
                    <a:pt x="29840" y="150632"/>
                  </a:cubicBezTo>
                  <a:lnTo>
                    <a:pt x="27965" y="152508"/>
                  </a:lnTo>
                  <a:lnTo>
                    <a:pt x="28434" y="152976"/>
                  </a:lnTo>
                  <a:cubicBezTo>
                    <a:pt x="43435" y="166571"/>
                    <a:pt x="57498" y="181571"/>
                    <a:pt x="70155" y="197041"/>
                  </a:cubicBezTo>
                  <a:cubicBezTo>
                    <a:pt x="73905" y="202197"/>
                    <a:pt x="77655" y="206885"/>
                    <a:pt x="80937" y="212041"/>
                  </a:cubicBezTo>
                  <a:cubicBezTo>
                    <a:pt x="83280" y="215323"/>
                    <a:pt x="85624" y="219073"/>
                    <a:pt x="87499" y="222354"/>
                  </a:cubicBezTo>
                  <a:cubicBezTo>
                    <a:pt x="96406" y="236418"/>
                    <a:pt x="101094" y="252825"/>
                    <a:pt x="101094" y="269232"/>
                  </a:cubicBezTo>
                  <a:cubicBezTo>
                    <a:pt x="103438" y="272513"/>
                    <a:pt x="105781" y="275794"/>
                    <a:pt x="108594" y="275794"/>
                  </a:cubicBezTo>
                  <a:cubicBezTo>
                    <a:pt x="109532" y="275794"/>
                    <a:pt x="110000" y="275326"/>
                    <a:pt x="110469" y="274857"/>
                  </a:cubicBezTo>
                  <a:cubicBezTo>
                    <a:pt x="110938" y="274388"/>
                    <a:pt x="111407" y="273919"/>
                    <a:pt x="111875" y="272982"/>
                  </a:cubicBezTo>
                  <a:cubicBezTo>
                    <a:pt x="112344" y="272044"/>
                    <a:pt x="112813" y="271575"/>
                    <a:pt x="113282" y="271107"/>
                  </a:cubicBezTo>
                  <a:cubicBezTo>
                    <a:pt x="117970" y="264544"/>
                    <a:pt x="120782" y="268763"/>
                    <a:pt x="120782" y="268763"/>
                  </a:cubicBezTo>
                  <a:cubicBezTo>
                    <a:pt x="125470" y="271107"/>
                    <a:pt x="127345" y="277201"/>
                    <a:pt x="128282" y="283763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366110" y="3339403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19688" y="26720"/>
                  </a:moveTo>
                  <a:cubicBezTo>
                    <a:pt x="17345" y="27658"/>
                    <a:pt x="14532" y="28126"/>
                    <a:pt x="11719" y="27658"/>
                  </a:cubicBezTo>
                  <a:cubicBezTo>
                    <a:pt x="7500" y="27658"/>
                    <a:pt x="3750" y="29064"/>
                    <a:pt x="0" y="30939"/>
                  </a:cubicBezTo>
                  <a:cubicBezTo>
                    <a:pt x="1875" y="7032"/>
                    <a:pt x="34689" y="0"/>
                    <a:pt x="34689" y="0"/>
                  </a:cubicBezTo>
                  <a:cubicBezTo>
                    <a:pt x="26720" y="7032"/>
                    <a:pt x="21563" y="16407"/>
                    <a:pt x="19688" y="2672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443370" y="3315964"/>
              <a:ext cx="103130" cy="178133"/>
            </a:xfrm>
            <a:custGeom>
              <a:avLst/>
              <a:gdLst/>
              <a:ahLst/>
              <a:cxnLst/>
              <a:rect l="l" t="t" r="r" b="b"/>
              <a:pathLst>
                <a:path w="103129" h="178133" extrusionOk="0">
                  <a:moveTo>
                    <a:pt x="106030" y="137819"/>
                  </a:moveTo>
                  <a:cubicBezTo>
                    <a:pt x="105561" y="142506"/>
                    <a:pt x="104623" y="147663"/>
                    <a:pt x="104155" y="152351"/>
                  </a:cubicBezTo>
                  <a:cubicBezTo>
                    <a:pt x="82591" y="158913"/>
                    <a:pt x="62434" y="160789"/>
                    <a:pt x="45089" y="155632"/>
                  </a:cubicBezTo>
                  <a:cubicBezTo>
                    <a:pt x="41339" y="157038"/>
                    <a:pt x="37589" y="158445"/>
                    <a:pt x="36652" y="161257"/>
                  </a:cubicBezTo>
                  <a:cubicBezTo>
                    <a:pt x="36183" y="162195"/>
                    <a:pt x="36183" y="162664"/>
                    <a:pt x="36652" y="163601"/>
                  </a:cubicBezTo>
                  <a:cubicBezTo>
                    <a:pt x="37120" y="164070"/>
                    <a:pt x="37589" y="165008"/>
                    <a:pt x="38058" y="165476"/>
                  </a:cubicBezTo>
                  <a:cubicBezTo>
                    <a:pt x="38527" y="165945"/>
                    <a:pt x="38995" y="166414"/>
                    <a:pt x="39464" y="167351"/>
                  </a:cubicBezTo>
                  <a:cubicBezTo>
                    <a:pt x="44621" y="173914"/>
                    <a:pt x="39933" y="175320"/>
                    <a:pt x="39933" y="175320"/>
                  </a:cubicBezTo>
                  <a:cubicBezTo>
                    <a:pt x="32433" y="185633"/>
                    <a:pt x="7588" y="174852"/>
                    <a:pt x="7588" y="174852"/>
                  </a:cubicBezTo>
                  <a:cubicBezTo>
                    <a:pt x="7588" y="174852"/>
                    <a:pt x="-850" y="167351"/>
                    <a:pt x="7588" y="162195"/>
                  </a:cubicBezTo>
                  <a:cubicBezTo>
                    <a:pt x="8525" y="161726"/>
                    <a:pt x="8994" y="161257"/>
                    <a:pt x="9932" y="160789"/>
                  </a:cubicBezTo>
                  <a:cubicBezTo>
                    <a:pt x="12744" y="159382"/>
                    <a:pt x="15088" y="157507"/>
                    <a:pt x="17432" y="155632"/>
                  </a:cubicBezTo>
                  <a:cubicBezTo>
                    <a:pt x="18369" y="154694"/>
                    <a:pt x="18838" y="154226"/>
                    <a:pt x="19776" y="153288"/>
                  </a:cubicBezTo>
                  <a:cubicBezTo>
                    <a:pt x="21651" y="150944"/>
                    <a:pt x="23526" y="148132"/>
                    <a:pt x="24932" y="144850"/>
                  </a:cubicBezTo>
                  <a:cubicBezTo>
                    <a:pt x="21182" y="141100"/>
                    <a:pt x="17901" y="137350"/>
                    <a:pt x="15088" y="132662"/>
                  </a:cubicBezTo>
                  <a:cubicBezTo>
                    <a:pt x="-4600" y="101723"/>
                    <a:pt x="-4132" y="47346"/>
                    <a:pt x="11338" y="0"/>
                  </a:cubicBezTo>
                  <a:cubicBezTo>
                    <a:pt x="72278" y="7969"/>
                    <a:pt x="114468" y="69378"/>
                    <a:pt x="106030" y="137819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468771" y="3582695"/>
              <a:ext cx="23439" cy="14063"/>
            </a:xfrm>
            <a:custGeom>
              <a:avLst/>
              <a:gdLst/>
              <a:ahLst/>
              <a:cxnLst/>
              <a:rect l="l" t="t" r="r" b="b"/>
              <a:pathLst>
                <a:path w="23438" h="14063" extrusionOk="0">
                  <a:moveTo>
                    <a:pt x="23907" y="7500"/>
                  </a:moveTo>
                  <a:cubicBezTo>
                    <a:pt x="17345" y="11719"/>
                    <a:pt x="9844" y="14532"/>
                    <a:pt x="2344" y="15469"/>
                  </a:cubicBezTo>
                  <a:cubicBezTo>
                    <a:pt x="1875" y="14063"/>
                    <a:pt x="938" y="12657"/>
                    <a:pt x="0" y="11250"/>
                  </a:cubicBezTo>
                  <a:lnTo>
                    <a:pt x="27658" y="0"/>
                  </a:lnTo>
                  <a:cubicBezTo>
                    <a:pt x="26251" y="2344"/>
                    <a:pt x="24845" y="4688"/>
                    <a:pt x="23907" y="750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468771" y="3582695"/>
              <a:ext cx="32814" cy="46877"/>
            </a:xfrm>
            <a:custGeom>
              <a:avLst/>
              <a:gdLst/>
              <a:ahLst/>
              <a:cxnLst/>
              <a:rect l="l" t="t" r="r" b="b"/>
              <a:pathLst>
                <a:path w="32813" h="46877" extrusionOk="0">
                  <a:moveTo>
                    <a:pt x="14532" y="47815"/>
                  </a:moveTo>
                  <a:cubicBezTo>
                    <a:pt x="14532" y="47815"/>
                    <a:pt x="3750" y="49690"/>
                    <a:pt x="4688" y="39846"/>
                  </a:cubicBezTo>
                  <a:cubicBezTo>
                    <a:pt x="4688" y="38908"/>
                    <a:pt x="4688" y="37970"/>
                    <a:pt x="5156" y="37033"/>
                  </a:cubicBezTo>
                  <a:cubicBezTo>
                    <a:pt x="6094" y="34220"/>
                    <a:pt x="6094" y="30939"/>
                    <a:pt x="5625" y="28126"/>
                  </a:cubicBezTo>
                  <a:cubicBezTo>
                    <a:pt x="5625" y="27189"/>
                    <a:pt x="5625" y="25782"/>
                    <a:pt x="5156" y="24845"/>
                  </a:cubicBezTo>
                  <a:cubicBezTo>
                    <a:pt x="4688" y="21563"/>
                    <a:pt x="3750" y="18282"/>
                    <a:pt x="2344" y="15469"/>
                  </a:cubicBezTo>
                  <a:cubicBezTo>
                    <a:pt x="1875" y="14063"/>
                    <a:pt x="938" y="12657"/>
                    <a:pt x="0" y="11250"/>
                  </a:cubicBezTo>
                  <a:lnTo>
                    <a:pt x="27658" y="0"/>
                  </a:lnTo>
                  <a:cubicBezTo>
                    <a:pt x="26251" y="2344"/>
                    <a:pt x="24845" y="5156"/>
                    <a:pt x="23907" y="7500"/>
                  </a:cubicBezTo>
                  <a:cubicBezTo>
                    <a:pt x="22501" y="11250"/>
                    <a:pt x="21563" y="15469"/>
                    <a:pt x="22970" y="17345"/>
                  </a:cubicBezTo>
                  <a:cubicBezTo>
                    <a:pt x="23439" y="17813"/>
                    <a:pt x="23907" y="18282"/>
                    <a:pt x="24845" y="18751"/>
                  </a:cubicBezTo>
                  <a:cubicBezTo>
                    <a:pt x="25782" y="18751"/>
                    <a:pt x="26251" y="18751"/>
                    <a:pt x="27189" y="18751"/>
                  </a:cubicBezTo>
                  <a:lnTo>
                    <a:pt x="29533" y="18751"/>
                  </a:lnTo>
                  <a:cubicBezTo>
                    <a:pt x="37970" y="18751"/>
                    <a:pt x="36095" y="23439"/>
                    <a:pt x="36095" y="23439"/>
                  </a:cubicBezTo>
                  <a:cubicBezTo>
                    <a:pt x="38908" y="36095"/>
                    <a:pt x="14532" y="47815"/>
                    <a:pt x="14532" y="4781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474397" y="3599571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406"/>
                  </a:moveTo>
                  <a:lnTo>
                    <a:pt x="469" y="10782"/>
                  </a:lnTo>
                  <a:cubicBezTo>
                    <a:pt x="469" y="9844"/>
                    <a:pt x="469" y="8438"/>
                    <a:pt x="0" y="7500"/>
                  </a:cubicBezTo>
                  <a:cubicBezTo>
                    <a:pt x="5157" y="5625"/>
                    <a:pt x="12657" y="2344"/>
                    <a:pt x="17345" y="0"/>
                  </a:cubicBezTo>
                  <a:cubicBezTo>
                    <a:pt x="17813" y="938"/>
                    <a:pt x="18282" y="1406"/>
                    <a:pt x="19220" y="1406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473401" y="3601446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3028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473401" y="3601446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3028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366110" y="3339403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19688" y="26720"/>
                  </a:moveTo>
                  <a:cubicBezTo>
                    <a:pt x="17345" y="27658"/>
                    <a:pt x="14532" y="28126"/>
                    <a:pt x="11719" y="27658"/>
                  </a:cubicBezTo>
                  <a:cubicBezTo>
                    <a:pt x="7500" y="27658"/>
                    <a:pt x="3750" y="29064"/>
                    <a:pt x="0" y="30939"/>
                  </a:cubicBezTo>
                  <a:cubicBezTo>
                    <a:pt x="1875" y="7032"/>
                    <a:pt x="34689" y="0"/>
                    <a:pt x="34689" y="0"/>
                  </a:cubicBezTo>
                  <a:cubicBezTo>
                    <a:pt x="26720" y="7032"/>
                    <a:pt x="21563" y="16407"/>
                    <a:pt x="19688" y="2672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318122" y="3318406"/>
              <a:ext cx="225010" cy="281263"/>
            </a:xfrm>
            <a:custGeom>
              <a:avLst/>
              <a:gdLst/>
              <a:ahLst/>
              <a:cxnLst/>
              <a:rect l="l" t="t" r="r" b="b"/>
              <a:pathLst>
                <a:path w="225010" h="281262" extrusionOk="0">
                  <a:moveTo>
                    <a:pt x="224715" y="139127"/>
                  </a:moveTo>
                  <a:cubicBezTo>
                    <a:pt x="216277" y="208036"/>
                    <a:pt x="192370" y="291009"/>
                    <a:pt x="130492" y="283508"/>
                  </a:cubicBezTo>
                  <a:cubicBezTo>
                    <a:pt x="68614" y="276008"/>
                    <a:pt x="-7796" y="180379"/>
                    <a:pt x="642" y="111469"/>
                  </a:cubicBezTo>
                  <a:cubicBezTo>
                    <a:pt x="9080" y="42560"/>
                    <a:pt x="66270" y="-7130"/>
                    <a:pt x="128148" y="839"/>
                  </a:cubicBezTo>
                  <a:cubicBezTo>
                    <a:pt x="190026" y="8340"/>
                    <a:pt x="233153" y="70217"/>
                    <a:pt x="224715" y="139127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462209" y="3586445"/>
              <a:ext cx="32814" cy="46877"/>
            </a:xfrm>
            <a:custGeom>
              <a:avLst/>
              <a:gdLst/>
              <a:ahLst/>
              <a:cxnLst/>
              <a:rect l="l" t="t" r="r" b="b"/>
              <a:pathLst>
                <a:path w="32813" h="46877" extrusionOk="0">
                  <a:moveTo>
                    <a:pt x="14532" y="47815"/>
                  </a:moveTo>
                  <a:cubicBezTo>
                    <a:pt x="14532" y="47815"/>
                    <a:pt x="3750" y="49690"/>
                    <a:pt x="4688" y="39846"/>
                  </a:cubicBezTo>
                  <a:cubicBezTo>
                    <a:pt x="4688" y="38908"/>
                    <a:pt x="5156" y="37970"/>
                    <a:pt x="5156" y="37033"/>
                  </a:cubicBezTo>
                  <a:cubicBezTo>
                    <a:pt x="6094" y="34220"/>
                    <a:pt x="6094" y="30939"/>
                    <a:pt x="5625" y="28126"/>
                  </a:cubicBezTo>
                  <a:cubicBezTo>
                    <a:pt x="5625" y="27189"/>
                    <a:pt x="5156" y="25782"/>
                    <a:pt x="5156" y="24845"/>
                  </a:cubicBezTo>
                  <a:cubicBezTo>
                    <a:pt x="4219" y="20157"/>
                    <a:pt x="2344" y="15469"/>
                    <a:pt x="0" y="11250"/>
                  </a:cubicBezTo>
                  <a:lnTo>
                    <a:pt x="27658" y="0"/>
                  </a:lnTo>
                  <a:cubicBezTo>
                    <a:pt x="27658" y="0"/>
                    <a:pt x="19688" y="13126"/>
                    <a:pt x="22970" y="17345"/>
                  </a:cubicBezTo>
                  <a:cubicBezTo>
                    <a:pt x="23439" y="17813"/>
                    <a:pt x="23907" y="18282"/>
                    <a:pt x="24845" y="18751"/>
                  </a:cubicBezTo>
                  <a:cubicBezTo>
                    <a:pt x="25314" y="18751"/>
                    <a:pt x="26251" y="18751"/>
                    <a:pt x="26720" y="18751"/>
                  </a:cubicBezTo>
                  <a:lnTo>
                    <a:pt x="29064" y="18751"/>
                  </a:lnTo>
                  <a:cubicBezTo>
                    <a:pt x="37502" y="18751"/>
                    <a:pt x="35627" y="23439"/>
                    <a:pt x="35627" y="23439"/>
                  </a:cubicBezTo>
                  <a:cubicBezTo>
                    <a:pt x="38439" y="36095"/>
                    <a:pt x="14532" y="47815"/>
                    <a:pt x="14532" y="47815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467365" y="3603790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406"/>
                  </a:moveTo>
                  <a:lnTo>
                    <a:pt x="469" y="10782"/>
                  </a:lnTo>
                  <a:cubicBezTo>
                    <a:pt x="469" y="9844"/>
                    <a:pt x="0" y="8438"/>
                    <a:pt x="0" y="7500"/>
                  </a:cubicBezTo>
                  <a:cubicBezTo>
                    <a:pt x="5157" y="5625"/>
                    <a:pt x="12657" y="2344"/>
                    <a:pt x="17345" y="0"/>
                  </a:cubicBezTo>
                  <a:cubicBezTo>
                    <a:pt x="18282" y="469"/>
                    <a:pt x="18751" y="938"/>
                    <a:pt x="19220" y="1406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466838" y="3605196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3809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466838" y="3605196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3809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359548" y="3343622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34689" y="0"/>
                  </a:moveTo>
                  <a:cubicBezTo>
                    <a:pt x="34689" y="0"/>
                    <a:pt x="1875" y="7032"/>
                    <a:pt x="0" y="30939"/>
                  </a:cubicBezTo>
                  <a:cubicBezTo>
                    <a:pt x="3750" y="29064"/>
                    <a:pt x="7500" y="28126"/>
                    <a:pt x="11719" y="27657"/>
                  </a:cubicBezTo>
                  <a:cubicBezTo>
                    <a:pt x="14532" y="28126"/>
                    <a:pt x="16876" y="27657"/>
                    <a:pt x="19688" y="26720"/>
                  </a:cubicBezTo>
                  <a:cubicBezTo>
                    <a:pt x="21095" y="16407"/>
                    <a:pt x="26720" y="6563"/>
                    <a:pt x="34689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408547" y="3611290"/>
              <a:ext cx="98442" cy="454708"/>
            </a:xfrm>
            <a:custGeom>
              <a:avLst/>
              <a:gdLst/>
              <a:ahLst/>
              <a:cxnLst/>
              <a:rect l="l" t="t" r="r" b="b"/>
              <a:pathLst>
                <a:path w="98441" h="454708" extrusionOk="0">
                  <a:moveTo>
                    <a:pt x="66318" y="0"/>
                  </a:moveTo>
                  <a:cubicBezTo>
                    <a:pt x="55537" y="938"/>
                    <a:pt x="47099" y="10782"/>
                    <a:pt x="48036" y="21564"/>
                  </a:cubicBezTo>
                  <a:cubicBezTo>
                    <a:pt x="48036" y="22501"/>
                    <a:pt x="48505" y="23439"/>
                    <a:pt x="48505" y="24376"/>
                  </a:cubicBezTo>
                  <a:cubicBezTo>
                    <a:pt x="52724" y="37971"/>
                    <a:pt x="69600" y="42658"/>
                    <a:pt x="80850" y="52034"/>
                  </a:cubicBezTo>
                  <a:cubicBezTo>
                    <a:pt x="92101" y="61409"/>
                    <a:pt x="97257" y="75941"/>
                    <a:pt x="98664" y="90473"/>
                  </a:cubicBezTo>
                  <a:cubicBezTo>
                    <a:pt x="101007" y="118130"/>
                    <a:pt x="91163" y="145319"/>
                    <a:pt x="71475" y="165008"/>
                  </a:cubicBezTo>
                  <a:cubicBezTo>
                    <a:pt x="61631" y="174852"/>
                    <a:pt x="49443" y="182352"/>
                    <a:pt x="39598" y="192196"/>
                  </a:cubicBezTo>
                  <a:cubicBezTo>
                    <a:pt x="28348" y="204853"/>
                    <a:pt x="18972" y="218916"/>
                    <a:pt x="12410" y="233917"/>
                  </a:cubicBezTo>
                  <a:cubicBezTo>
                    <a:pt x="6316" y="244699"/>
                    <a:pt x="2097" y="256887"/>
                    <a:pt x="222" y="269075"/>
                  </a:cubicBezTo>
                  <a:cubicBezTo>
                    <a:pt x="-1654" y="288763"/>
                    <a:pt x="8659" y="307514"/>
                    <a:pt x="20379" y="323452"/>
                  </a:cubicBezTo>
                  <a:cubicBezTo>
                    <a:pt x="32098" y="339390"/>
                    <a:pt x="46630" y="353454"/>
                    <a:pt x="55537" y="371267"/>
                  </a:cubicBezTo>
                  <a:cubicBezTo>
                    <a:pt x="68193" y="395643"/>
                    <a:pt x="70068" y="423769"/>
                    <a:pt x="61162" y="450020"/>
                  </a:cubicBezTo>
                  <a:cubicBezTo>
                    <a:pt x="60693" y="451896"/>
                    <a:pt x="59287" y="453771"/>
                    <a:pt x="57880" y="455177"/>
                  </a:cubicBezTo>
                  <a:cubicBezTo>
                    <a:pt x="56005" y="456583"/>
                    <a:pt x="54130" y="456115"/>
                    <a:pt x="52724" y="454239"/>
                  </a:cubicBezTo>
                  <a:cubicBezTo>
                    <a:pt x="52724" y="454239"/>
                    <a:pt x="52724" y="454239"/>
                    <a:pt x="52724" y="453771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414848" y="3607540"/>
              <a:ext cx="93754" cy="192196"/>
            </a:xfrm>
            <a:custGeom>
              <a:avLst/>
              <a:gdLst/>
              <a:ahLst/>
              <a:cxnLst/>
              <a:rect l="l" t="t" r="r" b="b"/>
              <a:pathLst>
                <a:path w="93754" h="192196" extrusionOk="0">
                  <a:moveTo>
                    <a:pt x="2358" y="0"/>
                  </a:moveTo>
                  <a:cubicBezTo>
                    <a:pt x="-454" y="3281"/>
                    <a:pt x="-923" y="8438"/>
                    <a:pt x="1890" y="12188"/>
                  </a:cubicBezTo>
                  <a:cubicBezTo>
                    <a:pt x="4702" y="15469"/>
                    <a:pt x="8921" y="17345"/>
                    <a:pt x="13140" y="17345"/>
                  </a:cubicBezTo>
                  <a:cubicBezTo>
                    <a:pt x="18297" y="17345"/>
                    <a:pt x="24391" y="15469"/>
                    <a:pt x="28610" y="18751"/>
                  </a:cubicBezTo>
                  <a:cubicBezTo>
                    <a:pt x="31422" y="21095"/>
                    <a:pt x="33297" y="24845"/>
                    <a:pt x="33297" y="29064"/>
                  </a:cubicBezTo>
                  <a:cubicBezTo>
                    <a:pt x="33297" y="32814"/>
                    <a:pt x="33766" y="36564"/>
                    <a:pt x="34704" y="40314"/>
                  </a:cubicBezTo>
                  <a:cubicBezTo>
                    <a:pt x="35641" y="43596"/>
                    <a:pt x="37516" y="46408"/>
                    <a:pt x="39860" y="48752"/>
                  </a:cubicBezTo>
                  <a:cubicBezTo>
                    <a:pt x="42204" y="51565"/>
                    <a:pt x="45485" y="53909"/>
                    <a:pt x="49236" y="55784"/>
                  </a:cubicBezTo>
                  <a:cubicBezTo>
                    <a:pt x="57205" y="58596"/>
                    <a:pt x="66111" y="56253"/>
                    <a:pt x="74080" y="58596"/>
                  </a:cubicBezTo>
                  <a:cubicBezTo>
                    <a:pt x="84862" y="61878"/>
                    <a:pt x="90487" y="73128"/>
                    <a:pt x="93300" y="83910"/>
                  </a:cubicBezTo>
                  <a:cubicBezTo>
                    <a:pt x="97519" y="96567"/>
                    <a:pt x="98457" y="110161"/>
                    <a:pt x="95644" y="123287"/>
                  </a:cubicBezTo>
                  <a:cubicBezTo>
                    <a:pt x="92831" y="131725"/>
                    <a:pt x="89550" y="139694"/>
                    <a:pt x="84862" y="147194"/>
                  </a:cubicBezTo>
                  <a:cubicBezTo>
                    <a:pt x="80643" y="154695"/>
                    <a:pt x="78299" y="163601"/>
                    <a:pt x="77831" y="172508"/>
                  </a:cubicBezTo>
                  <a:cubicBezTo>
                    <a:pt x="77831" y="181414"/>
                    <a:pt x="82987" y="189852"/>
                    <a:pt x="90956" y="193602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15662" y="4076780"/>
              <a:ext cx="121881" cy="140631"/>
            </a:xfrm>
            <a:custGeom>
              <a:avLst/>
              <a:gdLst/>
              <a:ahLst/>
              <a:cxnLst/>
              <a:rect l="l" t="t" r="r" b="b"/>
              <a:pathLst>
                <a:path w="121880" h="140631" extrusionOk="0">
                  <a:moveTo>
                    <a:pt x="8907" y="0"/>
                  </a:moveTo>
                  <a:lnTo>
                    <a:pt x="0" y="5156"/>
                  </a:lnTo>
                  <a:lnTo>
                    <a:pt x="11719" y="48283"/>
                  </a:lnTo>
                  <a:cubicBezTo>
                    <a:pt x="11719" y="48283"/>
                    <a:pt x="15469" y="50627"/>
                    <a:pt x="21095" y="54377"/>
                  </a:cubicBezTo>
                  <a:cubicBezTo>
                    <a:pt x="31408" y="61409"/>
                    <a:pt x="47815" y="73128"/>
                    <a:pt x="56721" y="85785"/>
                  </a:cubicBezTo>
                  <a:cubicBezTo>
                    <a:pt x="70316" y="105005"/>
                    <a:pt x="129850" y="159851"/>
                    <a:pt x="122349" y="136881"/>
                  </a:cubicBezTo>
                  <a:cubicBezTo>
                    <a:pt x="114849" y="113911"/>
                    <a:pt x="111099" y="118599"/>
                    <a:pt x="111099" y="118599"/>
                  </a:cubicBezTo>
                  <a:cubicBezTo>
                    <a:pt x="111099" y="118599"/>
                    <a:pt x="124224" y="84379"/>
                    <a:pt x="91879" y="68909"/>
                  </a:cubicBezTo>
                  <a:cubicBezTo>
                    <a:pt x="67503" y="57190"/>
                    <a:pt x="31876" y="23439"/>
                    <a:pt x="15938" y="7969"/>
                  </a:cubicBezTo>
                  <a:cubicBezTo>
                    <a:pt x="12188" y="2813"/>
                    <a:pt x="8907" y="0"/>
                    <a:pt x="8907" y="0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814104" y="4170710"/>
              <a:ext cx="206259" cy="304701"/>
            </a:xfrm>
            <a:custGeom>
              <a:avLst/>
              <a:gdLst/>
              <a:ahLst/>
              <a:cxnLst/>
              <a:rect l="l" t="t" r="r" b="b"/>
              <a:pathLst>
                <a:path w="206259" h="304701" extrusionOk="0">
                  <a:moveTo>
                    <a:pt x="189066" y="21387"/>
                  </a:moveTo>
                  <a:cubicBezTo>
                    <a:pt x="194223" y="26544"/>
                    <a:pt x="198911" y="32169"/>
                    <a:pt x="202661" y="38732"/>
                  </a:cubicBezTo>
                  <a:cubicBezTo>
                    <a:pt x="206411" y="45295"/>
                    <a:pt x="206880" y="52795"/>
                    <a:pt x="204536" y="59827"/>
                  </a:cubicBezTo>
                  <a:cubicBezTo>
                    <a:pt x="203130" y="63577"/>
                    <a:pt x="200317" y="66858"/>
                    <a:pt x="198442" y="70608"/>
                  </a:cubicBezTo>
                  <a:cubicBezTo>
                    <a:pt x="190473" y="88890"/>
                    <a:pt x="211099" y="108579"/>
                    <a:pt x="207349" y="127798"/>
                  </a:cubicBezTo>
                  <a:cubicBezTo>
                    <a:pt x="205005" y="139518"/>
                    <a:pt x="194223" y="147956"/>
                    <a:pt x="184848" y="155925"/>
                  </a:cubicBezTo>
                  <a:cubicBezTo>
                    <a:pt x="175472" y="163894"/>
                    <a:pt x="166565" y="174676"/>
                    <a:pt x="168909" y="186864"/>
                  </a:cubicBezTo>
                  <a:cubicBezTo>
                    <a:pt x="170784" y="192489"/>
                    <a:pt x="173128" y="197645"/>
                    <a:pt x="176410" y="202333"/>
                  </a:cubicBezTo>
                  <a:cubicBezTo>
                    <a:pt x="179691" y="207490"/>
                    <a:pt x="180160" y="213584"/>
                    <a:pt x="177347" y="218740"/>
                  </a:cubicBezTo>
                  <a:cubicBezTo>
                    <a:pt x="171722" y="227178"/>
                    <a:pt x="155784" y="225772"/>
                    <a:pt x="153909" y="235616"/>
                  </a:cubicBezTo>
                  <a:cubicBezTo>
                    <a:pt x="152034" y="244522"/>
                    <a:pt x="163753" y="253429"/>
                    <a:pt x="159065" y="260929"/>
                  </a:cubicBezTo>
                  <a:cubicBezTo>
                    <a:pt x="156252" y="264211"/>
                    <a:pt x="151565" y="265617"/>
                    <a:pt x="147346" y="264211"/>
                  </a:cubicBezTo>
                  <a:cubicBezTo>
                    <a:pt x="143127" y="262805"/>
                    <a:pt x="138908" y="261398"/>
                    <a:pt x="134689" y="260929"/>
                  </a:cubicBezTo>
                  <a:cubicBezTo>
                    <a:pt x="126251" y="260461"/>
                    <a:pt x="118751" y="266555"/>
                    <a:pt x="118282" y="275461"/>
                  </a:cubicBezTo>
                  <a:cubicBezTo>
                    <a:pt x="118282" y="278274"/>
                    <a:pt x="118751" y="281555"/>
                    <a:pt x="120157" y="283899"/>
                  </a:cubicBezTo>
                  <a:cubicBezTo>
                    <a:pt x="122501" y="288587"/>
                    <a:pt x="127189" y="292337"/>
                    <a:pt x="126720" y="297025"/>
                  </a:cubicBezTo>
                  <a:cubicBezTo>
                    <a:pt x="126251" y="300306"/>
                    <a:pt x="123907" y="303119"/>
                    <a:pt x="121095" y="304525"/>
                  </a:cubicBezTo>
                  <a:cubicBezTo>
                    <a:pt x="110782" y="309682"/>
                    <a:pt x="98125" y="305932"/>
                    <a:pt x="92031" y="296087"/>
                  </a:cubicBezTo>
                  <a:cubicBezTo>
                    <a:pt x="88281" y="288587"/>
                    <a:pt x="89218" y="279212"/>
                    <a:pt x="89687" y="270774"/>
                  </a:cubicBezTo>
                  <a:cubicBezTo>
                    <a:pt x="90156" y="262336"/>
                    <a:pt x="89687" y="252492"/>
                    <a:pt x="83593" y="246398"/>
                  </a:cubicBezTo>
                  <a:cubicBezTo>
                    <a:pt x="80312" y="243585"/>
                    <a:pt x="77030" y="241710"/>
                    <a:pt x="73280" y="239835"/>
                  </a:cubicBezTo>
                  <a:cubicBezTo>
                    <a:pt x="62498" y="234678"/>
                    <a:pt x="53123" y="227647"/>
                    <a:pt x="44685" y="219209"/>
                  </a:cubicBezTo>
                  <a:cubicBezTo>
                    <a:pt x="37185" y="211708"/>
                    <a:pt x="30622" y="202333"/>
                    <a:pt x="31091" y="192020"/>
                  </a:cubicBezTo>
                  <a:cubicBezTo>
                    <a:pt x="31559" y="180301"/>
                    <a:pt x="41872" y="169988"/>
                    <a:pt x="40935" y="158269"/>
                  </a:cubicBezTo>
                  <a:cubicBezTo>
                    <a:pt x="39997" y="146549"/>
                    <a:pt x="28278" y="137643"/>
                    <a:pt x="17965" y="130611"/>
                  </a:cubicBezTo>
                  <a:cubicBezTo>
                    <a:pt x="7652" y="123580"/>
                    <a:pt x="-2661" y="112329"/>
                    <a:pt x="620" y="100141"/>
                  </a:cubicBezTo>
                  <a:cubicBezTo>
                    <a:pt x="4371" y="87015"/>
                    <a:pt x="20778" y="83265"/>
                    <a:pt x="29215" y="72952"/>
                  </a:cubicBezTo>
                  <a:cubicBezTo>
                    <a:pt x="32028" y="68733"/>
                    <a:pt x="34372" y="64046"/>
                    <a:pt x="35309" y="59358"/>
                  </a:cubicBezTo>
                  <a:cubicBezTo>
                    <a:pt x="37653" y="50451"/>
                    <a:pt x="38122" y="41545"/>
                    <a:pt x="39997" y="33107"/>
                  </a:cubicBezTo>
                  <a:cubicBezTo>
                    <a:pt x="41404" y="24200"/>
                    <a:pt x="46560" y="16231"/>
                    <a:pt x="53592" y="10606"/>
                  </a:cubicBezTo>
                  <a:cubicBezTo>
                    <a:pt x="62498" y="4512"/>
                    <a:pt x="74217" y="4980"/>
                    <a:pt x="84999" y="6387"/>
                  </a:cubicBezTo>
                  <a:cubicBezTo>
                    <a:pt x="95781" y="7793"/>
                    <a:pt x="106563" y="10606"/>
                    <a:pt x="117344" y="8262"/>
                  </a:cubicBezTo>
                  <a:cubicBezTo>
                    <a:pt x="125314" y="6387"/>
                    <a:pt x="132345" y="1699"/>
                    <a:pt x="140314" y="293"/>
                  </a:cubicBezTo>
                  <a:cubicBezTo>
                    <a:pt x="150158" y="-1114"/>
                    <a:pt x="160003" y="2636"/>
                    <a:pt x="166565" y="9668"/>
                  </a:cubicBezTo>
                  <a:cubicBezTo>
                    <a:pt x="170316" y="13887"/>
                    <a:pt x="170316" y="14825"/>
                    <a:pt x="175472" y="15293"/>
                  </a:cubicBezTo>
                  <a:cubicBezTo>
                    <a:pt x="180629" y="14825"/>
                    <a:pt x="185785" y="17168"/>
                    <a:pt x="189066" y="21387"/>
                  </a:cubicBez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975982" y="4391794"/>
              <a:ext cx="9375" cy="4688"/>
            </a:xfrm>
            <a:custGeom>
              <a:avLst/>
              <a:gdLst/>
              <a:ahLst/>
              <a:cxnLst/>
              <a:rect l="l" t="t" r="r" b="b"/>
              <a:pathLst>
                <a:path w="9375" h="4687" extrusionOk="0">
                  <a:moveTo>
                    <a:pt x="12657" y="0"/>
                  </a:moveTo>
                  <a:cubicBezTo>
                    <a:pt x="8907" y="2813"/>
                    <a:pt x="4688" y="5157"/>
                    <a:pt x="0" y="6563"/>
                  </a:cubicBezTo>
                  <a:cubicBezTo>
                    <a:pt x="3750" y="3750"/>
                    <a:pt x="7969" y="1406"/>
                    <a:pt x="12657" y="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942230" y="4427818"/>
              <a:ext cx="28126" cy="4688"/>
            </a:xfrm>
            <a:custGeom>
              <a:avLst/>
              <a:gdLst/>
              <a:ahLst/>
              <a:cxnLst/>
              <a:rect l="l" t="t" r="r" b="b"/>
              <a:pathLst>
                <a:path w="28126" h="4687" extrusionOk="0">
                  <a:moveTo>
                    <a:pt x="5157" y="4290"/>
                  </a:moveTo>
                  <a:cubicBezTo>
                    <a:pt x="3281" y="4290"/>
                    <a:pt x="1406" y="4290"/>
                    <a:pt x="0" y="4759"/>
                  </a:cubicBezTo>
                  <a:cubicBezTo>
                    <a:pt x="3281" y="1478"/>
                    <a:pt x="7500" y="-398"/>
                    <a:pt x="12188" y="71"/>
                  </a:cubicBezTo>
                  <a:cubicBezTo>
                    <a:pt x="16407" y="1009"/>
                    <a:pt x="20626" y="1946"/>
                    <a:pt x="24845" y="3353"/>
                  </a:cubicBezTo>
                  <a:cubicBezTo>
                    <a:pt x="26720" y="3821"/>
                    <a:pt x="28126" y="3821"/>
                    <a:pt x="30001" y="3821"/>
                  </a:cubicBezTo>
                  <a:cubicBezTo>
                    <a:pt x="30001" y="3821"/>
                    <a:pt x="30001" y="4290"/>
                    <a:pt x="30001" y="4290"/>
                  </a:cubicBezTo>
                  <a:cubicBezTo>
                    <a:pt x="27189" y="7572"/>
                    <a:pt x="22501" y="8978"/>
                    <a:pt x="18282" y="7572"/>
                  </a:cubicBezTo>
                  <a:cubicBezTo>
                    <a:pt x="14063" y="6165"/>
                    <a:pt x="9844" y="4759"/>
                    <a:pt x="5157" y="429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813167" y="4178503"/>
              <a:ext cx="121881" cy="295326"/>
            </a:xfrm>
            <a:custGeom>
              <a:avLst/>
              <a:gdLst/>
              <a:ahLst/>
              <a:cxnLst/>
              <a:rect l="l" t="t" r="r" b="b"/>
              <a:pathLst>
                <a:path w="121880" h="295325" extrusionOk="0">
                  <a:moveTo>
                    <a:pt x="47029" y="20626"/>
                  </a:moveTo>
                  <a:cubicBezTo>
                    <a:pt x="44685" y="29533"/>
                    <a:pt x="44216" y="38439"/>
                    <a:pt x="42341" y="47346"/>
                  </a:cubicBezTo>
                  <a:cubicBezTo>
                    <a:pt x="41404" y="52502"/>
                    <a:pt x="39060" y="57190"/>
                    <a:pt x="36247" y="60940"/>
                  </a:cubicBezTo>
                  <a:cubicBezTo>
                    <a:pt x="27809" y="71253"/>
                    <a:pt x="11402" y="75003"/>
                    <a:pt x="7652" y="88129"/>
                  </a:cubicBezTo>
                  <a:cubicBezTo>
                    <a:pt x="4371" y="99848"/>
                    <a:pt x="14684" y="111099"/>
                    <a:pt x="24997" y="118599"/>
                  </a:cubicBezTo>
                  <a:cubicBezTo>
                    <a:pt x="35309" y="126099"/>
                    <a:pt x="47029" y="134069"/>
                    <a:pt x="47966" y="146257"/>
                  </a:cubicBezTo>
                  <a:cubicBezTo>
                    <a:pt x="48904" y="158445"/>
                    <a:pt x="39060" y="168289"/>
                    <a:pt x="38122" y="180008"/>
                  </a:cubicBezTo>
                  <a:cubicBezTo>
                    <a:pt x="37653" y="190321"/>
                    <a:pt x="44216" y="200165"/>
                    <a:pt x="51716" y="207666"/>
                  </a:cubicBezTo>
                  <a:cubicBezTo>
                    <a:pt x="60154" y="216104"/>
                    <a:pt x="69999" y="223135"/>
                    <a:pt x="80312" y="228292"/>
                  </a:cubicBezTo>
                  <a:cubicBezTo>
                    <a:pt x="84062" y="229698"/>
                    <a:pt x="87812" y="232042"/>
                    <a:pt x="90625" y="234854"/>
                  </a:cubicBezTo>
                  <a:cubicBezTo>
                    <a:pt x="96719" y="240948"/>
                    <a:pt x="97187" y="250324"/>
                    <a:pt x="96719" y="259231"/>
                  </a:cubicBezTo>
                  <a:cubicBezTo>
                    <a:pt x="96250" y="268137"/>
                    <a:pt x="94843" y="277044"/>
                    <a:pt x="99062" y="284544"/>
                  </a:cubicBezTo>
                  <a:cubicBezTo>
                    <a:pt x="104219" y="293451"/>
                    <a:pt x="114532" y="297670"/>
                    <a:pt x="124376" y="294857"/>
                  </a:cubicBezTo>
                  <a:cubicBezTo>
                    <a:pt x="123439" y="295795"/>
                    <a:pt x="122032" y="296732"/>
                    <a:pt x="121095" y="297670"/>
                  </a:cubicBezTo>
                  <a:cubicBezTo>
                    <a:pt x="110782" y="302826"/>
                    <a:pt x="98125" y="299076"/>
                    <a:pt x="92031" y="289232"/>
                  </a:cubicBezTo>
                  <a:cubicBezTo>
                    <a:pt x="88281" y="281732"/>
                    <a:pt x="89218" y="272356"/>
                    <a:pt x="89687" y="263918"/>
                  </a:cubicBezTo>
                  <a:cubicBezTo>
                    <a:pt x="90156" y="255480"/>
                    <a:pt x="89687" y="245636"/>
                    <a:pt x="83593" y="239542"/>
                  </a:cubicBezTo>
                  <a:cubicBezTo>
                    <a:pt x="80312" y="236730"/>
                    <a:pt x="77030" y="234854"/>
                    <a:pt x="73280" y="232979"/>
                  </a:cubicBezTo>
                  <a:cubicBezTo>
                    <a:pt x="62498" y="227823"/>
                    <a:pt x="53123" y="220791"/>
                    <a:pt x="44685" y="212353"/>
                  </a:cubicBezTo>
                  <a:cubicBezTo>
                    <a:pt x="37185" y="204853"/>
                    <a:pt x="30622" y="195478"/>
                    <a:pt x="31091" y="184696"/>
                  </a:cubicBezTo>
                  <a:cubicBezTo>
                    <a:pt x="31559" y="172977"/>
                    <a:pt x="41872" y="162664"/>
                    <a:pt x="40935" y="150944"/>
                  </a:cubicBezTo>
                  <a:cubicBezTo>
                    <a:pt x="39997" y="139225"/>
                    <a:pt x="28278" y="130319"/>
                    <a:pt x="17965" y="123287"/>
                  </a:cubicBezTo>
                  <a:cubicBezTo>
                    <a:pt x="7652" y="116255"/>
                    <a:pt x="-2661" y="105005"/>
                    <a:pt x="620" y="92817"/>
                  </a:cubicBezTo>
                  <a:cubicBezTo>
                    <a:pt x="4371" y="79691"/>
                    <a:pt x="20778" y="75941"/>
                    <a:pt x="29215" y="65628"/>
                  </a:cubicBezTo>
                  <a:cubicBezTo>
                    <a:pt x="32028" y="61409"/>
                    <a:pt x="34372" y="56721"/>
                    <a:pt x="35309" y="52034"/>
                  </a:cubicBezTo>
                  <a:cubicBezTo>
                    <a:pt x="37653" y="43127"/>
                    <a:pt x="38122" y="34220"/>
                    <a:pt x="39997" y="25314"/>
                  </a:cubicBezTo>
                  <a:cubicBezTo>
                    <a:pt x="41872" y="16407"/>
                    <a:pt x="46560" y="8438"/>
                    <a:pt x="53592" y="2813"/>
                  </a:cubicBezTo>
                  <a:cubicBezTo>
                    <a:pt x="54998" y="1875"/>
                    <a:pt x="56873" y="938"/>
                    <a:pt x="58748" y="0"/>
                  </a:cubicBezTo>
                  <a:cubicBezTo>
                    <a:pt x="52654" y="5157"/>
                    <a:pt x="48435" y="12657"/>
                    <a:pt x="47029" y="20626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29388" y="4299915"/>
              <a:ext cx="23439" cy="42189"/>
            </a:xfrm>
            <a:custGeom>
              <a:avLst/>
              <a:gdLst/>
              <a:ahLst/>
              <a:cxnLst/>
              <a:rect l="l" t="t" r="r" b="b"/>
              <a:pathLst>
                <a:path w="23438" h="42189" extrusionOk="0">
                  <a:moveTo>
                    <a:pt x="15172" y="13594"/>
                  </a:moveTo>
                  <a:lnTo>
                    <a:pt x="5797" y="0"/>
                  </a:lnTo>
                  <a:cubicBezTo>
                    <a:pt x="5797" y="0"/>
                    <a:pt x="-11547" y="24845"/>
                    <a:pt x="13766" y="40314"/>
                  </a:cubicBezTo>
                  <a:cubicBezTo>
                    <a:pt x="39080" y="55784"/>
                    <a:pt x="15172" y="13594"/>
                    <a:pt x="15172" y="13594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29388" y="4299915"/>
              <a:ext cx="23439" cy="42189"/>
            </a:xfrm>
            <a:custGeom>
              <a:avLst/>
              <a:gdLst/>
              <a:ahLst/>
              <a:cxnLst/>
              <a:rect l="l" t="t" r="r" b="b"/>
              <a:pathLst>
                <a:path w="23438" h="42189" extrusionOk="0">
                  <a:moveTo>
                    <a:pt x="15172" y="13594"/>
                  </a:moveTo>
                  <a:lnTo>
                    <a:pt x="5797" y="0"/>
                  </a:lnTo>
                  <a:cubicBezTo>
                    <a:pt x="5797" y="0"/>
                    <a:pt x="-11547" y="24845"/>
                    <a:pt x="13766" y="40314"/>
                  </a:cubicBezTo>
                  <a:cubicBezTo>
                    <a:pt x="39080" y="55784"/>
                    <a:pt x="15172" y="13594"/>
                    <a:pt x="15172" y="1359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502992" y="4730716"/>
              <a:ext cx="112505" cy="295326"/>
            </a:xfrm>
            <a:custGeom>
              <a:avLst/>
              <a:gdLst/>
              <a:ahLst/>
              <a:cxnLst/>
              <a:rect l="l" t="t" r="r" b="b"/>
              <a:pathLst>
                <a:path w="112505" h="295325" extrusionOk="0">
                  <a:moveTo>
                    <a:pt x="58128" y="0"/>
                  </a:moveTo>
                  <a:cubicBezTo>
                    <a:pt x="58128" y="0"/>
                    <a:pt x="56253" y="24845"/>
                    <a:pt x="52502" y="49221"/>
                  </a:cubicBezTo>
                  <a:cubicBezTo>
                    <a:pt x="49690" y="66565"/>
                    <a:pt x="45940" y="83910"/>
                    <a:pt x="40314" y="90942"/>
                  </a:cubicBezTo>
                  <a:cubicBezTo>
                    <a:pt x="27657" y="108755"/>
                    <a:pt x="30470" y="165945"/>
                    <a:pt x="30470" y="165945"/>
                  </a:cubicBezTo>
                  <a:lnTo>
                    <a:pt x="14532" y="231104"/>
                  </a:lnTo>
                  <a:cubicBezTo>
                    <a:pt x="15938" y="244230"/>
                    <a:pt x="6563" y="261574"/>
                    <a:pt x="2344" y="269075"/>
                  </a:cubicBezTo>
                  <a:cubicBezTo>
                    <a:pt x="938" y="271419"/>
                    <a:pt x="0" y="272825"/>
                    <a:pt x="0" y="272825"/>
                  </a:cubicBezTo>
                  <a:lnTo>
                    <a:pt x="11250" y="291576"/>
                  </a:lnTo>
                  <a:lnTo>
                    <a:pt x="29064" y="296263"/>
                  </a:lnTo>
                  <a:cubicBezTo>
                    <a:pt x="29064" y="296263"/>
                    <a:pt x="60003" y="285951"/>
                    <a:pt x="50627" y="265793"/>
                  </a:cubicBezTo>
                  <a:cubicBezTo>
                    <a:pt x="49221" y="261574"/>
                    <a:pt x="48283" y="257355"/>
                    <a:pt x="48752" y="253137"/>
                  </a:cubicBezTo>
                  <a:cubicBezTo>
                    <a:pt x="48752" y="226885"/>
                    <a:pt x="66097" y="183289"/>
                    <a:pt x="66097" y="183289"/>
                  </a:cubicBezTo>
                  <a:cubicBezTo>
                    <a:pt x="66097" y="183289"/>
                    <a:pt x="108286" y="102661"/>
                    <a:pt x="104067" y="86254"/>
                  </a:cubicBezTo>
                  <a:cubicBezTo>
                    <a:pt x="103598" y="84379"/>
                    <a:pt x="103130" y="82504"/>
                    <a:pt x="103130" y="80629"/>
                  </a:cubicBezTo>
                  <a:cubicBezTo>
                    <a:pt x="101723" y="62347"/>
                    <a:pt x="112505" y="30939"/>
                    <a:pt x="112505" y="30939"/>
                  </a:cubicBezTo>
                  <a:lnTo>
                    <a:pt x="58128" y="0"/>
                  </a:ln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126568" y="4582584"/>
              <a:ext cx="253137" cy="201572"/>
            </a:xfrm>
            <a:custGeom>
              <a:avLst/>
              <a:gdLst/>
              <a:ahLst/>
              <a:cxnLst/>
              <a:rect l="l" t="t" r="r" b="b"/>
              <a:pathLst>
                <a:path w="253136" h="201571" extrusionOk="0">
                  <a:moveTo>
                    <a:pt x="158445" y="27657"/>
                  </a:moveTo>
                  <a:cubicBezTo>
                    <a:pt x="129381" y="46408"/>
                    <a:pt x="80160" y="96098"/>
                    <a:pt x="70784" y="109224"/>
                  </a:cubicBezTo>
                  <a:cubicBezTo>
                    <a:pt x="59534" y="125631"/>
                    <a:pt x="30470" y="143913"/>
                    <a:pt x="30470" y="143913"/>
                  </a:cubicBezTo>
                  <a:lnTo>
                    <a:pt x="10313" y="156101"/>
                  </a:lnTo>
                  <a:cubicBezTo>
                    <a:pt x="7500" y="157976"/>
                    <a:pt x="5156" y="160320"/>
                    <a:pt x="3281" y="162664"/>
                  </a:cubicBezTo>
                  <a:cubicBezTo>
                    <a:pt x="2344" y="164070"/>
                    <a:pt x="938" y="165945"/>
                    <a:pt x="0" y="167351"/>
                  </a:cubicBezTo>
                  <a:lnTo>
                    <a:pt x="29064" y="201572"/>
                  </a:lnTo>
                  <a:cubicBezTo>
                    <a:pt x="29064" y="201572"/>
                    <a:pt x="37033" y="195478"/>
                    <a:pt x="45940" y="187509"/>
                  </a:cubicBezTo>
                  <a:cubicBezTo>
                    <a:pt x="54846" y="179539"/>
                    <a:pt x="65628" y="168758"/>
                    <a:pt x="68441" y="161726"/>
                  </a:cubicBezTo>
                  <a:cubicBezTo>
                    <a:pt x="73597" y="148132"/>
                    <a:pt x="106411" y="132193"/>
                    <a:pt x="106411" y="132193"/>
                  </a:cubicBezTo>
                  <a:cubicBezTo>
                    <a:pt x="106411" y="132193"/>
                    <a:pt x="166883" y="96567"/>
                    <a:pt x="173914" y="90473"/>
                  </a:cubicBezTo>
                  <a:cubicBezTo>
                    <a:pt x="180477" y="84848"/>
                    <a:pt x="187977" y="80160"/>
                    <a:pt x="195478" y="75941"/>
                  </a:cubicBezTo>
                  <a:cubicBezTo>
                    <a:pt x="199697" y="73597"/>
                    <a:pt x="204384" y="71253"/>
                    <a:pt x="210010" y="68909"/>
                  </a:cubicBezTo>
                  <a:cubicBezTo>
                    <a:pt x="225479" y="60940"/>
                    <a:pt x="240480" y="52034"/>
                    <a:pt x="255012" y="42189"/>
                  </a:cubicBezTo>
                  <a:lnTo>
                    <a:pt x="226885" y="0"/>
                  </a:lnTo>
                  <a:lnTo>
                    <a:pt x="175320" y="21095"/>
                  </a:lnTo>
                  <a:cubicBezTo>
                    <a:pt x="169226" y="21564"/>
                    <a:pt x="163601" y="23907"/>
                    <a:pt x="158445" y="27657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502992" y="4983852"/>
              <a:ext cx="51565" cy="42189"/>
            </a:xfrm>
            <a:custGeom>
              <a:avLst/>
              <a:gdLst/>
              <a:ahLst/>
              <a:cxnLst/>
              <a:rect l="l" t="t" r="r" b="b"/>
              <a:pathLst>
                <a:path w="51564" h="42189" extrusionOk="0">
                  <a:moveTo>
                    <a:pt x="2344" y="15938"/>
                  </a:moveTo>
                  <a:cubicBezTo>
                    <a:pt x="938" y="18282"/>
                    <a:pt x="0" y="19688"/>
                    <a:pt x="0" y="19688"/>
                  </a:cubicBezTo>
                  <a:lnTo>
                    <a:pt x="11250" y="38439"/>
                  </a:lnTo>
                  <a:lnTo>
                    <a:pt x="29064" y="43127"/>
                  </a:lnTo>
                  <a:cubicBezTo>
                    <a:pt x="29064" y="43127"/>
                    <a:pt x="60003" y="32814"/>
                    <a:pt x="50627" y="12657"/>
                  </a:cubicBezTo>
                  <a:cubicBezTo>
                    <a:pt x="49221" y="8438"/>
                    <a:pt x="48283" y="4219"/>
                    <a:pt x="48752" y="0"/>
                  </a:cubicBezTo>
                  <a:cubicBezTo>
                    <a:pt x="39377" y="2344"/>
                    <a:pt x="36095" y="15469"/>
                    <a:pt x="36095" y="15469"/>
                  </a:cubicBezTo>
                  <a:cubicBezTo>
                    <a:pt x="36095" y="15469"/>
                    <a:pt x="34689" y="21095"/>
                    <a:pt x="20626" y="25782"/>
                  </a:cubicBezTo>
                  <a:cubicBezTo>
                    <a:pt x="10782" y="28595"/>
                    <a:pt x="5156" y="21095"/>
                    <a:pt x="2344" y="15938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495491" y="4985688"/>
              <a:ext cx="121881" cy="65628"/>
            </a:xfrm>
            <a:custGeom>
              <a:avLst/>
              <a:gdLst/>
              <a:ahLst/>
              <a:cxnLst/>
              <a:rect l="l" t="t" r="r" b="b"/>
              <a:pathLst>
                <a:path w="121880" h="65627" extrusionOk="0">
                  <a:moveTo>
                    <a:pt x="7032" y="12696"/>
                  </a:moveTo>
                  <a:cubicBezTo>
                    <a:pt x="2813" y="15978"/>
                    <a:pt x="938" y="31447"/>
                    <a:pt x="469" y="42229"/>
                  </a:cubicBezTo>
                  <a:cubicBezTo>
                    <a:pt x="0" y="47386"/>
                    <a:pt x="0" y="51605"/>
                    <a:pt x="0" y="52073"/>
                  </a:cubicBezTo>
                  <a:cubicBezTo>
                    <a:pt x="0" y="54417"/>
                    <a:pt x="15938" y="60042"/>
                    <a:pt x="25782" y="57230"/>
                  </a:cubicBezTo>
                  <a:cubicBezTo>
                    <a:pt x="35627" y="54417"/>
                    <a:pt x="75472" y="66605"/>
                    <a:pt x="75472" y="66605"/>
                  </a:cubicBezTo>
                  <a:cubicBezTo>
                    <a:pt x="89067" y="67074"/>
                    <a:pt x="102661" y="64730"/>
                    <a:pt x="115787" y="60042"/>
                  </a:cubicBezTo>
                  <a:cubicBezTo>
                    <a:pt x="128912" y="55355"/>
                    <a:pt x="127506" y="49730"/>
                    <a:pt x="121881" y="44573"/>
                  </a:cubicBezTo>
                  <a:cubicBezTo>
                    <a:pt x="117662" y="41292"/>
                    <a:pt x="112505" y="38479"/>
                    <a:pt x="107349" y="37073"/>
                  </a:cubicBezTo>
                  <a:cubicBezTo>
                    <a:pt x="101723" y="34729"/>
                    <a:pt x="96567" y="30510"/>
                    <a:pt x="92817" y="25353"/>
                  </a:cubicBezTo>
                  <a:cubicBezTo>
                    <a:pt x="87660" y="18322"/>
                    <a:pt x="81097" y="12228"/>
                    <a:pt x="74066" y="7540"/>
                  </a:cubicBezTo>
                  <a:cubicBezTo>
                    <a:pt x="67503" y="3321"/>
                    <a:pt x="60472" y="-429"/>
                    <a:pt x="55784" y="40"/>
                  </a:cubicBezTo>
                  <a:cubicBezTo>
                    <a:pt x="45471" y="1915"/>
                    <a:pt x="42189" y="15509"/>
                    <a:pt x="42189" y="15509"/>
                  </a:cubicBezTo>
                  <a:cubicBezTo>
                    <a:pt x="42189" y="15509"/>
                    <a:pt x="40783" y="20666"/>
                    <a:pt x="26720" y="25822"/>
                  </a:cubicBezTo>
                  <a:cubicBezTo>
                    <a:pt x="12657" y="30979"/>
                    <a:pt x="7500" y="12228"/>
                    <a:pt x="7032" y="12696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495491" y="5027917"/>
              <a:ext cx="121881" cy="23439"/>
            </a:xfrm>
            <a:custGeom>
              <a:avLst/>
              <a:gdLst/>
              <a:ahLst/>
              <a:cxnLst/>
              <a:rect l="l" t="t" r="r" b="b"/>
              <a:pathLst>
                <a:path w="121880" h="23438" extrusionOk="0">
                  <a:moveTo>
                    <a:pt x="469" y="0"/>
                  </a:moveTo>
                  <a:cubicBezTo>
                    <a:pt x="0" y="5157"/>
                    <a:pt x="0" y="9375"/>
                    <a:pt x="0" y="9844"/>
                  </a:cubicBezTo>
                  <a:cubicBezTo>
                    <a:pt x="0" y="12188"/>
                    <a:pt x="15938" y="17813"/>
                    <a:pt x="25782" y="15001"/>
                  </a:cubicBezTo>
                  <a:cubicBezTo>
                    <a:pt x="35627" y="12188"/>
                    <a:pt x="75472" y="24376"/>
                    <a:pt x="75472" y="24376"/>
                  </a:cubicBezTo>
                  <a:cubicBezTo>
                    <a:pt x="89067" y="24845"/>
                    <a:pt x="102661" y="22501"/>
                    <a:pt x="115787" y="17813"/>
                  </a:cubicBezTo>
                  <a:cubicBezTo>
                    <a:pt x="128912" y="13126"/>
                    <a:pt x="127506" y="7500"/>
                    <a:pt x="121881" y="2344"/>
                  </a:cubicBezTo>
                  <a:cubicBezTo>
                    <a:pt x="111568" y="5625"/>
                    <a:pt x="90473" y="11719"/>
                    <a:pt x="78285" y="10782"/>
                  </a:cubicBezTo>
                  <a:cubicBezTo>
                    <a:pt x="63753" y="10313"/>
                    <a:pt x="14063" y="1875"/>
                    <a:pt x="469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127037" y="4742435"/>
              <a:ext cx="42189" cy="37502"/>
            </a:xfrm>
            <a:custGeom>
              <a:avLst/>
              <a:gdLst/>
              <a:ahLst/>
              <a:cxnLst/>
              <a:rect l="l" t="t" r="r" b="b"/>
              <a:pathLst>
                <a:path w="42189" h="37501" extrusionOk="0">
                  <a:moveTo>
                    <a:pt x="4219" y="2813"/>
                  </a:moveTo>
                  <a:lnTo>
                    <a:pt x="3281" y="2813"/>
                  </a:lnTo>
                  <a:cubicBezTo>
                    <a:pt x="2344" y="4219"/>
                    <a:pt x="938" y="6094"/>
                    <a:pt x="0" y="7500"/>
                  </a:cubicBezTo>
                  <a:lnTo>
                    <a:pt x="29064" y="41721"/>
                  </a:lnTo>
                  <a:cubicBezTo>
                    <a:pt x="29064" y="41721"/>
                    <a:pt x="37033" y="35627"/>
                    <a:pt x="45940" y="27657"/>
                  </a:cubicBezTo>
                  <a:cubicBezTo>
                    <a:pt x="43596" y="10313"/>
                    <a:pt x="6563" y="0"/>
                    <a:pt x="6563" y="0"/>
                  </a:cubicBezTo>
                  <a:lnTo>
                    <a:pt x="4219" y="2813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100786" y="4742435"/>
              <a:ext cx="70316" cy="70316"/>
            </a:xfrm>
            <a:custGeom>
              <a:avLst/>
              <a:gdLst/>
              <a:ahLst/>
              <a:cxnLst/>
              <a:rect l="l" t="t" r="r" b="b"/>
              <a:pathLst>
                <a:path w="70315" h="70315" extrusionOk="0">
                  <a:moveTo>
                    <a:pt x="0" y="13126"/>
                  </a:moveTo>
                  <a:cubicBezTo>
                    <a:pt x="0" y="13126"/>
                    <a:pt x="2813" y="50627"/>
                    <a:pt x="10782" y="64690"/>
                  </a:cubicBezTo>
                  <a:cubicBezTo>
                    <a:pt x="16876" y="75472"/>
                    <a:pt x="22501" y="73597"/>
                    <a:pt x="32814" y="67972"/>
                  </a:cubicBezTo>
                  <a:cubicBezTo>
                    <a:pt x="36095" y="66097"/>
                    <a:pt x="39846" y="64222"/>
                    <a:pt x="44533" y="61878"/>
                  </a:cubicBezTo>
                  <a:cubicBezTo>
                    <a:pt x="63284" y="52971"/>
                    <a:pt x="63753" y="43596"/>
                    <a:pt x="63753" y="43596"/>
                  </a:cubicBezTo>
                  <a:cubicBezTo>
                    <a:pt x="90942" y="16876"/>
                    <a:pt x="31408" y="0"/>
                    <a:pt x="31408" y="0"/>
                  </a:cubicBezTo>
                  <a:lnTo>
                    <a:pt x="28595" y="3281"/>
                  </a:lnTo>
                  <a:cubicBezTo>
                    <a:pt x="22032" y="3281"/>
                    <a:pt x="15001" y="4688"/>
                    <a:pt x="9375" y="7500"/>
                  </a:cubicBezTo>
                  <a:cubicBezTo>
                    <a:pt x="6094" y="9375"/>
                    <a:pt x="2813" y="10782"/>
                    <a:pt x="0" y="13126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100786" y="4749935"/>
              <a:ext cx="32814" cy="60940"/>
            </a:xfrm>
            <a:custGeom>
              <a:avLst/>
              <a:gdLst/>
              <a:ahLst/>
              <a:cxnLst/>
              <a:rect l="l" t="t" r="r" b="b"/>
              <a:pathLst>
                <a:path w="32813" h="60940" extrusionOk="0">
                  <a:moveTo>
                    <a:pt x="0" y="5625"/>
                  </a:moveTo>
                  <a:cubicBezTo>
                    <a:pt x="0" y="5625"/>
                    <a:pt x="2813" y="43127"/>
                    <a:pt x="10782" y="57190"/>
                  </a:cubicBezTo>
                  <a:cubicBezTo>
                    <a:pt x="16876" y="67972"/>
                    <a:pt x="22501" y="66097"/>
                    <a:pt x="32814" y="60472"/>
                  </a:cubicBezTo>
                  <a:cubicBezTo>
                    <a:pt x="23439" y="55784"/>
                    <a:pt x="16407" y="47346"/>
                    <a:pt x="13594" y="37033"/>
                  </a:cubicBezTo>
                  <a:cubicBezTo>
                    <a:pt x="9844" y="25314"/>
                    <a:pt x="8438" y="12657"/>
                    <a:pt x="8907" y="0"/>
                  </a:cubicBezTo>
                  <a:cubicBezTo>
                    <a:pt x="5625" y="1406"/>
                    <a:pt x="2813" y="3281"/>
                    <a:pt x="0" y="5625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763628" y="4246393"/>
              <a:ext cx="140631" cy="117193"/>
            </a:xfrm>
            <a:custGeom>
              <a:avLst/>
              <a:gdLst/>
              <a:ahLst/>
              <a:cxnLst/>
              <a:rect l="l" t="t" r="r" b="b"/>
              <a:pathLst>
                <a:path w="140631" h="117192" extrusionOk="0">
                  <a:moveTo>
                    <a:pt x="60940" y="1019"/>
                  </a:moveTo>
                  <a:lnTo>
                    <a:pt x="10313" y="38052"/>
                  </a:lnTo>
                  <a:lnTo>
                    <a:pt x="0" y="45553"/>
                  </a:lnTo>
                  <a:lnTo>
                    <a:pt x="7500" y="70398"/>
                  </a:lnTo>
                  <a:lnTo>
                    <a:pt x="15001" y="96180"/>
                  </a:lnTo>
                  <a:lnTo>
                    <a:pt x="36095" y="118681"/>
                  </a:lnTo>
                  <a:cubicBezTo>
                    <a:pt x="36095" y="118681"/>
                    <a:pt x="64690" y="114931"/>
                    <a:pt x="80629" y="100868"/>
                  </a:cubicBezTo>
                  <a:cubicBezTo>
                    <a:pt x="86723" y="96180"/>
                    <a:pt x="90473" y="89148"/>
                    <a:pt x="91410" y="81648"/>
                  </a:cubicBezTo>
                  <a:cubicBezTo>
                    <a:pt x="91879" y="79304"/>
                    <a:pt x="92348" y="76960"/>
                    <a:pt x="93286" y="74616"/>
                  </a:cubicBezTo>
                  <a:cubicBezTo>
                    <a:pt x="94223" y="72273"/>
                    <a:pt x="95629" y="69929"/>
                    <a:pt x="97504" y="67585"/>
                  </a:cubicBezTo>
                  <a:cubicBezTo>
                    <a:pt x="99848" y="65241"/>
                    <a:pt x="102192" y="62897"/>
                    <a:pt x="105474" y="61491"/>
                  </a:cubicBezTo>
                  <a:cubicBezTo>
                    <a:pt x="120005" y="53522"/>
                    <a:pt x="140631" y="55866"/>
                    <a:pt x="140631" y="55866"/>
                  </a:cubicBezTo>
                  <a:cubicBezTo>
                    <a:pt x="140631" y="55866"/>
                    <a:pt x="135475" y="-8825"/>
                    <a:pt x="124693" y="1019"/>
                  </a:cubicBezTo>
                  <a:cubicBezTo>
                    <a:pt x="117662" y="7582"/>
                    <a:pt x="100317" y="5707"/>
                    <a:pt x="89067" y="3363"/>
                  </a:cubicBezTo>
                  <a:cubicBezTo>
                    <a:pt x="82973" y="2426"/>
                    <a:pt x="78285" y="1019"/>
                    <a:pt x="78285" y="1019"/>
                  </a:cubicBezTo>
                  <a:lnTo>
                    <a:pt x="60940" y="1019"/>
                  </a:ln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863477" y="4214130"/>
              <a:ext cx="103130" cy="103130"/>
            </a:xfrm>
            <a:custGeom>
              <a:avLst/>
              <a:gdLst/>
              <a:ahLst/>
              <a:cxnLst/>
              <a:rect l="l" t="t" r="r" b="b"/>
              <a:pathLst>
                <a:path w="103129" h="103129" extrusionOk="0">
                  <a:moveTo>
                    <a:pt x="106880" y="53440"/>
                  </a:moveTo>
                  <a:cubicBezTo>
                    <a:pt x="106880" y="82954"/>
                    <a:pt x="82954" y="106880"/>
                    <a:pt x="53440" y="106880"/>
                  </a:cubicBezTo>
                  <a:cubicBezTo>
                    <a:pt x="23926" y="106880"/>
                    <a:pt x="0" y="82954"/>
                    <a:pt x="0" y="53440"/>
                  </a:cubicBezTo>
                  <a:cubicBezTo>
                    <a:pt x="0" y="23926"/>
                    <a:pt x="23926" y="0"/>
                    <a:pt x="53440" y="0"/>
                  </a:cubicBezTo>
                  <a:cubicBezTo>
                    <a:pt x="82954" y="0"/>
                    <a:pt x="106880" y="23926"/>
                    <a:pt x="106880" y="5344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865352" y="4213192"/>
              <a:ext cx="103130" cy="103130"/>
            </a:xfrm>
            <a:custGeom>
              <a:avLst/>
              <a:gdLst/>
              <a:ahLst/>
              <a:cxnLst/>
              <a:rect l="l" t="t" r="r" b="b"/>
              <a:pathLst>
                <a:path w="103129" h="103129" extrusionOk="0">
                  <a:moveTo>
                    <a:pt x="106880" y="53440"/>
                  </a:moveTo>
                  <a:cubicBezTo>
                    <a:pt x="106880" y="82954"/>
                    <a:pt x="82954" y="106880"/>
                    <a:pt x="53440" y="106880"/>
                  </a:cubicBezTo>
                  <a:cubicBezTo>
                    <a:pt x="23926" y="106880"/>
                    <a:pt x="0" y="82954"/>
                    <a:pt x="0" y="53440"/>
                  </a:cubicBezTo>
                  <a:cubicBezTo>
                    <a:pt x="0" y="23926"/>
                    <a:pt x="23926" y="0"/>
                    <a:pt x="53440" y="0"/>
                  </a:cubicBezTo>
                  <a:cubicBezTo>
                    <a:pt x="82954" y="0"/>
                    <a:pt x="106880" y="23926"/>
                    <a:pt x="106880" y="53440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618309" y="4270382"/>
              <a:ext cx="248449" cy="187509"/>
            </a:xfrm>
            <a:custGeom>
              <a:avLst/>
              <a:gdLst/>
              <a:ahLst/>
              <a:cxnLst/>
              <a:rect l="l" t="t" r="r" b="b"/>
              <a:pathLst>
                <a:path w="248448" h="187508" extrusionOk="0">
                  <a:moveTo>
                    <a:pt x="22032" y="61409"/>
                  </a:moveTo>
                  <a:cubicBezTo>
                    <a:pt x="12188" y="68441"/>
                    <a:pt x="0" y="86254"/>
                    <a:pt x="0" y="86254"/>
                  </a:cubicBezTo>
                  <a:lnTo>
                    <a:pt x="13126" y="161726"/>
                  </a:lnTo>
                  <a:lnTo>
                    <a:pt x="85316" y="188446"/>
                  </a:lnTo>
                  <a:lnTo>
                    <a:pt x="85785" y="188446"/>
                  </a:lnTo>
                  <a:cubicBezTo>
                    <a:pt x="90004" y="184696"/>
                    <a:pt x="142038" y="140163"/>
                    <a:pt x="162664" y="147194"/>
                  </a:cubicBezTo>
                  <a:cubicBezTo>
                    <a:pt x="184227" y="154695"/>
                    <a:pt x="225479" y="130318"/>
                    <a:pt x="225479" y="130318"/>
                  </a:cubicBezTo>
                  <a:cubicBezTo>
                    <a:pt x="225479" y="130318"/>
                    <a:pt x="242824" y="93754"/>
                    <a:pt x="247511" y="85785"/>
                  </a:cubicBezTo>
                  <a:cubicBezTo>
                    <a:pt x="252199" y="77816"/>
                    <a:pt x="243761" y="44064"/>
                    <a:pt x="243761" y="44064"/>
                  </a:cubicBezTo>
                  <a:cubicBezTo>
                    <a:pt x="242355" y="46408"/>
                    <a:pt x="240949" y="48752"/>
                    <a:pt x="239542" y="51096"/>
                  </a:cubicBezTo>
                  <a:cubicBezTo>
                    <a:pt x="235792" y="56721"/>
                    <a:pt x="231573" y="61878"/>
                    <a:pt x="226417" y="66097"/>
                  </a:cubicBezTo>
                  <a:cubicBezTo>
                    <a:pt x="221260" y="70784"/>
                    <a:pt x="215166" y="73128"/>
                    <a:pt x="208135" y="73128"/>
                  </a:cubicBezTo>
                  <a:cubicBezTo>
                    <a:pt x="206259" y="73128"/>
                    <a:pt x="204384" y="73128"/>
                    <a:pt x="202978" y="73597"/>
                  </a:cubicBezTo>
                  <a:cubicBezTo>
                    <a:pt x="177196" y="78285"/>
                    <a:pt x="170164" y="52502"/>
                    <a:pt x="168289" y="42189"/>
                  </a:cubicBezTo>
                  <a:cubicBezTo>
                    <a:pt x="167820" y="39377"/>
                    <a:pt x="167820" y="37502"/>
                    <a:pt x="167820" y="37502"/>
                  </a:cubicBezTo>
                  <a:lnTo>
                    <a:pt x="157038" y="14532"/>
                  </a:lnTo>
                  <a:lnTo>
                    <a:pt x="150007" y="0"/>
                  </a:lnTo>
                  <a:cubicBezTo>
                    <a:pt x="150007" y="0"/>
                    <a:pt x="37971" y="56721"/>
                    <a:pt x="28126" y="59065"/>
                  </a:cubicBezTo>
                  <a:cubicBezTo>
                    <a:pt x="25314" y="59534"/>
                    <a:pt x="23439" y="60471"/>
                    <a:pt x="22032" y="61409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852226" y="4321010"/>
              <a:ext cx="14063" cy="28126"/>
            </a:xfrm>
            <a:custGeom>
              <a:avLst/>
              <a:gdLst/>
              <a:ahLst/>
              <a:cxnLst/>
              <a:rect l="l" t="t" r="r" b="b"/>
              <a:pathLst>
                <a:path w="14063" h="28126" extrusionOk="0">
                  <a:moveTo>
                    <a:pt x="4688" y="0"/>
                  </a:moveTo>
                  <a:lnTo>
                    <a:pt x="4688" y="0"/>
                  </a:lnTo>
                  <a:cubicBezTo>
                    <a:pt x="3281" y="2344"/>
                    <a:pt x="1875" y="4219"/>
                    <a:pt x="0" y="6563"/>
                  </a:cubicBezTo>
                  <a:lnTo>
                    <a:pt x="14063" y="30001"/>
                  </a:lnTo>
                  <a:cubicBezTo>
                    <a:pt x="14063" y="24376"/>
                    <a:pt x="14063" y="19220"/>
                    <a:pt x="13126" y="14063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843320" y="4331323"/>
              <a:ext cx="18751" cy="32814"/>
            </a:xfrm>
            <a:custGeom>
              <a:avLst/>
              <a:gdLst/>
              <a:ahLst/>
              <a:cxnLst/>
              <a:rect l="l" t="t" r="r" b="b"/>
              <a:pathLst>
                <a:path w="18750" h="32813" extrusionOk="0">
                  <a:moveTo>
                    <a:pt x="5625" y="0"/>
                  </a:moveTo>
                  <a:cubicBezTo>
                    <a:pt x="4219" y="1875"/>
                    <a:pt x="2344" y="3281"/>
                    <a:pt x="469" y="4688"/>
                  </a:cubicBezTo>
                  <a:lnTo>
                    <a:pt x="0" y="5157"/>
                  </a:lnTo>
                  <a:lnTo>
                    <a:pt x="16876" y="33752"/>
                  </a:lnTo>
                  <a:cubicBezTo>
                    <a:pt x="18282" y="30470"/>
                    <a:pt x="19688" y="27657"/>
                    <a:pt x="21095" y="26251"/>
                  </a:cubicBezTo>
                  <a:lnTo>
                    <a:pt x="56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2069" y="4339292"/>
              <a:ext cx="23439" cy="37502"/>
            </a:xfrm>
            <a:custGeom>
              <a:avLst/>
              <a:gdLst/>
              <a:ahLst/>
              <a:cxnLst/>
              <a:rect l="l" t="t" r="r" b="b"/>
              <a:pathLst>
                <a:path w="23438" h="37501" extrusionOk="0">
                  <a:moveTo>
                    <a:pt x="0" y="3281"/>
                  </a:moveTo>
                  <a:lnTo>
                    <a:pt x="21564" y="38908"/>
                  </a:lnTo>
                  <a:cubicBezTo>
                    <a:pt x="22970" y="36095"/>
                    <a:pt x="24376" y="33751"/>
                    <a:pt x="25314" y="30939"/>
                  </a:cubicBezTo>
                  <a:lnTo>
                    <a:pt x="6563" y="0"/>
                  </a:lnTo>
                  <a:cubicBezTo>
                    <a:pt x="4688" y="1406"/>
                    <a:pt x="2813" y="2344"/>
                    <a:pt x="0" y="32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18475" y="4343511"/>
              <a:ext cx="28126" cy="46877"/>
            </a:xfrm>
            <a:custGeom>
              <a:avLst/>
              <a:gdLst/>
              <a:ahLst/>
              <a:cxnLst/>
              <a:rect l="l" t="t" r="r" b="b"/>
              <a:pathLst>
                <a:path w="28126" h="46877" extrusionOk="0">
                  <a:moveTo>
                    <a:pt x="0" y="469"/>
                  </a:moveTo>
                  <a:lnTo>
                    <a:pt x="28595" y="48283"/>
                  </a:lnTo>
                  <a:lnTo>
                    <a:pt x="32345" y="40314"/>
                  </a:lnTo>
                  <a:lnTo>
                    <a:pt x="8438" y="0"/>
                  </a:lnTo>
                  <a:lnTo>
                    <a:pt x="7032" y="0"/>
                  </a:lnTo>
                  <a:cubicBezTo>
                    <a:pt x="5156" y="0"/>
                    <a:pt x="3281" y="0"/>
                    <a:pt x="1875" y="469"/>
                  </a:cubicBezTo>
                  <a:lnTo>
                    <a:pt x="0" y="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803005" y="4342104"/>
              <a:ext cx="42189" cy="60940"/>
            </a:xfrm>
            <a:custGeom>
              <a:avLst/>
              <a:gdLst/>
              <a:ahLst/>
              <a:cxnLst/>
              <a:rect l="l" t="t" r="r" b="b"/>
              <a:pathLst>
                <a:path w="42189" h="60940" extrusionOk="0">
                  <a:moveTo>
                    <a:pt x="39846" y="58596"/>
                  </a:moveTo>
                  <a:lnTo>
                    <a:pt x="36564" y="60940"/>
                  </a:lnTo>
                  <a:lnTo>
                    <a:pt x="36564" y="60940"/>
                  </a:lnTo>
                  <a:lnTo>
                    <a:pt x="0" y="0"/>
                  </a:lnTo>
                  <a:cubicBezTo>
                    <a:pt x="3281" y="1875"/>
                    <a:pt x="6563" y="2813"/>
                    <a:pt x="10313" y="2813"/>
                  </a:cubicBezTo>
                  <a:lnTo>
                    <a:pt x="42189" y="55784"/>
                  </a:lnTo>
                  <a:lnTo>
                    <a:pt x="39846" y="585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61753" y="4269445"/>
              <a:ext cx="23439" cy="42189"/>
            </a:xfrm>
            <a:custGeom>
              <a:avLst/>
              <a:gdLst/>
              <a:ahLst/>
              <a:cxnLst/>
              <a:rect l="l" t="t" r="r" b="b"/>
              <a:pathLst>
                <a:path w="23438" h="42189" extrusionOk="0">
                  <a:moveTo>
                    <a:pt x="0" y="3281"/>
                  </a:moveTo>
                  <a:lnTo>
                    <a:pt x="23907" y="43127"/>
                  </a:lnTo>
                  <a:lnTo>
                    <a:pt x="23907" y="42189"/>
                  </a:lnTo>
                  <a:cubicBezTo>
                    <a:pt x="23439" y="39377"/>
                    <a:pt x="23439" y="37502"/>
                    <a:pt x="23439" y="37502"/>
                  </a:cubicBezTo>
                  <a:lnTo>
                    <a:pt x="12657" y="14532"/>
                  </a:lnTo>
                  <a:lnTo>
                    <a:pt x="5625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50503" y="4275070"/>
              <a:ext cx="84379" cy="131256"/>
            </a:xfrm>
            <a:custGeom>
              <a:avLst/>
              <a:gdLst/>
              <a:ahLst/>
              <a:cxnLst/>
              <a:rect l="l" t="t" r="r" b="b"/>
              <a:pathLst>
                <a:path w="84378" h="131255" extrusionOk="0">
                  <a:moveTo>
                    <a:pt x="0" y="3281"/>
                  </a:moveTo>
                  <a:lnTo>
                    <a:pt x="77816" y="132662"/>
                  </a:lnTo>
                  <a:cubicBezTo>
                    <a:pt x="80160" y="131725"/>
                    <a:pt x="82504" y="130318"/>
                    <a:pt x="84379" y="129381"/>
                  </a:cubicBezTo>
                  <a:lnTo>
                    <a:pt x="6563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9252" y="4280695"/>
              <a:ext cx="84379" cy="131256"/>
            </a:xfrm>
            <a:custGeom>
              <a:avLst/>
              <a:gdLst/>
              <a:ahLst/>
              <a:cxnLst/>
              <a:rect l="l" t="t" r="r" b="b"/>
              <a:pathLst>
                <a:path w="84378" h="131255" extrusionOk="0">
                  <a:moveTo>
                    <a:pt x="0" y="3281"/>
                  </a:moveTo>
                  <a:lnTo>
                    <a:pt x="77347" y="132193"/>
                  </a:lnTo>
                  <a:cubicBezTo>
                    <a:pt x="79691" y="131256"/>
                    <a:pt x="82035" y="130318"/>
                    <a:pt x="84379" y="129381"/>
                  </a:cubicBezTo>
                  <a:lnTo>
                    <a:pt x="7032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28471" y="4285852"/>
              <a:ext cx="79691" cy="126568"/>
            </a:xfrm>
            <a:custGeom>
              <a:avLst/>
              <a:gdLst/>
              <a:ahLst/>
              <a:cxnLst/>
              <a:rect l="l" t="t" r="r" b="b"/>
              <a:pathLst>
                <a:path w="79691" h="126568" extrusionOk="0">
                  <a:moveTo>
                    <a:pt x="0" y="3750"/>
                  </a:moveTo>
                  <a:lnTo>
                    <a:pt x="76410" y="130787"/>
                  </a:lnTo>
                  <a:cubicBezTo>
                    <a:pt x="78754" y="130319"/>
                    <a:pt x="81566" y="129381"/>
                    <a:pt x="83910" y="128443"/>
                  </a:cubicBezTo>
                  <a:lnTo>
                    <a:pt x="7032" y="0"/>
                  </a:lnTo>
                  <a:lnTo>
                    <a:pt x="0" y="37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17220" y="4291946"/>
              <a:ext cx="79691" cy="126568"/>
            </a:xfrm>
            <a:custGeom>
              <a:avLst/>
              <a:gdLst/>
              <a:ahLst/>
              <a:cxnLst/>
              <a:rect l="l" t="t" r="r" b="b"/>
              <a:pathLst>
                <a:path w="79691" h="126568" extrusionOk="0">
                  <a:moveTo>
                    <a:pt x="0" y="3281"/>
                  </a:moveTo>
                  <a:lnTo>
                    <a:pt x="74066" y="127037"/>
                  </a:lnTo>
                  <a:cubicBezTo>
                    <a:pt x="76878" y="127037"/>
                    <a:pt x="79691" y="126568"/>
                    <a:pt x="82035" y="126099"/>
                  </a:cubicBezTo>
                  <a:lnTo>
                    <a:pt x="6563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705970" y="4297571"/>
              <a:ext cx="79691" cy="117193"/>
            </a:xfrm>
            <a:custGeom>
              <a:avLst/>
              <a:gdLst/>
              <a:ahLst/>
              <a:cxnLst/>
              <a:rect l="l" t="t" r="r" b="b"/>
              <a:pathLst>
                <a:path w="79691" h="117192" extrusionOk="0">
                  <a:moveTo>
                    <a:pt x="0" y="3281"/>
                  </a:moveTo>
                  <a:lnTo>
                    <a:pt x="69847" y="119537"/>
                  </a:lnTo>
                  <a:cubicBezTo>
                    <a:pt x="71253" y="119537"/>
                    <a:pt x="73128" y="120005"/>
                    <a:pt x="74535" y="120474"/>
                  </a:cubicBezTo>
                  <a:cubicBezTo>
                    <a:pt x="76410" y="120943"/>
                    <a:pt x="77816" y="121412"/>
                    <a:pt x="79691" y="121412"/>
                  </a:cubicBezTo>
                  <a:lnTo>
                    <a:pt x="7032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694719" y="4302728"/>
              <a:ext cx="75003" cy="112505"/>
            </a:xfrm>
            <a:custGeom>
              <a:avLst/>
              <a:gdLst/>
              <a:ahLst/>
              <a:cxnLst/>
              <a:rect l="l" t="t" r="r" b="b"/>
              <a:pathLst>
                <a:path w="75003" h="112505" extrusionOk="0">
                  <a:moveTo>
                    <a:pt x="0" y="3281"/>
                  </a:moveTo>
                  <a:lnTo>
                    <a:pt x="67972" y="116724"/>
                  </a:lnTo>
                  <a:cubicBezTo>
                    <a:pt x="70316" y="115787"/>
                    <a:pt x="72660" y="114849"/>
                    <a:pt x="75472" y="114380"/>
                  </a:cubicBezTo>
                  <a:lnTo>
                    <a:pt x="7032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683937" y="4308353"/>
              <a:ext cx="70316" cy="112505"/>
            </a:xfrm>
            <a:custGeom>
              <a:avLst/>
              <a:gdLst/>
              <a:ahLst/>
              <a:cxnLst/>
              <a:rect l="l" t="t" r="r" b="b"/>
              <a:pathLst>
                <a:path w="70315" h="112505" extrusionOk="0">
                  <a:moveTo>
                    <a:pt x="0" y="3281"/>
                  </a:moveTo>
                  <a:lnTo>
                    <a:pt x="67503" y="116255"/>
                  </a:lnTo>
                  <a:cubicBezTo>
                    <a:pt x="69847" y="114849"/>
                    <a:pt x="72191" y="113911"/>
                    <a:pt x="74066" y="112974"/>
                  </a:cubicBezTo>
                  <a:lnTo>
                    <a:pt x="6094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72687" y="4313978"/>
              <a:ext cx="75003" cy="112505"/>
            </a:xfrm>
            <a:custGeom>
              <a:avLst/>
              <a:gdLst/>
              <a:ahLst/>
              <a:cxnLst/>
              <a:rect l="l" t="t" r="r" b="b"/>
              <a:pathLst>
                <a:path w="75003" h="112505" extrusionOk="0">
                  <a:moveTo>
                    <a:pt x="0" y="2813"/>
                  </a:moveTo>
                  <a:lnTo>
                    <a:pt x="68441" y="116724"/>
                  </a:lnTo>
                  <a:cubicBezTo>
                    <a:pt x="70785" y="115318"/>
                    <a:pt x="72660" y="113912"/>
                    <a:pt x="75003" y="112974"/>
                  </a:cubicBezTo>
                  <a:lnTo>
                    <a:pt x="7500" y="0"/>
                  </a:lnTo>
                  <a:lnTo>
                    <a:pt x="0" y="2813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61436" y="4319603"/>
              <a:ext cx="75003" cy="117193"/>
            </a:xfrm>
            <a:custGeom>
              <a:avLst/>
              <a:gdLst/>
              <a:ahLst/>
              <a:cxnLst/>
              <a:rect l="l" t="t" r="r" b="b"/>
              <a:pathLst>
                <a:path w="75003" h="117192" extrusionOk="0">
                  <a:moveTo>
                    <a:pt x="0" y="2813"/>
                  </a:moveTo>
                  <a:lnTo>
                    <a:pt x="69378" y="118130"/>
                  </a:lnTo>
                  <a:cubicBezTo>
                    <a:pt x="71253" y="116724"/>
                    <a:pt x="73597" y="115318"/>
                    <a:pt x="75472" y="113911"/>
                  </a:cubicBezTo>
                  <a:lnTo>
                    <a:pt x="7032" y="0"/>
                  </a:lnTo>
                  <a:lnTo>
                    <a:pt x="0" y="2813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49717" y="4324291"/>
              <a:ext cx="75003" cy="117193"/>
            </a:xfrm>
            <a:custGeom>
              <a:avLst/>
              <a:gdLst/>
              <a:ahLst/>
              <a:cxnLst/>
              <a:rect l="l" t="t" r="r" b="b"/>
              <a:pathLst>
                <a:path w="75003" h="117192" extrusionOk="0">
                  <a:moveTo>
                    <a:pt x="0" y="3281"/>
                  </a:moveTo>
                  <a:lnTo>
                    <a:pt x="70316" y="120943"/>
                  </a:lnTo>
                  <a:lnTo>
                    <a:pt x="76410" y="116255"/>
                  </a:lnTo>
                  <a:lnTo>
                    <a:pt x="6563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38467" y="4328979"/>
              <a:ext cx="75003" cy="121881"/>
            </a:xfrm>
            <a:custGeom>
              <a:avLst/>
              <a:gdLst/>
              <a:ahLst/>
              <a:cxnLst/>
              <a:rect l="l" t="t" r="r" b="b"/>
              <a:pathLst>
                <a:path w="75003" h="121880" extrusionOk="0">
                  <a:moveTo>
                    <a:pt x="1406" y="2813"/>
                  </a:moveTo>
                  <a:lnTo>
                    <a:pt x="0" y="3750"/>
                  </a:lnTo>
                  <a:lnTo>
                    <a:pt x="71722" y="123756"/>
                  </a:lnTo>
                  <a:cubicBezTo>
                    <a:pt x="73597" y="122349"/>
                    <a:pt x="75472" y="120943"/>
                    <a:pt x="77816" y="119068"/>
                  </a:cubicBezTo>
                  <a:lnTo>
                    <a:pt x="6563" y="0"/>
                  </a:lnTo>
                  <a:lnTo>
                    <a:pt x="6563" y="0"/>
                  </a:lnTo>
                  <a:cubicBezTo>
                    <a:pt x="4688" y="938"/>
                    <a:pt x="3281" y="1875"/>
                    <a:pt x="1406" y="2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629560" y="4336010"/>
              <a:ext cx="75003" cy="121881"/>
            </a:xfrm>
            <a:custGeom>
              <a:avLst/>
              <a:gdLst/>
              <a:ahLst/>
              <a:cxnLst/>
              <a:rect l="l" t="t" r="r" b="b"/>
              <a:pathLst>
                <a:path w="75003" h="121880" extrusionOk="0">
                  <a:moveTo>
                    <a:pt x="5156" y="0"/>
                  </a:moveTo>
                  <a:cubicBezTo>
                    <a:pt x="3281" y="1875"/>
                    <a:pt x="1406" y="3750"/>
                    <a:pt x="0" y="5625"/>
                  </a:cubicBezTo>
                  <a:lnTo>
                    <a:pt x="69378" y="121412"/>
                  </a:lnTo>
                  <a:lnTo>
                    <a:pt x="73597" y="122818"/>
                  </a:lnTo>
                  <a:lnTo>
                    <a:pt x="73597" y="122818"/>
                  </a:lnTo>
                  <a:lnTo>
                    <a:pt x="76878" y="120005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621591" y="4345855"/>
              <a:ext cx="70316" cy="107817"/>
            </a:xfrm>
            <a:custGeom>
              <a:avLst/>
              <a:gdLst/>
              <a:ahLst/>
              <a:cxnLst/>
              <a:rect l="l" t="t" r="r" b="b"/>
              <a:pathLst>
                <a:path w="70315" h="107817" extrusionOk="0">
                  <a:moveTo>
                    <a:pt x="4688" y="0"/>
                  </a:moveTo>
                  <a:cubicBezTo>
                    <a:pt x="2813" y="2344"/>
                    <a:pt x="938" y="4688"/>
                    <a:pt x="0" y="6094"/>
                  </a:cubicBezTo>
                  <a:lnTo>
                    <a:pt x="59065" y="104536"/>
                  </a:lnTo>
                  <a:lnTo>
                    <a:pt x="70316" y="108755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618309" y="4356636"/>
              <a:ext cx="51565" cy="89067"/>
            </a:xfrm>
            <a:custGeom>
              <a:avLst/>
              <a:gdLst/>
              <a:ahLst/>
              <a:cxnLst/>
              <a:rect l="l" t="t" r="r" b="b"/>
              <a:pathLst>
                <a:path w="51564" h="89066" extrusionOk="0">
                  <a:moveTo>
                    <a:pt x="0" y="0"/>
                  </a:moveTo>
                  <a:lnTo>
                    <a:pt x="0" y="0"/>
                  </a:lnTo>
                  <a:lnTo>
                    <a:pt x="3281" y="19688"/>
                  </a:lnTo>
                  <a:lnTo>
                    <a:pt x="44065" y="87660"/>
                  </a:lnTo>
                  <a:lnTo>
                    <a:pt x="55315" y="91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23466" y="4389450"/>
              <a:ext cx="28126" cy="51565"/>
            </a:xfrm>
            <a:custGeom>
              <a:avLst/>
              <a:gdLst/>
              <a:ahLst/>
              <a:cxnLst/>
              <a:rect l="l" t="t" r="r" b="b"/>
              <a:pathLst>
                <a:path w="28126" h="51564" extrusionOk="0">
                  <a:moveTo>
                    <a:pt x="0" y="0"/>
                  </a:moveTo>
                  <a:lnTo>
                    <a:pt x="3750" y="20157"/>
                  </a:lnTo>
                  <a:lnTo>
                    <a:pt x="19688" y="47346"/>
                  </a:lnTo>
                  <a:lnTo>
                    <a:pt x="30939" y="51565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629091" y="4423202"/>
              <a:ext cx="4688" cy="9375"/>
            </a:xfrm>
            <a:custGeom>
              <a:avLst/>
              <a:gdLst/>
              <a:ahLst/>
              <a:cxnLst/>
              <a:rect l="l" t="t" r="r" b="b"/>
              <a:pathLst>
                <a:path w="4687" h="9375" extrusionOk="0">
                  <a:moveTo>
                    <a:pt x="0" y="0"/>
                  </a:moveTo>
                  <a:lnTo>
                    <a:pt x="1875" y="9375"/>
                  </a:lnTo>
                  <a:lnTo>
                    <a:pt x="7032" y="11250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640342" y="4246475"/>
              <a:ext cx="210947" cy="159382"/>
            </a:xfrm>
            <a:custGeom>
              <a:avLst/>
              <a:gdLst/>
              <a:ahLst/>
              <a:cxnLst/>
              <a:rect l="l" t="t" r="r" b="b"/>
              <a:pathLst>
                <a:path w="210947" h="159382" extrusionOk="0">
                  <a:moveTo>
                    <a:pt x="0" y="85316"/>
                  </a:moveTo>
                  <a:cubicBezTo>
                    <a:pt x="3750" y="96567"/>
                    <a:pt x="7500" y="106880"/>
                    <a:pt x="7500" y="106880"/>
                  </a:cubicBezTo>
                  <a:lnTo>
                    <a:pt x="34220" y="162195"/>
                  </a:lnTo>
                  <a:lnTo>
                    <a:pt x="92817" y="136881"/>
                  </a:lnTo>
                  <a:cubicBezTo>
                    <a:pt x="96098" y="127506"/>
                    <a:pt x="97973" y="117662"/>
                    <a:pt x="97973" y="107817"/>
                  </a:cubicBezTo>
                  <a:cubicBezTo>
                    <a:pt x="97036" y="96567"/>
                    <a:pt x="102661" y="80629"/>
                    <a:pt x="130787" y="70784"/>
                  </a:cubicBezTo>
                  <a:cubicBezTo>
                    <a:pt x="132662" y="70316"/>
                    <a:pt x="134069" y="69847"/>
                    <a:pt x="135944" y="68909"/>
                  </a:cubicBezTo>
                  <a:cubicBezTo>
                    <a:pt x="139225" y="67972"/>
                    <a:pt x="142506" y="67034"/>
                    <a:pt x="145319" y="65159"/>
                  </a:cubicBezTo>
                  <a:cubicBezTo>
                    <a:pt x="158913" y="59065"/>
                    <a:pt x="169695" y="47815"/>
                    <a:pt x="174852" y="33752"/>
                  </a:cubicBezTo>
                  <a:lnTo>
                    <a:pt x="175320" y="32345"/>
                  </a:lnTo>
                  <a:lnTo>
                    <a:pt x="213760" y="4688"/>
                  </a:lnTo>
                  <a:cubicBezTo>
                    <a:pt x="213291" y="4219"/>
                    <a:pt x="213291" y="3281"/>
                    <a:pt x="212822" y="2813"/>
                  </a:cubicBezTo>
                  <a:cubicBezTo>
                    <a:pt x="206728" y="1875"/>
                    <a:pt x="202040" y="469"/>
                    <a:pt x="202040" y="469"/>
                  </a:cubicBezTo>
                  <a:lnTo>
                    <a:pt x="184227" y="0"/>
                  </a:lnTo>
                  <a:lnTo>
                    <a:pt x="133600" y="37033"/>
                  </a:lnTo>
                  <a:lnTo>
                    <a:pt x="126568" y="22501"/>
                  </a:lnTo>
                  <a:cubicBezTo>
                    <a:pt x="126568" y="22501"/>
                    <a:pt x="14532" y="79222"/>
                    <a:pt x="4688" y="81566"/>
                  </a:cubicBezTo>
                  <a:cubicBezTo>
                    <a:pt x="2813" y="83441"/>
                    <a:pt x="1406" y="84379"/>
                    <a:pt x="0" y="8531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632652" y="4189729"/>
              <a:ext cx="220323" cy="215635"/>
            </a:xfrm>
            <a:custGeom>
              <a:avLst/>
              <a:gdLst/>
              <a:ahLst/>
              <a:cxnLst/>
              <a:rect l="l" t="t" r="r" b="b"/>
              <a:pathLst>
                <a:path w="220322" h="215634" extrusionOk="0">
                  <a:moveTo>
                    <a:pt x="101444" y="24870"/>
                  </a:moveTo>
                  <a:cubicBezTo>
                    <a:pt x="98162" y="36120"/>
                    <a:pt x="91131" y="46433"/>
                    <a:pt x="81287" y="53465"/>
                  </a:cubicBezTo>
                  <a:cubicBezTo>
                    <a:pt x="64880" y="65184"/>
                    <a:pt x="67223" y="71747"/>
                    <a:pt x="67223" y="71747"/>
                  </a:cubicBezTo>
                  <a:lnTo>
                    <a:pt x="18940" y="101280"/>
                  </a:lnTo>
                  <a:cubicBezTo>
                    <a:pt x="18940" y="101280"/>
                    <a:pt x="10502" y="112530"/>
                    <a:pt x="2064" y="110655"/>
                  </a:cubicBezTo>
                  <a:cubicBezTo>
                    <a:pt x="-6374" y="108780"/>
                    <a:pt x="13783" y="162220"/>
                    <a:pt x="13783" y="162220"/>
                  </a:cubicBezTo>
                  <a:lnTo>
                    <a:pt x="40504" y="217535"/>
                  </a:lnTo>
                  <a:lnTo>
                    <a:pt x="99100" y="192221"/>
                  </a:lnTo>
                  <a:cubicBezTo>
                    <a:pt x="102381" y="182846"/>
                    <a:pt x="104256" y="173002"/>
                    <a:pt x="104256" y="163157"/>
                  </a:cubicBezTo>
                  <a:cubicBezTo>
                    <a:pt x="103319" y="151438"/>
                    <a:pt x="109413" y="134094"/>
                    <a:pt x="142227" y="124249"/>
                  </a:cubicBezTo>
                  <a:cubicBezTo>
                    <a:pt x="160040" y="120030"/>
                    <a:pt x="174572" y="106905"/>
                    <a:pt x="181135" y="89560"/>
                  </a:cubicBezTo>
                  <a:cubicBezTo>
                    <a:pt x="181135" y="88623"/>
                    <a:pt x="181604" y="88154"/>
                    <a:pt x="181604" y="88154"/>
                  </a:cubicBezTo>
                  <a:lnTo>
                    <a:pt x="220512" y="60497"/>
                  </a:lnTo>
                  <a:cubicBezTo>
                    <a:pt x="217699" y="54871"/>
                    <a:pt x="212074" y="51121"/>
                    <a:pt x="205980" y="49715"/>
                  </a:cubicBezTo>
                  <a:cubicBezTo>
                    <a:pt x="204105" y="49246"/>
                    <a:pt x="201761" y="48777"/>
                    <a:pt x="199886" y="48308"/>
                  </a:cubicBezTo>
                  <a:cubicBezTo>
                    <a:pt x="194260" y="46433"/>
                    <a:pt x="191448" y="43621"/>
                    <a:pt x="191448" y="38464"/>
                  </a:cubicBezTo>
                  <a:cubicBezTo>
                    <a:pt x="191448" y="31433"/>
                    <a:pt x="190979" y="963"/>
                    <a:pt x="177853" y="25"/>
                  </a:cubicBezTo>
                  <a:cubicBezTo>
                    <a:pt x="164728" y="-912"/>
                    <a:pt x="101444" y="24870"/>
                    <a:pt x="101444" y="24870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807693" y="4237568"/>
              <a:ext cx="42189" cy="37502"/>
            </a:xfrm>
            <a:custGeom>
              <a:avLst/>
              <a:gdLst/>
              <a:ahLst/>
              <a:cxnLst/>
              <a:rect l="l" t="t" r="r" b="b"/>
              <a:pathLst>
                <a:path w="42189" h="37501" extrusionOk="0">
                  <a:moveTo>
                    <a:pt x="24376" y="0"/>
                  </a:moveTo>
                  <a:lnTo>
                    <a:pt x="0" y="22032"/>
                  </a:lnTo>
                  <a:lnTo>
                    <a:pt x="6563" y="41252"/>
                  </a:lnTo>
                  <a:cubicBezTo>
                    <a:pt x="6563" y="40314"/>
                    <a:pt x="7032" y="39846"/>
                    <a:pt x="7032" y="39846"/>
                  </a:cubicBezTo>
                  <a:lnTo>
                    <a:pt x="45940" y="12188"/>
                  </a:lnTo>
                  <a:cubicBezTo>
                    <a:pt x="43127" y="6563"/>
                    <a:pt x="37502" y="2813"/>
                    <a:pt x="31408" y="1406"/>
                  </a:cubicBezTo>
                  <a:cubicBezTo>
                    <a:pt x="28595" y="1406"/>
                    <a:pt x="26251" y="938"/>
                    <a:pt x="24376" y="0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807693" y="4237568"/>
              <a:ext cx="42189" cy="37502"/>
            </a:xfrm>
            <a:custGeom>
              <a:avLst/>
              <a:gdLst/>
              <a:ahLst/>
              <a:cxnLst/>
              <a:rect l="l" t="t" r="r" b="b"/>
              <a:pathLst>
                <a:path w="42189" h="37501" extrusionOk="0">
                  <a:moveTo>
                    <a:pt x="24376" y="0"/>
                  </a:moveTo>
                  <a:lnTo>
                    <a:pt x="0" y="22032"/>
                  </a:lnTo>
                  <a:lnTo>
                    <a:pt x="6563" y="41252"/>
                  </a:lnTo>
                  <a:cubicBezTo>
                    <a:pt x="6563" y="40314"/>
                    <a:pt x="7032" y="39846"/>
                    <a:pt x="7032" y="39846"/>
                  </a:cubicBezTo>
                  <a:lnTo>
                    <a:pt x="45940" y="12188"/>
                  </a:lnTo>
                  <a:cubicBezTo>
                    <a:pt x="43127" y="6563"/>
                    <a:pt x="37502" y="2813"/>
                    <a:pt x="31408" y="1406"/>
                  </a:cubicBezTo>
                  <a:cubicBezTo>
                    <a:pt x="28595" y="1406"/>
                    <a:pt x="26251" y="938"/>
                    <a:pt x="24376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815662" y="4076780"/>
              <a:ext cx="18751" cy="51565"/>
            </a:xfrm>
            <a:custGeom>
              <a:avLst/>
              <a:gdLst/>
              <a:ahLst/>
              <a:cxnLst/>
              <a:rect l="l" t="t" r="r" b="b"/>
              <a:pathLst>
                <a:path w="18750" h="51564" extrusionOk="0">
                  <a:moveTo>
                    <a:pt x="8907" y="0"/>
                  </a:moveTo>
                  <a:lnTo>
                    <a:pt x="0" y="5156"/>
                  </a:lnTo>
                  <a:lnTo>
                    <a:pt x="11719" y="48283"/>
                  </a:lnTo>
                  <a:cubicBezTo>
                    <a:pt x="11719" y="48283"/>
                    <a:pt x="15469" y="50627"/>
                    <a:pt x="21095" y="54377"/>
                  </a:cubicBezTo>
                  <a:cubicBezTo>
                    <a:pt x="20157" y="49690"/>
                    <a:pt x="15938" y="27657"/>
                    <a:pt x="14532" y="15469"/>
                  </a:cubicBezTo>
                  <a:cubicBezTo>
                    <a:pt x="14063" y="11250"/>
                    <a:pt x="14063" y="7969"/>
                    <a:pt x="14532" y="7500"/>
                  </a:cubicBezTo>
                  <a:cubicBezTo>
                    <a:pt x="15001" y="7032"/>
                    <a:pt x="15469" y="7500"/>
                    <a:pt x="16407" y="7969"/>
                  </a:cubicBezTo>
                  <a:cubicBezTo>
                    <a:pt x="12188" y="2813"/>
                    <a:pt x="8907" y="0"/>
                    <a:pt x="8907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33626" y="4037196"/>
              <a:ext cx="112505" cy="173445"/>
            </a:xfrm>
            <a:custGeom>
              <a:avLst/>
              <a:gdLst/>
              <a:ahLst/>
              <a:cxnLst/>
              <a:rect l="l" t="t" r="r" b="b"/>
              <a:pathLst>
                <a:path w="112505" h="173445" extrusionOk="0">
                  <a:moveTo>
                    <a:pt x="9845" y="18021"/>
                  </a:moveTo>
                  <a:cubicBezTo>
                    <a:pt x="9845" y="18021"/>
                    <a:pt x="-5156" y="79430"/>
                    <a:pt x="1876" y="110369"/>
                  </a:cubicBezTo>
                  <a:cubicBezTo>
                    <a:pt x="1876" y="110369"/>
                    <a:pt x="7501" y="155840"/>
                    <a:pt x="470" y="177403"/>
                  </a:cubicBezTo>
                  <a:lnTo>
                    <a:pt x="74535" y="165684"/>
                  </a:lnTo>
                  <a:lnTo>
                    <a:pt x="77348" y="152090"/>
                  </a:lnTo>
                  <a:cubicBezTo>
                    <a:pt x="77348" y="152090"/>
                    <a:pt x="64223" y="142714"/>
                    <a:pt x="61879" y="130995"/>
                  </a:cubicBezTo>
                  <a:cubicBezTo>
                    <a:pt x="59535" y="119276"/>
                    <a:pt x="56253" y="106619"/>
                    <a:pt x="56253" y="106619"/>
                  </a:cubicBezTo>
                  <a:cubicBezTo>
                    <a:pt x="55785" y="95368"/>
                    <a:pt x="53910" y="84586"/>
                    <a:pt x="51566" y="73805"/>
                  </a:cubicBezTo>
                  <a:cubicBezTo>
                    <a:pt x="48753" y="65835"/>
                    <a:pt x="60472" y="64429"/>
                    <a:pt x="68910" y="70055"/>
                  </a:cubicBezTo>
                  <a:cubicBezTo>
                    <a:pt x="69848" y="70523"/>
                    <a:pt x="71254" y="71461"/>
                    <a:pt x="72192" y="72398"/>
                  </a:cubicBezTo>
                  <a:cubicBezTo>
                    <a:pt x="69379" y="77086"/>
                    <a:pt x="70317" y="83180"/>
                    <a:pt x="75004" y="86462"/>
                  </a:cubicBezTo>
                  <a:cubicBezTo>
                    <a:pt x="78286" y="88805"/>
                    <a:pt x="81567" y="90212"/>
                    <a:pt x="85317" y="91149"/>
                  </a:cubicBezTo>
                  <a:lnTo>
                    <a:pt x="85317" y="91149"/>
                  </a:lnTo>
                  <a:cubicBezTo>
                    <a:pt x="90942" y="92555"/>
                    <a:pt x="96568" y="93493"/>
                    <a:pt x="101724" y="93962"/>
                  </a:cubicBezTo>
                  <a:cubicBezTo>
                    <a:pt x="101724" y="93962"/>
                    <a:pt x="96568" y="67711"/>
                    <a:pt x="95161" y="54116"/>
                  </a:cubicBezTo>
                  <a:cubicBezTo>
                    <a:pt x="94693" y="49897"/>
                    <a:pt x="94693" y="46616"/>
                    <a:pt x="95161" y="46147"/>
                  </a:cubicBezTo>
                  <a:cubicBezTo>
                    <a:pt x="97505" y="44741"/>
                    <a:pt x="115787" y="62554"/>
                    <a:pt x="115787" y="62554"/>
                  </a:cubicBezTo>
                  <a:cubicBezTo>
                    <a:pt x="115787" y="62554"/>
                    <a:pt x="116725" y="40053"/>
                    <a:pt x="106881" y="35365"/>
                  </a:cubicBezTo>
                  <a:cubicBezTo>
                    <a:pt x="106881" y="35365"/>
                    <a:pt x="105474" y="41928"/>
                    <a:pt x="99849" y="39584"/>
                  </a:cubicBezTo>
                  <a:cubicBezTo>
                    <a:pt x="94224" y="37241"/>
                    <a:pt x="37034" y="5364"/>
                    <a:pt x="37034" y="5364"/>
                  </a:cubicBezTo>
                  <a:cubicBezTo>
                    <a:pt x="37034" y="5364"/>
                    <a:pt x="15002" y="-12918"/>
                    <a:pt x="9845" y="18021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94567" y="4080530"/>
              <a:ext cx="37502" cy="46877"/>
            </a:xfrm>
            <a:custGeom>
              <a:avLst/>
              <a:gdLst/>
              <a:ahLst/>
              <a:cxnLst/>
              <a:rect l="l" t="t" r="r" b="b"/>
              <a:pathLst>
                <a:path w="37501" h="46877" extrusionOk="0">
                  <a:moveTo>
                    <a:pt x="0" y="0"/>
                  </a:moveTo>
                  <a:lnTo>
                    <a:pt x="7500" y="27189"/>
                  </a:lnTo>
                  <a:cubicBezTo>
                    <a:pt x="8438" y="27657"/>
                    <a:pt x="9844" y="28595"/>
                    <a:pt x="10782" y="29533"/>
                  </a:cubicBezTo>
                  <a:cubicBezTo>
                    <a:pt x="7969" y="34220"/>
                    <a:pt x="8907" y="40314"/>
                    <a:pt x="13594" y="43596"/>
                  </a:cubicBezTo>
                  <a:cubicBezTo>
                    <a:pt x="16876" y="45940"/>
                    <a:pt x="20157" y="47346"/>
                    <a:pt x="23907" y="48283"/>
                  </a:cubicBezTo>
                  <a:lnTo>
                    <a:pt x="23907" y="48283"/>
                  </a:lnTo>
                  <a:cubicBezTo>
                    <a:pt x="28595" y="49221"/>
                    <a:pt x="33283" y="50159"/>
                    <a:pt x="37971" y="50627"/>
                  </a:cubicBezTo>
                  <a:cubicBezTo>
                    <a:pt x="37971" y="50627"/>
                    <a:pt x="32814" y="24376"/>
                    <a:pt x="30939" y="107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7380" y="4080999"/>
              <a:ext cx="37502" cy="46877"/>
            </a:xfrm>
            <a:custGeom>
              <a:avLst/>
              <a:gdLst/>
              <a:ahLst/>
              <a:cxnLst/>
              <a:rect l="l" t="t" r="r" b="b"/>
              <a:pathLst>
                <a:path w="37501" h="46877" extrusionOk="0">
                  <a:moveTo>
                    <a:pt x="0" y="0"/>
                  </a:moveTo>
                  <a:lnTo>
                    <a:pt x="7969" y="28595"/>
                  </a:lnTo>
                  <a:cubicBezTo>
                    <a:pt x="5156" y="33283"/>
                    <a:pt x="6094" y="39377"/>
                    <a:pt x="10782" y="42658"/>
                  </a:cubicBezTo>
                  <a:cubicBezTo>
                    <a:pt x="18751" y="48752"/>
                    <a:pt x="37970" y="50158"/>
                    <a:pt x="37970" y="50158"/>
                  </a:cubicBezTo>
                  <a:cubicBezTo>
                    <a:pt x="37970" y="50158"/>
                    <a:pt x="32814" y="23907"/>
                    <a:pt x="31408" y="103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7849" y="4080530"/>
              <a:ext cx="37502" cy="46877"/>
            </a:xfrm>
            <a:custGeom>
              <a:avLst/>
              <a:gdLst/>
              <a:ahLst/>
              <a:cxnLst/>
              <a:rect l="l" t="t" r="r" b="b"/>
              <a:pathLst>
                <a:path w="37501" h="46877" extrusionOk="0">
                  <a:moveTo>
                    <a:pt x="0" y="0"/>
                  </a:moveTo>
                  <a:lnTo>
                    <a:pt x="7969" y="28595"/>
                  </a:lnTo>
                  <a:cubicBezTo>
                    <a:pt x="5157" y="33283"/>
                    <a:pt x="6094" y="39377"/>
                    <a:pt x="10782" y="43127"/>
                  </a:cubicBezTo>
                  <a:cubicBezTo>
                    <a:pt x="18751" y="49221"/>
                    <a:pt x="37971" y="50627"/>
                    <a:pt x="37971" y="50627"/>
                  </a:cubicBezTo>
                  <a:cubicBezTo>
                    <a:pt x="37971" y="50627"/>
                    <a:pt x="32814" y="24376"/>
                    <a:pt x="30939" y="107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555494" y="4730247"/>
              <a:ext cx="56253" cy="79691"/>
            </a:xfrm>
            <a:custGeom>
              <a:avLst/>
              <a:gdLst/>
              <a:ahLst/>
              <a:cxnLst/>
              <a:rect l="l" t="t" r="r" b="b"/>
              <a:pathLst>
                <a:path w="56252" h="79691" extrusionOk="0">
                  <a:moveTo>
                    <a:pt x="59534" y="30470"/>
                  </a:moveTo>
                  <a:lnTo>
                    <a:pt x="5625" y="0"/>
                  </a:lnTo>
                  <a:cubicBezTo>
                    <a:pt x="5625" y="0"/>
                    <a:pt x="3750" y="24845"/>
                    <a:pt x="0" y="49221"/>
                  </a:cubicBezTo>
                  <a:cubicBezTo>
                    <a:pt x="18282" y="60940"/>
                    <a:pt x="35627" y="72191"/>
                    <a:pt x="50159" y="80160"/>
                  </a:cubicBezTo>
                  <a:cubicBezTo>
                    <a:pt x="48752" y="62347"/>
                    <a:pt x="59534" y="30470"/>
                    <a:pt x="59534" y="3047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6" name="Google Shape;2336;p38"/>
            <p:cNvSpPr/>
            <p:nvPr/>
          </p:nvSpPr>
          <p:spPr>
            <a:xfrm>
              <a:off x="285013" y="4582115"/>
              <a:ext cx="93754" cy="75003"/>
            </a:xfrm>
            <a:custGeom>
              <a:avLst/>
              <a:gdLst/>
              <a:ahLst/>
              <a:cxnLst/>
              <a:rect l="l" t="t" r="r" b="b"/>
              <a:pathLst>
                <a:path w="93754" h="75003" extrusionOk="0">
                  <a:moveTo>
                    <a:pt x="0" y="28126"/>
                  </a:moveTo>
                  <a:cubicBezTo>
                    <a:pt x="6094" y="38908"/>
                    <a:pt x="13594" y="48752"/>
                    <a:pt x="22501" y="57659"/>
                  </a:cubicBezTo>
                  <a:cubicBezTo>
                    <a:pt x="22501" y="57659"/>
                    <a:pt x="28126" y="65159"/>
                    <a:pt x="37502" y="75941"/>
                  </a:cubicBezTo>
                  <a:cubicBezTo>
                    <a:pt x="41721" y="73597"/>
                    <a:pt x="46408" y="71253"/>
                    <a:pt x="52034" y="68909"/>
                  </a:cubicBezTo>
                  <a:cubicBezTo>
                    <a:pt x="67503" y="60940"/>
                    <a:pt x="82504" y="52034"/>
                    <a:pt x="97036" y="42189"/>
                  </a:cubicBezTo>
                  <a:lnTo>
                    <a:pt x="68909" y="0"/>
                  </a:lnTo>
                  <a:lnTo>
                    <a:pt x="17345" y="21095"/>
                  </a:lnTo>
                  <a:cubicBezTo>
                    <a:pt x="10782" y="22032"/>
                    <a:pt x="5156" y="24376"/>
                    <a:pt x="0" y="2812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7" name="Google Shape;2337;p38"/>
            <p:cNvSpPr/>
            <p:nvPr/>
          </p:nvSpPr>
          <p:spPr>
            <a:xfrm>
              <a:off x="293350" y="4355699"/>
              <a:ext cx="426582" cy="468771"/>
            </a:xfrm>
            <a:custGeom>
              <a:avLst/>
              <a:gdLst/>
              <a:ahLst/>
              <a:cxnLst/>
              <a:rect l="l" t="t" r="r" b="b"/>
              <a:pathLst>
                <a:path w="426581" h="468771" extrusionOk="0">
                  <a:moveTo>
                    <a:pt x="164171" y="82504"/>
                  </a:moveTo>
                  <a:cubicBezTo>
                    <a:pt x="154327" y="97504"/>
                    <a:pt x="107450" y="148132"/>
                    <a:pt x="107450" y="148132"/>
                  </a:cubicBezTo>
                  <a:cubicBezTo>
                    <a:pt x="99480" y="158445"/>
                    <a:pt x="92449" y="168758"/>
                    <a:pt x="86355" y="180008"/>
                  </a:cubicBezTo>
                  <a:cubicBezTo>
                    <a:pt x="77917" y="195478"/>
                    <a:pt x="52603" y="214697"/>
                    <a:pt x="33384" y="232042"/>
                  </a:cubicBezTo>
                  <a:cubicBezTo>
                    <a:pt x="14164" y="249386"/>
                    <a:pt x="14164" y="237667"/>
                    <a:pt x="2445" y="244230"/>
                  </a:cubicBezTo>
                  <a:cubicBezTo>
                    <a:pt x="-9275" y="250793"/>
                    <a:pt x="24946" y="286888"/>
                    <a:pt x="24946" y="286888"/>
                  </a:cubicBezTo>
                  <a:cubicBezTo>
                    <a:pt x="24946" y="286888"/>
                    <a:pt x="82605" y="366579"/>
                    <a:pt x="147764" y="369861"/>
                  </a:cubicBezTo>
                  <a:cubicBezTo>
                    <a:pt x="212923" y="373142"/>
                    <a:pt x="308552" y="459396"/>
                    <a:pt x="348398" y="467834"/>
                  </a:cubicBezTo>
                  <a:cubicBezTo>
                    <a:pt x="388244" y="476272"/>
                    <a:pt x="363399" y="453771"/>
                    <a:pt x="380274" y="447677"/>
                  </a:cubicBezTo>
                  <a:cubicBezTo>
                    <a:pt x="397150" y="441582"/>
                    <a:pt x="405588" y="423300"/>
                    <a:pt x="405588" y="423300"/>
                  </a:cubicBezTo>
                  <a:cubicBezTo>
                    <a:pt x="405588" y="423300"/>
                    <a:pt x="399494" y="377830"/>
                    <a:pt x="404651" y="367985"/>
                  </a:cubicBezTo>
                  <a:cubicBezTo>
                    <a:pt x="409807" y="358141"/>
                    <a:pt x="415432" y="316889"/>
                    <a:pt x="415432" y="316889"/>
                  </a:cubicBezTo>
                  <a:cubicBezTo>
                    <a:pt x="415432" y="316889"/>
                    <a:pt x="415432" y="280794"/>
                    <a:pt x="418245" y="274700"/>
                  </a:cubicBezTo>
                  <a:cubicBezTo>
                    <a:pt x="421058" y="268606"/>
                    <a:pt x="419651" y="226416"/>
                    <a:pt x="417776" y="214228"/>
                  </a:cubicBezTo>
                  <a:cubicBezTo>
                    <a:pt x="415901" y="202040"/>
                    <a:pt x="426683" y="184227"/>
                    <a:pt x="426683" y="184227"/>
                  </a:cubicBezTo>
                  <a:cubicBezTo>
                    <a:pt x="426683" y="184227"/>
                    <a:pt x="422933" y="177664"/>
                    <a:pt x="428089" y="163132"/>
                  </a:cubicBezTo>
                  <a:cubicBezTo>
                    <a:pt x="433246" y="148600"/>
                    <a:pt x="423401" y="102661"/>
                    <a:pt x="423401" y="102661"/>
                  </a:cubicBezTo>
                  <a:cubicBezTo>
                    <a:pt x="339023" y="53440"/>
                    <a:pt x="324959" y="0"/>
                    <a:pt x="324959" y="0"/>
                  </a:cubicBezTo>
                  <a:lnTo>
                    <a:pt x="314178" y="3281"/>
                  </a:lnTo>
                  <a:cubicBezTo>
                    <a:pt x="247143" y="-12188"/>
                    <a:pt x="173546" y="67503"/>
                    <a:pt x="164171" y="82504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8" name="Google Shape;2338;p38"/>
            <p:cNvSpPr/>
            <p:nvPr/>
          </p:nvSpPr>
          <p:spPr>
            <a:xfrm>
              <a:off x="607528" y="4356636"/>
              <a:ext cx="107817" cy="98442"/>
            </a:xfrm>
            <a:custGeom>
              <a:avLst/>
              <a:gdLst/>
              <a:ahLst/>
              <a:cxnLst/>
              <a:rect l="l" t="t" r="r" b="b"/>
              <a:pathLst>
                <a:path w="107817" h="98441" extrusionOk="0">
                  <a:moveTo>
                    <a:pt x="0" y="3281"/>
                  </a:moveTo>
                  <a:cubicBezTo>
                    <a:pt x="0" y="3281"/>
                    <a:pt x="6563" y="75003"/>
                    <a:pt x="109224" y="102661"/>
                  </a:cubicBezTo>
                  <a:cubicBezTo>
                    <a:pt x="24845" y="53440"/>
                    <a:pt x="10313" y="0"/>
                    <a:pt x="10313" y="0"/>
                  </a:cubicBezTo>
                  <a:lnTo>
                    <a:pt x="0" y="328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9" name="Google Shape;2339;p38"/>
            <p:cNvSpPr/>
            <p:nvPr/>
          </p:nvSpPr>
          <p:spPr>
            <a:xfrm>
              <a:off x="532027" y="4483205"/>
              <a:ext cx="84379" cy="140631"/>
            </a:xfrm>
            <a:custGeom>
              <a:avLst/>
              <a:gdLst/>
              <a:ahLst/>
              <a:cxnLst/>
              <a:rect l="l" t="t" r="r" b="b"/>
              <a:pathLst>
                <a:path w="84378" h="140631" extrusionOk="0">
                  <a:moveTo>
                    <a:pt x="86751" y="0"/>
                  </a:moveTo>
                  <a:cubicBezTo>
                    <a:pt x="86751" y="0"/>
                    <a:pt x="1903" y="136881"/>
                    <a:pt x="28" y="143913"/>
                  </a:cubicBezTo>
                  <a:cubicBezTo>
                    <a:pt x="-1847" y="150944"/>
                    <a:pt x="90032" y="3750"/>
                    <a:pt x="86751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0" name="Google Shape;2340;p38"/>
            <p:cNvSpPr/>
            <p:nvPr/>
          </p:nvSpPr>
          <p:spPr>
            <a:xfrm>
              <a:off x="533462" y="4440078"/>
              <a:ext cx="75003" cy="98442"/>
            </a:xfrm>
            <a:custGeom>
              <a:avLst/>
              <a:gdLst/>
              <a:ahLst/>
              <a:cxnLst/>
              <a:rect l="l" t="t" r="r" b="b"/>
              <a:pathLst>
                <a:path w="75003" h="98441" extrusionOk="0">
                  <a:moveTo>
                    <a:pt x="77816" y="0"/>
                  </a:moveTo>
                  <a:cubicBezTo>
                    <a:pt x="77816" y="0"/>
                    <a:pt x="12657" y="97504"/>
                    <a:pt x="0" y="101723"/>
                  </a:cubicBezTo>
                  <a:cubicBezTo>
                    <a:pt x="0" y="101723"/>
                    <a:pt x="62347" y="7500"/>
                    <a:pt x="77816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1" name="Google Shape;2341;p38"/>
            <p:cNvSpPr/>
            <p:nvPr/>
          </p:nvSpPr>
          <p:spPr>
            <a:xfrm>
              <a:off x="489866" y="4417108"/>
              <a:ext cx="79691" cy="28126"/>
            </a:xfrm>
            <a:custGeom>
              <a:avLst/>
              <a:gdLst/>
              <a:ahLst/>
              <a:cxnLst/>
              <a:rect l="l" t="t" r="r" b="b"/>
              <a:pathLst>
                <a:path w="79691" h="28126" extrusionOk="0">
                  <a:moveTo>
                    <a:pt x="81566" y="0"/>
                  </a:moveTo>
                  <a:cubicBezTo>
                    <a:pt x="81566" y="0"/>
                    <a:pt x="35627" y="32814"/>
                    <a:pt x="0" y="29064"/>
                  </a:cubicBezTo>
                  <a:lnTo>
                    <a:pt x="81566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2" name="Google Shape;2342;p38"/>
            <p:cNvSpPr/>
            <p:nvPr/>
          </p:nvSpPr>
          <p:spPr>
            <a:xfrm>
              <a:off x="503460" y="4396013"/>
              <a:ext cx="51565" cy="14063"/>
            </a:xfrm>
            <a:custGeom>
              <a:avLst/>
              <a:gdLst/>
              <a:ahLst/>
              <a:cxnLst/>
              <a:rect l="l" t="t" r="r" b="b"/>
              <a:pathLst>
                <a:path w="51564" h="14063" extrusionOk="0">
                  <a:moveTo>
                    <a:pt x="55315" y="0"/>
                  </a:moveTo>
                  <a:cubicBezTo>
                    <a:pt x="55315" y="0"/>
                    <a:pt x="11251" y="18282"/>
                    <a:pt x="0" y="17345"/>
                  </a:cubicBezTo>
                  <a:lnTo>
                    <a:pt x="55315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3" name="Google Shape;2343;p38"/>
            <p:cNvSpPr/>
            <p:nvPr/>
          </p:nvSpPr>
          <p:spPr>
            <a:xfrm>
              <a:off x="647373" y="4521644"/>
              <a:ext cx="14063" cy="89067"/>
            </a:xfrm>
            <a:custGeom>
              <a:avLst/>
              <a:gdLst/>
              <a:ahLst/>
              <a:cxnLst/>
              <a:rect l="l" t="t" r="r" b="b"/>
              <a:pathLst>
                <a:path w="14063" h="89066" extrusionOk="0">
                  <a:moveTo>
                    <a:pt x="12657" y="0"/>
                  </a:moveTo>
                  <a:lnTo>
                    <a:pt x="15938" y="90473"/>
                  </a:lnTo>
                  <a:lnTo>
                    <a:pt x="0" y="63753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4" name="Google Shape;2344;p38"/>
            <p:cNvSpPr/>
            <p:nvPr/>
          </p:nvSpPr>
          <p:spPr>
            <a:xfrm>
              <a:off x="929187" y="4202411"/>
              <a:ext cx="56253" cy="121881"/>
            </a:xfrm>
            <a:custGeom>
              <a:avLst/>
              <a:gdLst/>
              <a:ahLst/>
              <a:cxnLst/>
              <a:rect l="l" t="t" r="r" b="b"/>
              <a:pathLst>
                <a:path w="56252" h="121880" extrusionOk="0">
                  <a:moveTo>
                    <a:pt x="2730" y="20157"/>
                  </a:moveTo>
                  <a:cubicBezTo>
                    <a:pt x="1793" y="25314"/>
                    <a:pt x="-1020" y="30001"/>
                    <a:pt x="387" y="35158"/>
                  </a:cubicBezTo>
                  <a:cubicBezTo>
                    <a:pt x="1793" y="38439"/>
                    <a:pt x="4137" y="41252"/>
                    <a:pt x="6949" y="43596"/>
                  </a:cubicBezTo>
                  <a:cubicBezTo>
                    <a:pt x="13512" y="49690"/>
                    <a:pt x="20075" y="57659"/>
                    <a:pt x="21013" y="66566"/>
                  </a:cubicBezTo>
                  <a:cubicBezTo>
                    <a:pt x="22419" y="79691"/>
                    <a:pt x="11637" y="91410"/>
                    <a:pt x="13043" y="104536"/>
                  </a:cubicBezTo>
                  <a:cubicBezTo>
                    <a:pt x="13512" y="108755"/>
                    <a:pt x="14918" y="112505"/>
                    <a:pt x="17262" y="115787"/>
                  </a:cubicBezTo>
                  <a:cubicBezTo>
                    <a:pt x="18669" y="117662"/>
                    <a:pt x="20544" y="119537"/>
                    <a:pt x="22419" y="120943"/>
                  </a:cubicBezTo>
                  <a:cubicBezTo>
                    <a:pt x="27107" y="124224"/>
                    <a:pt x="32732" y="125631"/>
                    <a:pt x="38357" y="124693"/>
                  </a:cubicBezTo>
                  <a:cubicBezTo>
                    <a:pt x="48201" y="122349"/>
                    <a:pt x="55702" y="114849"/>
                    <a:pt x="58514" y="105474"/>
                  </a:cubicBezTo>
                  <a:cubicBezTo>
                    <a:pt x="60858" y="96098"/>
                    <a:pt x="61327" y="86254"/>
                    <a:pt x="58983" y="76879"/>
                  </a:cubicBezTo>
                  <a:cubicBezTo>
                    <a:pt x="54295" y="52034"/>
                    <a:pt x="42107" y="29064"/>
                    <a:pt x="30388" y="6563"/>
                  </a:cubicBezTo>
                  <a:cubicBezTo>
                    <a:pt x="29450" y="4688"/>
                    <a:pt x="28044" y="3281"/>
                    <a:pt x="26638" y="1875"/>
                  </a:cubicBezTo>
                  <a:cubicBezTo>
                    <a:pt x="22419" y="-469"/>
                    <a:pt x="6481" y="-938"/>
                    <a:pt x="2730" y="2344"/>
                  </a:cubicBezTo>
                  <a:cubicBezTo>
                    <a:pt x="-2895" y="5625"/>
                    <a:pt x="7418" y="17345"/>
                    <a:pt x="2730" y="20157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5" name="Google Shape;2345;p38"/>
            <p:cNvSpPr/>
            <p:nvPr/>
          </p:nvSpPr>
          <p:spPr>
            <a:xfrm>
              <a:off x="931062" y="4201004"/>
              <a:ext cx="56253" cy="121881"/>
            </a:xfrm>
            <a:custGeom>
              <a:avLst/>
              <a:gdLst/>
              <a:ahLst/>
              <a:cxnLst/>
              <a:rect l="l" t="t" r="r" b="b"/>
              <a:pathLst>
                <a:path w="56252" h="121880" extrusionOk="0">
                  <a:moveTo>
                    <a:pt x="2730" y="20157"/>
                  </a:moveTo>
                  <a:cubicBezTo>
                    <a:pt x="1793" y="25314"/>
                    <a:pt x="-1020" y="30001"/>
                    <a:pt x="387" y="35158"/>
                  </a:cubicBezTo>
                  <a:cubicBezTo>
                    <a:pt x="1793" y="38439"/>
                    <a:pt x="4137" y="41252"/>
                    <a:pt x="6949" y="43596"/>
                  </a:cubicBezTo>
                  <a:cubicBezTo>
                    <a:pt x="13512" y="49690"/>
                    <a:pt x="20075" y="57659"/>
                    <a:pt x="21013" y="66565"/>
                  </a:cubicBezTo>
                  <a:cubicBezTo>
                    <a:pt x="22419" y="79691"/>
                    <a:pt x="11637" y="91410"/>
                    <a:pt x="13043" y="104536"/>
                  </a:cubicBezTo>
                  <a:cubicBezTo>
                    <a:pt x="13512" y="108755"/>
                    <a:pt x="14919" y="112505"/>
                    <a:pt x="17262" y="115786"/>
                  </a:cubicBezTo>
                  <a:cubicBezTo>
                    <a:pt x="18669" y="117662"/>
                    <a:pt x="20544" y="119537"/>
                    <a:pt x="22419" y="120943"/>
                  </a:cubicBezTo>
                  <a:cubicBezTo>
                    <a:pt x="27107" y="124224"/>
                    <a:pt x="32732" y="125631"/>
                    <a:pt x="38357" y="124693"/>
                  </a:cubicBezTo>
                  <a:cubicBezTo>
                    <a:pt x="48201" y="122349"/>
                    <a:pt x="55702" y="114849"/>
                    <a:pt x="58514" y="105474"/>
                  </a:cubicBezTo>
                  <a:cubicBezTo>
                    <a:pt x="61327" y="96098"/>
                    <a:pt x="61327" y="86254"/>
                    <a:pt x="58983" y="76879"/>
                  </a:cubicBezTo>
                  <a:cubicBezTo>
                    <a:pt x="54295" y="52034"/>
                    <a:pt x="42107" y="29064"/>
                    <a:pt x="30388" y="6563"/>
                  </a:cubicBezTo>
                  <a:cubicBezTo>
                    <a:pt x="29450" y="4688"/>
                    <a:pt x="28044" y="3281"/>
                    <a:pt x="26638" y="1875"/>
                  </a:cubicBezTo>
                  <a:cubicBezTo>
                    <a:pt x="22419" y="-469"/>
                    <a:pt x="6481" y="-938"/>
                    <a:pt x="2730" y="2344"/>
                  </a:cubicBezTo>
                  <a:cubicBezTo>
                    <a:pt x="-3364" y="6094"/>
                    <a:pt x="7418" y="17344"/>
                    <a:pt x="2730" y="20157"/>
                  </a:cubicBez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6" name="Google Shape;2346;p38"/>
            <p:cNvSpPr/>
            <p:nvPr/>
          </p:nvSpPr>
          <p:spPr>
            <a:xfrm>
              <a:off x="1000827" y="4536176"/>
              <a:ext cx="121881" cy="93754"/>
            </a:xfrm>
            <a:custGeom>
              <a:avLst/>
              <a:gdLst/>
              <a:ahLst/>
              <a:cxnLst/>
              <a:rect l="l" t="t" r="r" b="b"/>
              <a:pathLst>
                <a:path w="121880" h="93754" extrusionOk="0">
                  <a:moveTo>
                    <a:pt x="26720" y="0"/>
                  </a:moveTo>
                  <a:lnTo>
                    <a:pt x="0" y="20626"/>
                  </a:lnTo>
                  <a:lnTo>
                    <a:pt x="9844" y="27657"/>
                  </a:lnTo>
                  <a:lnTo>
                    <a:pt x="63753" y="66097"/>
                  </a:lnTo>
                  <a:cubicBezTo>
                    <a:pt x="63753" y="66097"/>
                    <a:pt x="82504" y="105005"/>
                    <a:pt x="115318" y="94223"/>
                  </a:cubicBezTo>
                  <a:cubicBezTo>
                    <a:pt x="148132" y="83441"/>
                    <a:pt x="96567" y="50158"/>
                    <a:pt x="92817" y="48752"/>
                  </a:cubicBezTo>
                  <a:cubicBezTo>
                    <a:pt x="89067" y="47346"/>
                    <a:pt x="82504" y="43596"/>
                    <a:pt x="82504" y="43596"/>
                  </a:cubicBezTo>
                  <a:lnTo>
                    <a:pt x="34220" y="6563"/>
                  </a:lnTo>
                  <a:lnTo>
                    <a:pt x="26720" y="0"/>
                  </a:ln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7" name="Google Shape;2347;p38"/>
            <p:cNvSpPr/>
            <p:nvPr/>
          </p:nvSpPr>
          <p:spPr>
            <a:xfrm>
              <a:off x="1000827" y="4536176"/>
              <a:ext cx="32814" cy="23439"/>
            </a:xfrm>
            <a:custGeom>
              <a:avLst/>
              <a:gdLst/>
              <a:ahLst/>
              <a:cxnLst/>
              <a:rect l="l" t="t" r="r" b="b"/>
              <a:pathLst>
                <a:path w="32813" h="23438" extrusionOk="0">
                  <a:moveTo>
                    <a:pt x="26720" y="0"/>
                  </a:moveTo>
                  <a:lnTo>
                    <a:pt x="0" y="20626"/>
                  </a:lnTo>
                  <a:lnTo>
                    <a:pt x="9844" y="27657"/>
                  </a:lnTo>
                  <a:cubicBezTo>
                    <a:pt x="22501" y="19688"/>
                    <a:pt x="33283" y="10782"/>
                    <a:pt x="35158" y="6563"/>
                  </a:cubicBezTo>
                  <a:lnTo>
                    <a:pt x="2672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8" name="Google Shape;2348;p38"/>
            <p:cNvSpPr/>
            <p:nvPr/>
          </p:nvSpPr>
          <p:spPr>
            <a:xfrm>
              <a:off x="662843" y="4308353"/>
              <a:ext cx="206259" cy="150007"/>
            </a:xfrm>
            <a:custGeom>
              <a:avLst/>
              <a:gdLst/>
              <a:ahLst/>
              <a:cxnLst/>
              <a:rect l="l" t="t" r="r" b="b"/>
              <a:pathLst>
                <a:path w="206259" h="150006" extrusionOk="0">
                  <a:moveTo>
                    <a:pt x="57659" y="55784"/>
                  </a:moveTo>
                  <a:lnTo>
                    <a:pt x="0" y="93285"/>
                  </a:lnTo>
                  <a:lnTo>
                    <a:pt x="40314" y="150476"/>
                  </a:lnTo>
                  <a:cubicBezTo>
                    <a:pt x="44533" y="146725"/>
                    <a:pt x="96567" y="102192"/>
                    <a:pt x="117193" y="109224"/>
                  </a:cubicBezTo>
                  <a:cubicBezTo>
                    <a:pt x="138756" y="116724"/>
                    <a:pt x="180008" y="92348"/>
                    <a:pt x="180008" y="92348"/>
                  </a:cubicBezTo>
                  <a:cubicBezTo>
                    <a:pt x="180008" y="92348"/>
                    <a:pt x="197353" y="55784"/>
                    <a:pt x="202040" y="47815"/>
                  </a:cubicBezTo>
                  <a:cubicBezTo>
                    <a:pt x="206728" y="39846"/>
                    <a:pt x="198290" y="6094"/>
                    <a:pt x="198290" y="6094"/>
                  </a:cubicBezTo>
                  <a:cubicBezTo>
                    <a:pt x="200634" y="3750"/>
                    <a:pt x="202978" y="1406"/>
                    <a:pt x="206259" y="0"/>
                  </a:cubicBezTo>
                  <a:cubicBezTo>
                    <a:pt x="203916" y="0"/>
                    <a:pt x="201103" y="0"/>
                    <a:pt x="198759" y="469"/>
                  </a:cubicBezTo>
                  <a:cubicBezTo>
                    <a:pt x="187509" y="5625"/>
                    <a:pt x="181415" y="13594"/>
                    <a:pt x="180946" y="28126"/>
                  </a:cubicBezTo>
                  <a:cubicBezTo>
                    <a:pt x="180946" y="29533"/>
                    <a:pt x="180946" y="30939"/>
                    <a:pt x="180946" y="32345"/>
                  </a:cubicBezTo>
                  <a:cubicBezTo>
                    <a:pt x="180946" y="34689"/>
                    <a:pt x="180946" y="37033"/>
                    <a:pt x="181415" y="39377"/>
                  </a:cubicBezTo>
                  <a:lnTo>
                    <a:pt x="181415" y="40783"/>
                  </a:lnTo>
                  <a:cubicBezTo>
                    <a:pt x="184227" y="63753"/>
                    <a:pt x="173914" y="73128"/>
                    <a:pt x="173914" y="73128"/>
                  </a:cubicBezTo>
                  <a:cubicBezTo>
                    <a:pt x="167820" y="84379"/>
                    <a:pt x="157507" y="92817"/>
                    <a:pt x="145319" y="96567"/>
                  </a:cubicBezTo>
                  <a:cubicBezTo>
                    <a:pt x="125631" y="102192"/>
                    <a:pt x="57659" y="55784"/>
                    <a:pt x="57659" y="5578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9" name="Google Shape;2349;p38"/>
            <p:cNvSpPr/>
            <p:nvPr/>
          </p:nvSpPr>
          <p:spPr>
            <a:xfrm>
              <a:off x="665186" y="4311283"/>
              <a:ext cx="365642" cy="262512"/>
            </a:xfrm>
            <a:custGeom>
              <a:avLst/>
              <a:gdLst/>
              <a:ahLst/>
              <a:cxnLst/>
              <a:rect l="l" t="t" r="r" b="b"/>
              <a:pathLst>
                <a:path w="365641" h="262511" extrusionOk="0">
                  <a:moveTo>
                    <a:pt x="57659" y="56135"/>
                  </a:moveTo>
                  <a:lnTo>
                    <a:pt x="0" y="93637"/>
                  </a:lnTo>
                  <a:lnTo>
                    <a:pt x="45471" y="158327"/>
                  </a:lnTo>
                  <a:cubicBezTo>
                    <a:pt x="45471" y="158327"/>
                    <a:pt x="67972" y="146139"/>
                    <a:pt x="75472" y="136764"/>
                  </a:cubicBezTo>
                  <a:cubicBezTo>
                    <a:pt x="82973" y="127389"/>
                    <a:pt x="120474" y="112388"/>
                    <a:pt x="120474" y="112388"/>
                  </a:cubicBezTo>
                  <a:cubicBezTo>
                    <a:pt x="165945" y="128326"/>
                    <a:pt x="185633" y="101137"/>
                    <a:pt x="185633" y="101137"/>
                  </a:cubicBezTo>
                  <a:cubicBezTo>
                    <a:pt x="185633" y="101137"/>
                    <a:pt x="238605" y="183172"/>
                    <a:pt x="241886" y="183641"/>
                  </a:cubicBezTo>
                  <a:cubicBezTo>
                    <a:pt x="245167" y="184110"/>
                    <a:pt x="273763" y="206611"/>
                    <a:pt x="273763" y="206611"/>
                  </a:cubicBezTo>
                  <a:cubicBezTo>
                    <a:pt x="273763" y="206611"/>
                    <a:pt x="295795" y="235206"/>
                    <a:pt x="302358" y="237550"/>
                  </a:cubicBezTo>
                  <a:cubicBezTo>
                    <a:pt x="304701" y="238487"/>
                    <a:pt x="307045" y="239425"/>
                    <a:pt x="309389" y="240831"/>
                  </a:cubicBezTo>
                  <a:cubicBezTo>
                    <a:pt x="309858" y="241300"/>
                    <a:pt x="310795" y="241769"/>
                    <a:pt x="311264" y="242238"/>
                  </a:cubicBezTo>
                  <a:lnTo>
                    <a:pt x="292045" y="253488"/>
                  </a:lnTo>
                  <a:cubicBezTo>
                    <a:pt x="292045" y="253957"/>
                    <a:pt x="292045" y="253957"/>
                    <a:pt x="292513" y="253957"/>
                  </a:cubicBezTo>
                  <a:lnTo>
                    <a:pt x="292513" y="254426"/>
                  </a:lnTo>
                  <a:cubicBezTo>
                    <a:pt x="295326" y="259113"/>
                    <a:pt x="299545" y="263332"/>
                    <a:pt x="304233" y="266145"/>
                  </a:cubicBezTo>
                  <a:cubicBezTo>
                    <a:pt x="313139" y="270833"/>
                    <a:pt x="370329" y="235206"/>
                    <a:pt x="369392" y="227237"/>
                  </a:cubicBezTo>
                  <a:cubicBezTo>
                    <a:pt x="369392" y="225831"/>
                    <a:pt x="368454" y="224424"/>
                    <a:pt x="367517" y="223018"/>
                  </a:cubicBezTo>
                  <a:cubicBezTo>
                    <a:pt x="363298" y="218330"/>
                    <a:pt x="358141" y="214111"/>
                    <a:pt x="352516" y="211299"/>
                  </a:cubicBezTo>
                  <a:lnTo>
                    <a:pt x="351110" y="210361"/>
                  </a:lnTo>
                  <a:lnTo>
                    <a:pt x="350641" y="209892"/>
                  </a:lnTo>
                  <a:cubicBezTo>
                    <a:pt x="350641" y="209892"/>
                    <a:pt x="317358" y="176610"/>
                    <a:pt x="306577" y="171922"/>
                  </a:cubicBezTo>
                  <a:cubicBezTo>
                    <a:pt x="295795" y="167234"/>
                    <a:pt x="259699" y="108638"/>
                    <a:pt x="259699" y="108638"/>
                  </a:cubicBezTo>
                  <a:cubicBezTo>
                    <a:pt x="259699" y="108638"/>
                    <a:pt x="240949" y="83793"/>
                    <a:pt x="243292" y="78168"/>
                  </a:cubicBezTo>
                  <a:cubicBezTo>
                    <a:pt x="245636" y="72542"/>
                    <a:pt x="233917" y="27540"/>
                    <a:pt x="225948" y="26603"/>
                  </a:cubicBezTo>
                  <a:cubicBezTo>
                    <a:pt x="217979" y="25665"/>
                    <a:pt x="215166" y="15352"/>
                    <a:pt x="215166" y="15352"/>
                  </a:cubicBezTo>
                  <a:cubicBezTo>
                    <a:pt x="220323" y="4571"/>
                    <a:pt x="215166" y="1289"/>
                    <a:pt x="209072" y="351"/>
                  </a:cubicBezTo>
                  <a:cubicBezTo>
                    <a:pt x="205791" y="-117"/>
                    <a:pt x="202040" y="-117"/>
                    <a:pt x="198290" y="351"/>
                  </a:cubicBezTo>
                  <a:cubicBezTo>
                    <a:pt x="186102" y="5977"/>
                    <a:pt x="180008" y="14883"/>
                    <a:pt x="180477" y="32228"/>
                  </a:cubicBezTo>
                  <a:cubicBezTo>
                    <a:pt x="180477" y="34572"/>
                    <a:pt x="180946" y="37385"/>
                    <a:pt x="180946" y="40666"/>
                  </a:cubicBezTo>
                  <a:cubicBezTo>
                    <a:pt x="183758" y="63636"/>
                    <a:pt x="173445" y="73011"/>
                    <a:pt x="173445" y="73011"/>
                  </a:cubicBezTo>
                  <a:cubicBezTo>
                    <a:pt x="167351" y="84262"/>
                    <a:pt x="157038" y="92699"/>
                    <a:pt x="144850" y="96450"/>
                  </a:cubicBezTo>
                  <a:cubicBezTo>
                    <a:pt x="125162" y="103013"/>
                    <a:pt x="57659" y="56135"/>
                    <a:pt x="57659" y="56135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0" name="Google Shape;2350;p38"/>
            <p:cNvSpPr/>
            <p:nvPr/>
          </p:nvSpPr>
          <p:spPr>
            <a:xfrm>
              <a:off x="956762" y="4521175"/>
              <a:ext cx="75003" cy="51565"/>
            </a:xfrm>
            <a:custGeom>
              <a:avLst/>
              <a:gdLst/>
              <a:ahLst/>
              <a:cxnLst/>
              <a:rect l="l" t="t" r="r" b="b"/>
              <a:pathLst>
                <a:path w="75003" h="51564" extrusionOk="0">
                  <a:moveTo>
                    <a:pt x="75941" y="12657"/>
                  </a:moveTo>
                  <a:cubicBezTo>
                    <a:pt x="76410" y="13594"/>
                    <a:pt x="76410" y="14063"/>
                    <a:pt x="76410" y="15001"/>
                  </a:cubicBezTo>
                  <a:cubicBezTo>
                    <a:pt x="77347" y="22970"/>
                    <a:pt x="20157" y="59065"/>
                    <a:pt x="11250" y="53909"/>
                  </a:cubicBezTo>
                  <a:cubicBezTo>
                    <a:pt x="7032" y="51565"/>
                    <a:pt x="3281" y="47815"/>
                    <a:pt x="469" y="44064"/>
                  </a:cubicBezTo>
                  <a:lnTo>
                    <a:pt x="469" y="43596"/>
                  </a:lnTo>
                  <a:cubicBezTo>
                    <a:pt x="469" y="43596"/>
                    <a:pt x="0" y="43127"/>
                    <a:pt x="0" y="43127"/>
                  </a:cubicBezTo>
                  <a:lnTo>
                    <a:pt x="19220" y="31876"/>
                  </a:lnTo>
                  <a:cubicBezTo>
                    <a:pt x="18751" y="31408"/>
                    <a:pt x="17813" y="30939"/>
                    <a:pt x="17345" y="30470"/>
                  </a:cubicBezTo>
                  <a:lnTo>
                    <a:pt x="18282" y="30001"/>
                  </a:lnTo>
                  <a:cubicBezTo>
                    <a:pt x="35627" y="26720"/>
                    <a:pt x="51096" y="15938"/>
                    <a:pt x="59065" y="0"/>
                  </a:cubicBezTo>
                  <a:lnTo>
                    <a:pt x="75941" y="1265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1" name="Google Shape;2351;p38"/>
            <p:cNvSpPr/>
            <p:nvPr/>
          </p:nvSpPr>
          <p:spPr>
            <a:xfrm>
              <a:off x="957231" y="4522113"/>
              <a:ext cx="75003" cy="51565"/>
            </a:xfrm>
            <a:custGeom>
              <a:avLst/>
              <a:gdLst/>
              <a:ahLst/>
              <a:cxnLst/>
              <a:rect l="l" t="t" r="r" b="b"/>
              <a:pathLst>
                <a:path w="75003" h="51564" extrusionOk="0">
                  <a:moveTo>
                    <a:pt x="19220" y="30939"/>
                  </a:moveTo>
                  <a:lnTo>
                    <a:pt x="0" y="42189"/>
                  </a:lnTo>
                  <a:cubicBezTo>
                    <a:pt x="2813" y="47815"/>
                    <a:pt x="7032" y="52034"/>
                    <a:pt x="12188" y="54846"/>
                  </a:cubicBezTo>
                  <a:cubicBezTo>
                    <a:pt x="21095" y="59534"/>
                    <a:pt x="78285" y="23907"/>
                    <a:pt x="77347" y="15938"/>
                  </a:cubicBezTo>
                  <a:cubicBezTo>
                    <a:pt x="76879" y="9375"/>
                    <a:pt x="65628" y="2813"/>
                    <a:pt x="60940" y="0"/>
                  </a:cubicBezTo>
                  <a:cubicBezTo>
                    <a:pt x="52034" y="16407"/>
                    <a:pt x="37033" y="27657"/>
                    <a:pt x="19220" y="30939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2" name="Google Shape;2352;p38"/>
            <p:cNvSpPr/>
            <p:nvPr/>
          </p:nvSpPr>
          <p:spPr>
            <a:xfrm>
              <a:off x="957231" y="4522113"/>
              <a:ext cx="75003" cy="51565"/>
            </a:xfrm>
            <a:custGeom>
              <a:avLst/>
              <a:gdLst/>
              <a:ahLst/>
              <a:cxnLst/>
              <a:rect l="l" t="t" r="r" b="b"/>
              <a:pathLst>
                <a:path w="75003" h="51564" extrusionOk="0">
                  <a:moveTo>
                    <a:pt x="19220" y="30939"/>
                  </a:moveTo>
                  <a:lnTo>
                    <a:pt x="0" y="42189"/>
                  </a:lnTo>
                  <a:cubicBezTo>
                    <a:pt x="2813" y="47815"/>
                    <a:pt x="7032" y="52034"/>
                    <a:pt x="12188" y="54846"/>
                  </a:cubicBezTo>
                  <a:cubicBezTo>
                    <a:pt x="21095" y="59534"/>
                    <a:pt x="78285" y="23907"/>
                    <a:pt x="77347" y="15938"/>
                  </a:cubicBezTo>
                  <a:cubicBezTo>
                    <a:pt x="76879" y="9375"/>
                    <a:pt x="65628" y="2813"/>
                    <a:pt x="60940" y="0"/>
                  </a:cubicBezTo>
                  <a:cubicBezTo>
                    <a:pt x="52034" y="16407"/>
                    <a:pt x="37033" y="27657"/>
                    <a:pt x="19220" y="3093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3" name="Google Shape;2353;p38"/>
            <p:cNvSpPr/>
            <p:nvPr/>
          </p:nvSpPr>
          <p:spPr>
            <a:xfrm>
              <a:off x="846105" y="4311283"/>
              <a:ext cx="28126" cy="37502"/>
            </a:xfrm>
            <a:custGeom>
              <a:avLst/>
              <a:gdLst/>
              <a:ahLst/>
              <a:cxnLst/>
              <a:rect l="l" t="t" r="r" b="b"/>
              <a:pathLst>
                <a:path w="28126" h="37501" extrusionOk="0">
                  <a:moveTo>
                    <a:pt x="27" y="32228"/>
                  </a:moveTo>
                  <a:lnTo>
                    <a:pt x="14090" y="38322"/>
                  </a:lnTo>
                  <a:lnTo>
                    <a:pt x="28153" y="351"/>
                  </a:lnTo>
                  <a:cubicBezTo>
                    <a:pt x="24872" y="-117"/>
                    <a:pt x="21122" y="-117"/>
                    <a:pt x="17372" y="351"/>
                  </a:cubicBezTo>
                  <a:cubicBezTo>
                    <a:pt x="5184" y="5977"/>
                    <a:pt x="-442" y="14883"/>
                    <a:pt x="27" y="32228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4" name="Google Shape;2354;p38"/>
            <p:cNvSpPr/>
            <p:nvPr/>
          </p:nvSpPr>
          <p:spPr>
            <a:xfrm>
              <a:off x="846574" y="4310814"/>
              <a:ext cx="28126" cy="37502"/>
            </a:xfrm>
            <a:custGeom>
              <a:avLst/>
              <a:gdLst/>
              <a:ahLst/>
              <a:cxnLst/>
              <a:rect l="l" t="t" r="r" b="b"/>
              <a:pathLst>
                <a:path w="28126" h="37501" extrusionOk="0">
                  <a:moveTo>
                    <a:pt x="27" y="32228"/>
                  </a:moveTo>
                  <a:lnTo>
                    <a:pt x="14090" y="38322"/>
                  </a:lnTo>
                  <a:lnTo>
                    <a:pt x="28153" y="352"/>
                  </a:lnTo>
                  <a:cubicBezTo>
                    <a:pt x="24872" y="-117"/>
                    <a:pt x="21122" y="-117"/>
                    <a:pt x="17372" y="352"/>
                  </a:cubicBezTo>
                  <a:cubicBezTo>
                    <a:pt x="5183" y="5977"/>
                    <a:pt x="-442" y="14883"/>
                    <a:pt x="27" y="32228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5" name="Google Shape;2355;p38"/>
            <p:cNvSpPr/>
            <p:nvPr/>
          </p:nvSpPr>
          <p:spPr>
            <a:xfrm>
              <a:off x="930593" y="4201004"/>
              <a:ext cx="46877" cy="121881"/>
            </a:xfrm>
            <a:custGeom>
              <a:avLst/>
              <a:gdLst/>
              <a:ahLst/>
              <a:cxnLst/>
              <a:rect l="l" t="t" r="r" b="b"/>
              <a:pathLst>
                <a:path w="46877" h="121880" extrusionOk="0">
                  <a:moveTo>
                    <a:pt x="6481" y="18282"/>
                  </a:moveTo>
                  <a:cubicBezTo>
                    <a:pt x="5543" y="23439"/>
                    <a:pt x="2730" y="28126"/>
                    <a:pt x="4137" y="33283"/>
                  </a:cubicBezTo>
                  <a:cubicBezTo>
                    <a:pt x="5543" y="36564"/>
                    <a:pt x="7887" y="39377"/>
                    <a:pt x="10700" y="41721"/>
                  </a:cubicBezTo>
                  <a:cubicBezTo>
                    <a:pt x="17262" y="47815"/>
                    <a:pt x="23825" y="55784"/>
                    <a:pt x="24763" y="64690"/>
                  </a:cubicBezTo>
                  <a:cubicBezTo>
                    <a:pt x="26169" y="77816"/>
                    <a:pt x="15387" y="89535"/>
                    <a:pt x="16794" y="102661"/>
                  </a:cubicBezTo>
                  <a:cubicBezTo>
                    <a:pt x="16794" y="106880"/>
                    <a:pt x="18200" y="110630"/>
                    <a:pt x="20544" y="113911"/>
                  </a:cubicBezTo>
                  <a:cubicBezTo>
                    <a:pt x="21950" y="115786"/>
                    <a:pt x="23825" y="117193"/>
                    <a:pt x="25700" y="118599"/>
                  </a:cubicBezTo>
                  <a:cubicBezTo>
                    <a:pt x="30388" y="121881"/>
                    <a:pt x="36013" y="123287"/>
                    <a:pt x="41638" y="122349"/>
                  </a:cubicBezTo>
                  <a:cubicBezTo>
                    <a:pt x="43514" y="121881"/>
                    <a:pt x="45389" y="121412"/>
                    <a:pt x="47264" y="120474"/>
                  </a:cubicBezTo>
                  <a:cubicBezTo>
                    <a:pt x="44451" y="122349"/>
                    <a:pt x="41638" y="123756"/>
                    <a:pt x="38357" y="124224"/>
                  </a:cubicBezTo>
                  <a:cubicBezTo>
                    <a:pt x="30388" y="125631"/>
                    <a:pt x="21950" y="122349"/>
                    <a:pt x="17262" y="115786"/>
                  </a:cubicBezTo>
                  <a:cubicBezTo>
                    <a:pt x="14918" y="112505"/>
                    <a:pt x="13512" y="108755"/>
                    <a:pt x="13043" y="104536"/>
                  </a:cubicBezTo>
                  <a:cubicBezTo>
                    <a:pt x="12106" y="91410"/>
                    <a:pt x="22419" y="79691"/>
                    <a:pt x="21013" y="66565"/>
                  </a:cubicBezTo>
                  <a:cubicBezTo>
                    <a:pt x="20075" y="57659"/>
                    <a:pt x="13981" y="49690"/>
                    <a:pt x="6949" y="43596"/>
                  </a:cubicBezTo>
                  <a:cubicBezTo>
                    <a:pt x="4137" y="41252"/>
                    <a:pt x="1793" y="38439"/>
                    <a:pt x="387" y="35158"/>
                  </a:cubicBezTo>
                  <a:cubicBezTo>
                    <a:pt x="-1020" y="30470"/>
                    <a:pt x="1793" y="25314"/>
                    <a:pt x="2730" y="20157"/>
                  </a:cubicBezTo>
                  <a:cubicBezTo>
                    <a:pt x="7418" y="17344"/>
                    <a:pt x="-2895" y="6094"/>
                    <a:pt x="2262" y="1406"/>
                  </a:cubicBezTo>
                  <a:cubicBezTo>
                    <a:pt x="3199" y="937"/>
                    <a:pt x="4137" y="469"/>
                    <a:pt x="5074" y="0"/>
                  </a:cubicBezTo>
                  <a:cubicBezTo>
                    <a:pt x="1793" y="5156"/>
                    <a:pt x="10700" y="15469"/>
                    <a:pt x="6481" y="18282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6" name="Google Shape;2356;p38"/>
            <p:cNvSpPr/>
            <p:nvPr/>
          </p:nvSpPr>
          <p:spPr>
            <a:xfrm>
              <a:off x="794099" y="4312103"/>
              <a:ext cx="18751" cy="18751"/>
            </a:xfrm>
            <a:custGeom>
              <a:avLst/>
              <a:gdLst/>
              <a:ahLst/>
              <a:cxnLst/>
              <a:rect l="l" t="t" r="r" b="b"/>
              <a:pathLst>
                <a:path w="18750" h="18750" extrusionOk="0">
                  <a:moveTo>
                    <a:pt x="20626" y="10313"/>
                  </a:moveTo>
                  <a:cubicBezTo>
                    <a:pt x="20626" y="10313"/>
                    <a:pt x="2344" y="11719"/>
                    <a:pt x="0" y="21095"/>
                  </a:cubicBezTo>
                  <a:cubicBezTo>
                    <a:pt x="0" y="21095"/>
                    <a:pt x="17345" y="4219"/>
                    <a:pt x="15001" y="0"/>
                  </a:cubicBezTo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7" name="Google Shape;2357;p38"/>
            <p:cNvSpPr/>
            <p:nvPr/>
          </p:nvSpPr>
          <p:spPr>
            <a:xfrm>
              <a:off x="1079425" y="4597033"/>
              <a:ext cx="37502" cy="23439"/>
            </a:xfrm>
            <a:custGeom>
              <a:avLst/>
              <a:gdLst/>
              <a:ahLst/>
              <a:cxnLst/>
              <a:rect l="l" t="t" r="r" b="b"/>
              <a:pathLst>
                <a:path w="37501" h="23438" extrusionOk="0">
                  <a:moveTo>
                    <a:pt x="41407" y="8521"/>
                  </a:moveTo>
                  <a:cubicBezTo>
                    <a:pt x="41407" y="8521"/>
                    <a:pt x="-5939" y="-13980"/>
                    <a:pt x="624" y="14146"/>
                  </a:cubicBezTo>
                  <a:cubicBezTo>
                    <a:pt x="7187" y="42273"/>
                    <a:pt x="41407" y="8521"/>
                    <a:pt x="41407" y="8521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8" name="Google Shape;2358;p38"/>
            <p:cNvSpPr/>
            <p:nvPr/>
          </p:nvSpPr>
          <p:spPr>
            <a:xfrm>
              <a:off x="441432" y="3613634"/>
              <a:ext cx="337515" cy="520336"/>
            </a:xfrm>
            <a:custGeom>
              <a:avLst/>
              <a:gdLst/>
              <a:ahLst/>
              <a:cxnLst/>
              <a:rect l="l" t="t" r="r" b="b"/>
              <a:pathLst>
                <a:path w="337515" h="520336" extrusionOk="0">
                  <a:moveTo>
                    <a:pt x="24995" y="0"/>
                  </a:moveTo>
                  <a:cubicBezTo>
                    <a:pt x="16089" y="19220"/>
                    <a:pt x="-5006" y="36095"/>
                    <a:pt x="1088" y="56253"/>
                  </a:cubicBezTo>
                  <a:cubicBezTo>
                    <a:pt x="4369" y="66566"/>
                    <a:pt x="14214" y="73128"/>
                    <a:pt x="23589" y="79222"/>
                  </a:cubicBezTo>
                  <a:cubicBezTo>
                    <a:pt x="45152" y="92817"/>
                    <a:pt x="67185" y="106880"/>
                    <a:pt x="82654" y="127037"/>
                  </a:cubicBezTo>
                  <a:cubicBezTo>
                    <a:pt x="98124" y="147194"/>
                    <a:pt x="106562" y="174383"/>
                    <a:pt x="97655" y="198290"/>
                  </a:cubicBezTo>
                  <a:cubicBezTo>
                    <a:pt x="91561" y="214697"/>
                    <a:pt x="78435" y="226885"/>
                    <a:pt x="70466" y="242824"/>
                  </a:cubicBezTo>
                  <a:cubicBezTo>
                    <a:pt x="61559" y="262512"/>
                    <a:pt x="59684" y="284544"/>
                    <a:pt x="65310" y="305639"/>
                  </a:cubicBezTo>
                  <a:cubicBezTo>
                    <a:pt x="70935" y="326265"/>
                    <a:pt x="79373" y="345953"/>
                    <a:pt x="91092" y="364235"/>
                  </a:cubicBezTo>
                  <a:cubicBezTo>
                    <a:pt x="95311" y="371267"/>
                    <a:pt x="99999" y="378299"/>
                    <a:pt x="107030" y="381111"/>
                  </a:cubicBezTo>
                  <a:cubicBezTo>
                    <a:pt x="112656" y="382517"/>
                    <a:pt x="118281" y="382986"/>
                    <a:pt x="123906" y="382517"/>
                  </a:cubicBezTo>
                  <a:cubicBezTo>
                    <a:pt x="143594" y="383455"/>
                    <a:pt x="161408" y="396581"/>
                    <a:pt x="172189" y="412988"/>
                  </a:cubicBezTo>
                  <a:cubicBezTo>
                    <a:pt x="182971" y="429395"/>
                    <a:pt x="187190" y="450020"/>
                    <a:pt x="189065" y="469709"/>
                  </a:cubicBezTo>
                  <a:cubicBezTo>
                    <a:pt x="190003" y="479553"/>
                    <a:pt x="190940" y="490335"/>
                    <a:pt x="196566" y="498304"/>
                  </a:cubicBezTo>
                  <a:cubicBezTo>
                    <a:pt x="204535" y="510023"/>
                    <a:pt x="219535" y="513773"/>
                    <a:pt x="233130" y="516117"/>
                  </a:cubicBezTo>
                  <a:cubicBezTo>
                    <a:pt x="268756" y="522211"/>
                    <a:pt x="305321" y="524086"/>
                    <a:pt x="341416" y="521743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9" name="Google Shape;2359;p38"/>
            <p:cNvSpPr/>
            <p:nvPr/>
          </p:nvSpPr>
          <p:spPr>
            <a:xfrm>
              <a:off x="728471" y="4105375"/>
              <a:ext cx="60940" cy="42189"/>
            </a:xfrm>
            <a:custGeom>
              <a:avLst/>
              <a:gdLst/>
              <a:ahLst/>
              <a:cxnLst/>
              <a:rect l="l" t="t" r="r" b="b"/>
              <a:pathLst>
                <a:path w="60940" h="42189" extrusionOk="0">
                  <a:moveTo>
                    <a:pt x="21095" y="0"/>
                  </a:moveTo>
                  <a:lnTo>
                    <a:pt x="43127" y="0"/>
                  </a:lnTo>
                  <a:cubicBezTo>
                    <a:pt x="54846" y="0"/>
                    <a:pt x="64222" y="9375"/>
                    <a:pt x="64222" y="21095"/>
                  </a:cubicBezTo>
                  <a:lnTo>
                    <a:pt x="64222" y="21095"/>
                  </a:lnTo>
                  <a:cubicBezTo>
                    <a:pt x="64222" y="32814"/>
                    <a:pt x="54846" y="42189"/>
                    <a:pt x="43127" y="42189"/>
                  </a:cubicBezTo>
                  <a:lnTo>
                    <a:pt x="21095" y="42189"/>
                  </a:lnTo>
                  <a:cubicBezTo>
                    <a:pt x="9375" y="42189"/>
                    <a:pt x="0" y="32814"/>
                    <a:pt x="0" y="21095"/>
                  </a:cubicBezTo>
                  <a:lnTo>
                    <a:pt x="0" y="21095"/>
                  </a:lnTo>
                  <a:cubicBezTo>
                    <a:pt x="0" y="9375"/>
                    <a:pt x="9375" y="0"/>
                    <a:pt x="21095" y="0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360" name="Google Shape;2360;p38"/>
          <p:cNvSpPr/>
          <p:nvPr/>
        </p:nvSpPr>
        <p:spPr>
          <a:xfrm>
            <a:off x="775180" y="2845020"/>
            <a:ext cx="1304837" cy="244183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61" name="Google Shape;2361;p38"/>
          <p:cNvSpPr/>
          <p:nvPr/>
        </p:nvSpPr>
        <p:spPr>
          <a:xfrm>
            <a:off x="819538" y="2820171"/>
            <a:ext cx="539255" cy="469779"/>
          </a:xfrm>
          <a:custGeom>
            <a:avLst/>
            <a:gdLst/>
            <a:ahLst/>
            <a:cxnLst/>
            <a:rect l="l" t="t" r="r" b="b"/>
            <a:pathLst>
              <a:path w="787535" h="590651" extrusionOk="0">
                <a:moveTo>
                  <a:pt x="0" y="0"/>
                </a:moveTo>
                <a:lnTo>
                  <a:pt x="792224" y="0"/>
                </a:lnTo>
                <a:lnTo>
                  <a:pt x="792224" y="590652"/>
                </a:lnTo>
                <a:lnTo>
                  <a:pt x="0" y="590652"/>
                </a:lnTo>
                <a:close/>
              </a:path>
            </a:pathLst>
          </a:custGeom>
          <a:solidFill>
            <a:srgbClr val="FFED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62" name="Google Shape;236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499" y="2833576"/>
            <a:ext cx="482887" cy="43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9"/>
          <p:cNvSpPr/>
          <p:nvPr/>
        </p:nvSpPr>
        <p:spPr>
          <a:xfrm>
            <a:off x="-1289552" y="6041737"/>
            <a:ext cx="7041805" cy="2539244"/>
          </a:xfrm>
          <a:prstGeom prst="ellipse">
            <a:avLst/>
          </a:prstGeom>
          <a:solidFill>
            <a:srgbClr val="FFBDA9">
              <a:alpha val="1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69" name="Google Shape;2369;p39"/>
          <p:cNvSpPr/>
          <p:nvPr/>
        </p:nvSpPr>
        <p:spPr>
          <a:xfrm>
            <a:off x="4964527" y="263646"/>
            <a:ext cx="2262946" cy="249211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 et perspectives</a:t>
            </a:r>
            <a:endParaRPr/>
          </a:p>
        </p:txBody>
      </p:sp>
      <p:sp>
        <p:nvSpPr>
          <p:cNvPr id="2370" name="Google Shape;2370;p39"/>
          <p:cNvSpPr txBox="1"/>
          <p:nvPr/>
        </p:nvSpPr>
        <p:spPr>
          <a:xfrm>
            <a:off x="2890377" y="591729"/>
            <a:ext cx="64112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Perspectives</a:t>
            </a:r>
            <a:endParaRPr/>
          </a:p>
        </p:txBody>
      </p:sp>
      <p:grpSp>
        <p:nvGrpSpPr>
          <p:cNvPr id="2371" name="Google Shape;2371;p39"/>
          <p:cNvGrpSpPr/>
          <p:nvPr/>
        </p:nvGrpSpPr>
        <p:grpSpPr>
          <a:xfrm>
            <a:off x="0" y="2840630"/>
            <a:ext cx="4459422" cy="4014089"/>
            <a:chOff x="0" y="2840630"/>
            <a:chExt cx="4459422" cy="4014089"/>
          </a:xfrm>
        </p:grpSpPr>
        <p:sp>
          <p:nvSpPr>
            <p:cNvPr id="2372" name="Google Shape;2372;p39"/>
            <p:cNvSpPr/>
            <p:nvPr/>
          </p:nvSpPr>
          <p:spPr>
            <a:xfrm>
              <a:off x="3212490" y="2840630"/>
              <a:ext cx="1246932" cy="1190679"/>
            </a:xfrm>
            <a:custGeom>
              <a:avLst/>
              <a:gdLst/>
              <a:ahLst/>
              <a:cxnLst/>
              <a:rect l="l" t="t" r="r" b="b"/>
              <a:pathLst>
                <a:path w="1246931" h="1190679" extrusionOk="0">
                  <a:moveTo>
                    <a:pt x="1248807" y="1045360"/>
                  </a:moveTo>
                  <a:cubicBezTo>
                    <a:pt x="1248807" y="1045360"/>
                    <a:pt x="1182710" y="1018640"/>
                    <a:pt x="973169" y="1114738"/>
                  </a:cubicBezTo>
                  <a:cubicBezTo>
                    <a:pt x="763629" y="1210836"/>
                    <a:pt x="737377" y="1198648"/>
                    <a:pt x="683000" y="1184116"/>
                  </a:cubicBezTo>
                  <a:cubicBezTo>
                    <a:pt x="628623" y="1169584"/>
                    <a:pt x="598621" y="1165834"/>
                    <a:pt x="540025" y="1085674"/>
                  </a:cubicBezTo>
                  <a:cubicBezTo>
                    <a:pt x="540025" y="1085674"/>
                    <a:pt x="498773" y="863008"/>
                    <a:pt x="459396" y="828788"/>
                  </a:cubicBezTo>
                  <a:cubicBezTo>
                    <a:pt x="420019" y="794567"/>
                    <a:pt x="250793" y="848476"/>
                    <a:pt x="250793" y="848476"/>
                  </a:cubicBezTo>
                  <a:cubicBezTo>
                    <a:pt x="250793" y="848476"/>
                    <a:pt x="48283" y="894884"/>
                    <a:pt x="9844" y="624403"/>
                  </a:cubicBezTo>
                  <a:cubicBezTo>
                    <a:pt x="9844" y="624403"/>
                    <a:pt x="37033" y="420488"/>
                    <a:pt x="0" y="358141"/>
                  </a:cubicBezTo>
                  <a:cubicBezTo>
                    <a:pt x="0" y="358141"/>
                    <a:pt x="75003" y="390487"/>
                    <a:pt x="199228" y="337984"/>
                  </a:cubicBezTo>
                  <a:cubicBezTo>
                    <a:pt x="323452" y="285482"/>
                    <a:pt x="422832" y="394237"/>
                    <a:pt x="422832" y="394237"/>
                  </a:cubicBezTo>
                  <a:cubicBezTo>
                    <a:pt x="422832" y="394237"/>
                    <a:pt x="454240" y="475334"/>
                    <a:pt x="450958" y="523618"/>
                  </a:cubicBezTo>
                  <a:cubicBezTo>
                    <a:pt x="447677" y="571901"/>
                    <a:pt x="467365" y="590183"/>
                    <a:pt x="526899" y="566745"/>
                  </a:cubicBezTo>
                  <a:cubicBezTo>
                    <a:pt x="526899" y="566745"/>
                    <a:pt x="555963" y="525493"/>
                    <a:pt x="514711" y="457052"/>
                  </a:cubicBezTo>
                  <a:cubicBezTo>
                    <a:pt x="473459" y="388611"/>
                    <a:pt x="443927" y="337515"/>
                    <a:pt x="455646" y="284544"/>
                  </a:cubicBezTo>
                  <a:cubicBezTo>
                    <a:pt x="467365" y="231573"/>
                    <a:pt x="500179" y="157976"/>
                    <a:pt x="606590" y="120943"/>
                  </a:cubicBezTo>
                  <a:cubicBezTo>
                    <a:pt x="713001" y="83910"/>
                    <a:pt x="856914" y="76878"/>
                    <a:pt x="926292" y="48283"/>
                  </a:cubicBezTo>
                  <a:cubicBezTo>
                    <a:pt x="995670" y="19688"/>
                    <a:pt x="1012077" y="0"/>
                    <a:pt x="1012077" y="0"/>
                  </a:cubicBezTo>
                  <a:cubicBezTo>
                    <a:pt x="1012077" y="0"/>
                    <a:pt x="969419" y="42658"/>
                    <a:pt x="1069736" y="223604"/>
                  </a:cubicBezTo>
                  <a:cubicBezTo>
                    <a:pt x="1170053" y="404550"/>
                    <a:pt x="1106300" y="483303"/>
                    <a:pt x="1106300" y="483303"/>
                  </a:cubicBezTo>
                  <a:cubicBezTo>
                    <a:pt x="1106300" y="483303"/>
                    <a:pt x="1052861" y="610340"/>
                    <a:pt x="817068" y="600027"/>
                  </a:cubicBezTo>
                  <a:cubicBezTo>
                    <a:pt x="817068" y="600027"/>
                    <a:pt x="589714" y="608465"/>
                    <a:pt x="713939" y="704563"/>
                  </a:cubicBezTo>
                  <a:cubicBezTo>
                    <a:pt x="713939" y="704563"/>
                    <a:pt x="793161" y="688625"/>
                    <a:pt x="911760" y="650655"/>
                  </a:cubicBezTo>
                  <a:cubicBezTo>
                    <a:pt x="1030359" y="612684"/>
                    <a:pt x="1116145" y="768785"/>
                    <a:pt x="1137239" y="877071"/>
                  </a:cubicBezTo>
                  <a:cubicBezTo>
                    <a:pt x="1158334" y="985357"/>
                    <a:pt x="1248807" y="1045360"/>
                    <a:pt x="1248807" y="1045360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3977525" y="2977511"/>
              <a:ext cx="178133" cy="281263"/>
            </a:xfrm>
            <a:custGeom>
              <a:avLst/>
              <a:gdLst/>
              <a:ahLst/>
              <a:cxnLst/>
              <a:rect l="l" t="t" r="r" b="b"/>
              <a:pathLst>
                <a:path w="178133" h="281262" extrusionOk="0">
                  <a:moveTo>
                    <a:pt x="178602" y="469"/>
                  </a:moveTo>
                  <a:lnTo>
                    <a:pt x="180008" y="0"/>
                  </a:lnTo>
                  <a:cubicBezTo>
                    <a:pt x="188915" y="34689"/>
                    <a:pt x="87660" y="173445"/>
                    <a:pt x="938" y="283607"/>
                  </a:cubicBezTo>
                  <a:lnTo>
                    <a:pt x="0" y="282669"/>
                  </a:lnTo>
                  <a:cubicBezTo>
                    <a:pt x="121881" y="127506"/>
                    <a:pt x="185633" y="27189"/>
                    <a:pt x="178602" y="469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4" name="Google Shape;2374;p39"/>
            <p:cNvSpPr/>
            <p:nvPr/>
          </p:nvSpPr>
          <p:spPr>
            <a:xfrm>
              <a:off x="3731420" y="3258305"/>
              <a:ext cx="243761" cy="295326"/>
            </a:xfrm>
            <a:custGeom>
              <a:avLst/>
              <a:gdLst/>
              <a:ahLst/>
              <a:cxnLst/>
              <a:rect l="l" t="t" r="r" b="b"/>
              <a:pathLst>
                <a:path w="243761" h="295325" extrusionOk="0">
                  <a:moveTo>
                    <a:pt x="247511" y="0"/>
                  </a:moveTo>
                  <a:lnTo>
                    <a:pt x="247980" y="1406"/>
                  </a:lnTo>
                  <a:cubicBezTo>
                    <a:pt x="178602" y="89535"/>
                    <a:pt x="91410" y="195009"/>
                    <a:pt x="21563" y="272825"/>
                  </a:cubicBezTo>
                  <a:cubicBezTo>
                    <a:pt x="15001" y="280325"/>
                    <a:pt x="8438" y="288294"/>
                    <a:pt x="1875" y="295795"/>
                  </a:cubicBezTo>
                  <a:lnTo>
                    <a:pt x="0" y="294388"/>
                  </a:lnTo>
                  <a:cubicBezTo>
                    <a:pt x="6563" y="286419"/>
                    <a:pt x="13126" y="278450"/>
                    <a:pt x="19688" y="270950"/>
                  </a:cubicBezTo>
                  <a:cubicBezTo>
                    <a:pt x="89535" y="193134"/>
                    <a:pt x="178133" y="88129"/>
                    <a:pt x="247511" y="0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5" name="Google Shape;2375;p39"/>
            <p:cNvSpPr/>
            <p:nvPr/>
          </p:nvSpPr>
          <p:spPr>
            <a:xfrm>
              <a:off x="3571569" y="3550819"/>
              <a:ext cx="159382" cy="407831"/>
            </a:xfrm>
            <a:custGeom>
              <a:avLst/>
              <a:gdLst/>
              <a:ahLst/>
              <a:cxnLst/>
              <a:rect l="l" t="t" r="r" b="b"/>
              <a:pathLst>
                <a:path w="159382" h="407831" extrusionOk="0">
                  <a:moveTo>
                    <a:pt x="161257" y="0"/>
                  </a:moveTo>
                  <a:lnTo>
                    <a:pt x="162663" y="2344"/>
                  </a:lnTo>
                  <a:cubicBezTo>
                    <a:pt x="35627" y="160789"/>
                    <a:pt x="27189" y="407362"/>
                    <a:pt x="26720" y="409237"/>
                  </a:cubicBezTo>
                  <a:lnTo>
                    <a:pt x="0" y="378298"/>
                  </a:lnTo>
                  <a:cubicBezTo>
                    <a:pt x="469" y="375955"/>
                    <a:pt x="33751" y="159382"/>
                    <a:pt x="161257" y="0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6" name="Google Shape;2376;p39"/>
            <p:cNvSpPr/>
            <p:nvPr/>
          </p:nvSpPr>
          <p:spPr>
            <a:xfrm>
              <a:off x="3324995" y="3279869"/>
              <a:ext cx="989107" cy="515648"/>
            </a:xfrm>
            <a:custGeom>
              <a:avLst/>
              <a:gdLst/>
              <a:ahLst/>
              <a:cxnLst/>
              <a:rect l="l" t="t" r="r" b="b"/>
              <a:pathLst>
                <a:path w="989107" h="515648" extrusionOk="0">
                  <a:moveTo>
                    <a:pt x="989108" y="519867"/>
                  </a:moveTo>
                  <a:cubicBezTo>
                    <a:pt x="989108" y="519867"/>
                    <a:pt x="839101" y="442051"/>
                    <a:pt x="722377" y="470178"/>
                  </a:cubicBezTo>
                  <a:cubicBezTo>
                    <a:pt x="605653" y="498304"/>
                    <a:pt x="342672" y="371267"/>
                    <a:pt x="342672" y="371267"/>
                  </a:cubicBezTo>
                  <a:cubicBezTo>
                    <a:pt x="342672" y="371267"/>
                    <a:pt x="231104" y="325796"/>
                    <a:pt x="208603" y="274231"/>
                  </a:cubicBezTo>
                  <a:cubicBezTo>
                    <a:pt x="208603" y="274231"/>
                    <a:pt x="132194" y="193134"/>
                    <a:pt x="127506" y="151413"/>
                  </a:cubicBezTo>
                  <a:cubicBezTo>
                    <a:pt x="122818" y="109692"/>
                    <a:pt x="48752" y="421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7" name="Google Shape;2377;p39"/>
            <p:cNvSpPr/>
            <p:nvPr/>
          </p:nvSpPr>
          <p:spPr>
            <a:xfrm>
              <a:off x="4225243" y="3764578"/>
              <a:ext cx="65628" cy="107817"/>
            </a:xfrm>
            <a:custGeom>
              <a:avLst/>
              <a:gdLst/>
              <a:ahLst/>
              <a:cxnLst/>
              <a:rect l="l" t="t" r="r" b="b"/>
              <a:pathLst>
                <a:path w="65627" h="107817" extrusionOk="0">
                  <a:moveTo>
                    <a:pt x="67296" y="110161"/>
                  </a:moveTo>
                  <a:cubicBezTo>
                    <a:pt x="67296" y="110161"/>
                    <a:pt x="-8176" y="59534"/>
                    <a:pt x="731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8" name="Google Shape;2378;p39"/>
            <p:cNvSpPr/>
            <p:nvPr/>
          </p:nvSpPr>
          <p:spPr>
            <a:xfrm>
              <a:off x="4058153" y="3747702"/>
              <a:ext cx="117193" cy="192196"/>
            </a:xfrm>
            <a:custGeom>
              <a:avLst/>
              <a:gdLst/>
              <a:ahLst/>
              <a:cxnLst/>
              <a:rect l="l" t="t" r="r" b="b"/>
              <a:pathLst>
                <a:path w="117192" h="192196" extrusionOk="0">
                  <a:moveTo>
                    <a:pt x="118599" y="192665"/>
                  </a:moveTo>
                  <a:cubicBezTo>
                    <a:pt x="118599" y="192665"/>
                    <a:pt x="10782" y="1532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9" name="Google Shape;2379;p39"/>
            <p:cNvSpPr/>
            <p:nvPr/>
          </p:nvSpPr>
          <p:spPr>
            <a:xfrm>
              <a:off x="3926971" y="3745359"/>
              <a:ext cx="75003" cy="234386"/>
            </a:xfrm>
            <a:custGeom>
              <a:avLst/>
              <a:gdLst/>
              <a:ahLst/>
              <a:cxnLst/>
              <a:rect l="l" t="t" r="r" b="b"/>
              <a:pathLst>
                <a:path w="75003" h="234385" extrusionOk="0">
                  <a:moveTo>
                    <a:pt x="75867" y="234854"/>
                  </a:moveTo>
                  <a:cubicBezTo>
                    <a:pt x="75867" y="234854"/>
                    <a:pt x="-27262" y="149538"/>
                    <a:pt x="6958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0" name="Google Shape;2380;p39"/>
            <p:cNvSpPr/>
            <p:nvPr/>
          </p:nvSpPr>
          <p:spPr>
            <a:xfrm>
              <a:off x="3760790" y="3700825"/>
              <a:ext cx="32814" cy="234386"/>
            </a:xfrm>
            <a:custGeom>
              <a:avLst/>
              <a:gdLst/>
              <a:ahLst/>
              <a:cxnLst/>
              <a:rect l="l" t="t" r="r" b="b"/>
              <a:pathLst>
                <a:path w="32813" h="234385" extrusionOk="0">
                  <a:moveTo>
                    <a:pt x="32976" y="237667"/>
                  </a:moveTo>
                  <a:cubicBezTo>
                    <a:pt x="32976" y="237667"/>
                    <a:pt x="-35934" y="93754"/>
                    <a:pt x="25476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1" name="Google Shape;2381;p39"/>
            <p:cNvSpPr/>
            <p:nvPr/>
          </p:nvSpPr>
          <p:spPr>
            <a:xfrm>
              <a:off x="4252296" y="3705044"/>
              <a:ext cx="60940" cy="65628"/>
            </a:xfrm>
            <a:custGeom>
              <a:avLst/>
              <a:gdLst/>
              <a:ahLst/>
              <a:cxnLst/>
              <a:rect l="l" t="t" r="r" b="b"/>
              <a:pathLst>
                <a:path w="60940" h="65627" extrusionOk="0">
                  <a:moveTo>
                    <a:pt x="63682" y="0"/>
                  </a:moveTo>
                  <a:cubicBezTo>
                    <a:pt x="63682" y="0"/>
                    <a:pt x="-14135" y="24845"/>
                    <a:pt x="2272" y="65628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2" name="Google Shape;2382;p39"/>
            <p:cNvSpPr/>
            <p:nvPr/>
          </p:nvSpPr>
          <p:spPr>
            <a:xfrm>
              <a:off x="4114875" y="3563475"/>
              <a:ext cx="103130" cy="178133"/>
            </a:xfrm>
            <a:custGeom>
              <a:avLst/>
              <a:gdLst/>
              <a:ahLst/>
              <a:cxnLst/>
              <a:rect l="l" t="t" r="r" b="b"/>
              <a:pathLst>
                <a:path w="103129" h="178133" extrusionOk="0">
                  <a:moveTo>
                    <a:pt x="106880" y="0"/>
                  </a:moveTo>
                  <a:cubicBezTo>
                    <a:pt x="106880" y="0"/>
                    <a:pt x="2344" y="33283"/>
                    <a:pt x="0" y="180946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3" name="Google Shape;2383;p39"/>
            <p:cNvSpPr/>
            <p:nvPr/>
          </p:nvSpPr>
          <p:spPr>
            <a:xfrm>
              <a:off x="3987466" y="3529255"/>
              <a:ext cx="84379" cy="220323"/>
            </a:xfrm>
            <a:custGeom>
              <a:avLst/>
              <a:gdLst/>
              <a:ahLst/>
              <a:cxnLst/>
              <a:rect l="l" t="t" r="r" b="b"/>
              <a:pathLst>
                <a:path w="84378" h="220322" extrusionOk="0">
                  <a:moveTo>
                    <a:pt x="88500" y="0"/>
                  </a:moveTo>
                  <a:cubicBezTo>
                    <a:pt x="88500" y="0"/>
                    <a:pt x="-6660" y="117193"/>
                    <a:pt x="371" y="224073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4" name="Google Shape;2384;p39"/>
            <p:cNvSpPr/>
            <p:nvPr/>
          </p:nvSpPr>
          <p:spPr>
            <a:xfrm>
              <a:off x="3826509" y="3575195"/>
              <a:ext cx="79691" cy="135944"/>
            </a:xfrm>
            <a:custGeom>
              <a:avLst/>
              <a:gdLst/>
              <a:ahLst/>
              <a:cxnLst/>
              <a:rect l="l" t="t" r="r" b="b"/>
              <a:pathLst>
                <a:path w="79691" h="135943" extrusionOk="0">
                  <a:moveTo>
                    <a:pt x="83513" y="0"/>
                  </a:moveTo>
                  <a:cubicBezTo>
                    <a:pt x="83513" y="0"/>
                    <a:pt x="-10710" y="90004"/>
                    <a:pt x="1009" y="140163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5" name="Google Shape;2385;p39"/>
            <p:cNvSpPr/>
            <p:nvPr/>
          </p:nvSpPr>
          <p:spPr>
            <a:xfrm>
              <a:off x="3752046" y="3530193"/>
              <a:ext cx="98442" cy="14063"/>
            </a:xfrm>
            <a:custGeom>
              <a:avLst/>
              <a:gdLst/>
              <a:ahLst/>
              <a:cxnLst/>
              <a:rect l="l" t="t" r="r" b="b"/>
              <a:pathLst>
                <a:path w="98441" h="14063" extrusionOk="0">
                  <a:moveTo>
                    <a:pt x="100786" y="13126"/>
                  </a:moveTo>
                  <a:cubicBezTo>
                    <a:pt x="100786" y="13126"/>
                    <a:pt x="12188" y="2906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6" name="Google Shape;2386;p39"/>
            <p:cNvSpPr/>
            <p:nvPr/>
          </p:nvSpPr>
          <p:spPr>
            <a:xfrm>
              <a:off x="3737983" y="3436438"/>
              <a:ext cx="56253" cy="46877"/>
            </a:xfrm>
            <a:custGeom>
              <a:avLst/>
              <a:gdLst/>
              <a:ahLst/>
              <a:cxnLst/>
              <a:rect l="l" t="t" r="r" b="b"/>
              <a:pathLst>
                <a:path w="56252" h="46877" extrusionOk="0">
                  <a:moveTo>
                    <a:pt x="0" y="0"/>
                  </a:moveTo>
                  <a:cubicBezTo>
                    <a:pt x="0" y="0"/>
                    <a:pt x="44533" y="59065"/>
                    <a:pt x="56253" y="4594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7" name="Google Shape;2387;p39"/>
            <p:cNvSpPr/>
            <p:nvPr/>
          </p:nvSpPr>
          <p:spPr>
            <a:xfrm>
              <a:off x="3907678" y="3347841"/>
              <a:ext cx="271887" cy="51565"/>
            </a:xfrm>
            <a:custGeom>
              <a:avLst/>
              <a:gdLst/>
              <a:ahLst/>
              <a:cxnLst/>
              <a:rect l="l" t="t" r="r" b="b"/>
              <a:pathLst>
                <a:path w="271887" h="51564" extrusionOk="0">
                  <a:moveTo>
                    <a:pt x="273294" y="51096"/>
                  </a:moveTo>
                  <a:cubicBezTo>
                    <a:pt x="273294" y="51096"/>
                    <a:pt x="50159" y="67034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8" name="Google Shape;2388;p39"/>
            <p:cNvSpPr/>
            <p:nvPr/>
          </p:nvSpPr>
          <p:spPr>
            <a:xfrm>
              <a:off x="3691106" y="3138300"/>
              <a:ext cx="178133" cy="253136"/>
            </a:xfrm>
            <a:custGeom>
              <a:avLst/>
              <a:gdLst/>
              <a:ahLst/>
              <a:cxnLst/>
              <a:rect l="l" t="t" r="r" b="b"/>
              <a:pathLst>
                <a:path w="178133" h="253136" extrusionOk="0">
                  <a:moveTo>
                    <a:pt x="0" y="0"/>
                  </a:moveTo>
                  <a:cubicBezTo>
                    <a:pt x="0" y="0"/>
                    <a:pt x="104536" y="224541"/>
                    <a:pt x="180477" y="253137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9" name="Google Shape;2389;p39"/>
            <p:cNvSpPr/>
            <p:nvPr/>
          </p:nvSpPr>
          <p:spPr>
            <a:xfrm>
              <a:off x="3800798" y="3030951"/>
              <a:ext cx="140631" cy="267200"/>
            </a:xfrm>
            <a:custGeom>
              <a:avLst/>
              <a:gdLst/>
              <a:ahLst/>
              <a:cxnLst/>
              <a:rect l="l" t="t" r="r" b="b"/>
              <a:pathLst>
                <a:path w="140631" h="267199" extrusionOk="0">
                  <a:moveTo>
                    <a:pt x="0" y="0"/>
                  </a:moveTo>
                  <a:cubicBezTo>
                    <a:pt x="0" y="0"/>
                    <a:pt x="64222" y="206728"/>
                    <a:pt x="143913" y="27095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0" name="Google Shape;2390;p39"/>
            <p:cNvSpPr/>
            <p:nvPr/>
          </p:nvSpPr>
          <p:spPr>
            <a:xfrm>
              <a:off x="4003307" y="3227366"/>
              <a:ext cx="267200" cy="32814"/>
            </a:xfrm>
            <a:custGeom>
              <a:avLst/>
              <a:gdLst/>
              <a:ahLst/>
              <a:cxnLst/>
              <a:rect l="l" t="t" r="r" b="b"/>
              <a:pathLst>
                <a:path w="267199" h="32813" extrusionOk="0">
                  <a:moveTo>
                    <a:pt x="271419" y="938"/>
                  </a:moveTo>
                  <a:cubicBezTo>
                    <a:pt x="271419" y="938"/>
                    <a:pt x="101723" y="7359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1" name="Google Shape;2391;p39"/>
            <p:cNvSpPr/>
            <p:nvPr/>
          </p:nvSpPr>
          <p:spPr>
            <a:xfrm>
              <a:off x="3951742" y="2986887"/>
              <a:ext cx="89067" cy="187509"/>
            </a:xfrm>
            <a:custGeom>
              <a:avLst/>
              <a:gdLst/>
              <a:ahLst/>
              <a:cxnLst/>
              <a:rect l="l" t="t" r="r" b="b"/>
              <a:pathLst>
                <a:path w="89066" h="187508" extrusionOk="0">
                  <a:moveTo>
                    <a:pt x="0" y="0"/>
                  </a:moveTo>
                  <a:cubicBezTo>
                    <a:pt x="0" y="0"/>
                    <a:pt x="38908" y="151882"/>
                    <a:pt x="90942" y="188446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2" name="Google Shape;2392;p39"/>
            <p:cNvSpPr/>
            <p:nvPr/>
          </p:nvSpPr>
          <p:spPr>
            <a:xfrm>
              <a:off x="4118625" y="3058609"/>
              <a:ext cx="126568" cy="18751"/>
            </a:xfrm>
            <a:custGeom>
              <a:avLst/>
              <a:gdLst/>
              <a:ahLst/>
              <a:cxnLst/>
              <a:rect l="l" t="t" r="r" b="b"/>
              <a:pathLst>
                <a:path w="126568" h="18750" extrusionOk="0">
                  <a:moveTo>
                    <a:pt x="130787" y="0"/>
                  </a:moveTo>
                  <a:cubicBezTo>
                    <a:pt x="130787" y="0"/>
                    <a:pt x="35627" y="36095"/>
                    <a:pt x="0" y="8438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3" name="Google Shape;2393;p39"/>
            <p:cNvSpPr/>
            <p:nvPr/>
          </p:nvSpPr>
          <p:spPr>
            <a:xfrm>
              <a:off x="3620321" y="3486128"/>
              <a:ext cx="32814" cy="140631"/>
            </a:xfrm>
            <a:custGeom>
              <a:avLst/>
              <a:gdLst/>
              <a:ahLst/>
              <a:cxnLst/>
              <a:rect l="l" t="t" r="r" b="b"/>
              <a:pathLst>
                <a:path w="32813" h="140631" extrusionOk="0">
                  <a:moveTo>
                    <a:pt x="36095" y="0"/>
                  </a:moveTo>
                  <a:cubicBezTo>
                    <a:pt x="36095" y="0"/>
                    <a:pt x="35627" y="132662"/>
                    <a:pt x="0" y="142038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4" name="Google Shape;2394;p39"/>
            <p:cNvSpPr/>
            <p:nvPr/>
          </p:nvSpPr>
          <p:spPr>
            <a:xfrm>
              <a:off x="3361559" y="3596289"/>
              <a:ext cx="206259" cy="60940"/>
            </a:xfrm>
            <a:custGeom>
              <a:avLst/>
              <a:gdLst/>
              <a:ahLst/>
              <a:cxnLst/>
              <a:rect l="l" t="t" r="r" b="b"/>
              <a:pathLst>
                <a:path w="206259" h="60940" extrusionOk="0">
                  <a:moveTo>
                    <a:pt x="0" y="61409"/>
                  </a:moveTo>
                  <a:cubicBezTo>
                    <a:pt x="0" y="61409"/>
                    <a:pt x="142975" y="73597"/>
                    <a:pt x="209072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5" name="Google Shape;2395;p39"/>
            <p:cNvSpPr/>
            <p:nvPr/>
          </p:nvSpPr>
          <p:spPr>
            <a:xfrm>
              <a:off x="3489065" y="3329558"/>
              <a:ext cx="126568" cy="168758"/>
            </a:xfrm>
            <a:custGeom>
              <a:avLst/>
              <a:gdLst/>
              <a:ahLst/>
              <a:cxnLst/>
              <a:rect l="l" t="t" r="r" b="b"/>
              <a:pathLst>
                <a:path w="126568" h="168757" extrusionOk="0">
                  <a:moveTo>
                    <a:pt x="130318" y="0"/>
                  </a:moveTo>
                  <a:cubicBezTo>
                    <a:pt x="130318" y="0"/>
                    <a:pt x="95629" y="134537"/>
                    <a:pt x="0" y="170633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6" name="Google Shape;2396;p39"/>
            <p:cNvSpPr/>
            <p:nvPr/>
          </p:nvSpPr>
          <p:spPr>
            <a:xfrm>
              <a:off x="3275774" y="3461752"/>
              <a:ext cx="187509" cy="60940"/>
            </a:xfrm>
            <a:custGeom>
              <a:avLst/>
              <a:gdLst/>
              <a:ahLst/>
              <a:cxnLst/>
              <a:rect l="l" t="t" r="r" b="b"/>
              <a:pathLst>
                <a:path w="187508" h="60940" extrusionOk="0">
                  <a:moveTo>
                    <a:pt x="0" y="54378"/>
                  </a:moveTo>
                  <a:cubicBezTo>
                    <a:pt x="0" y="54378"/>
                    <a:pt x="101255" y="89535"/>
                    <a:pt x="188446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7" name="Google Shape;2397;p39"/>
            <p:cNvSpPr/>
            <p:nvPr/>
          </p:nvSpPr>
          <p:spPr>
            <a:xfrm>
              <a:off x="3434688" y="3214241"/>
              <a:ext cx="70316" cy="164070"/>
            </a:xfrm>
            <a:custGeom>
              <a:avLst/>
              <a:gdLst/>
              <a:ahLst/>
              <a:cxnLst/>
              <a:rect l="l" t="t" r="r" b="b"/>
              <a:pathLst>
                <a:path w="70315" h="164069" extrusionOk="0">
                  <a:moveTo>
                    <a:pt x="71722" y="0"/>
                  </a:moveTo>
                  <a:cubicBezTo>
                    <a:pt x="71722" y="0"/>
                    <a:pt x="62347" y="113911"/>
                    <a:pt x="0" y="167351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8" name="Google Shape;2398;p39"/>
            <p:cNvSpPr/>
            <p:nvPr/>
          </p:nvSpPr>
          <p:spPr>
            <a:xfrm>
              <a:off x="3279524" y="3315964"/>
              <a:ext cx="103130" cy="23439"/>
            </a:xfrm>
            <a:custGeom>
              <a:avLst/>
              <a:gdLst/>
              <a:ahLst/>
              <a:cxnLst/>
              <a:rect l="l" t="t" r="r" b="b"/>
              <a:pathLst>
                <a:path w="103129" h="23438" extrusionOk="0">
                  <a:moveTo>
                    <a:pt x="0" y="26720"/>
                  </a:moveTo>
                  <a:cubicBezTo>
                    <a:pt x="0" y="26720"/>
                    <a:pt x="83910" y="27189"/>
                    <a:pt x="104067" y="0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9" name="Google Shape;2399;p39"/>
            <p:cNvSpPr/>
            <p:nvPr/>
          </p:nvSpPr>
          <p:spPr>
            <a:xfrm>
              <a:off x="1075361" y="6552361"/>
              <a:ext cx="3314213" cy="154695"/>
            </a:xfrm>
            <a:custGeom>
              <a:avLst/>
              <a:gdLst/>
              <a:ahLst/>
              <a:cxnLst/>
              <a:rect l="l" t="t" r="r" b="b"/>
              <a:pathLst>
                <a:path w="3314213" h="154694" extrusionOk="0">
                  <a:moveTo>
                    <a:pt x="3314213" y="78753"/>
                  </a:moveTo>
                  <a:cubicBezTo>
                    <a:pt x="3314213" y="122248"/>
                    <a:pt x="2572302" y="157507"/>
                    <a:pt x="1657107" y="157507"/>
                  </a:cubicBezTo>
                  <a:cubicBezTo>
                    <a:pt x="741912" y="157507"/>
                    <a:pt x="0" y="122248"/>
                    <a:pt x="0" y="78753"/>
                  </a:cubicBezTo>
                  <a:cubicBezTo>
                    <a:pt x="0" y="35259"/>
                    <a:pt x="741912" y="0"/>
                    <a:pt x="1657107" y="0"/>
                  </a:cubicBezTo>
                  <a:cubicBezTo>
                    <a:pt x="2572302" y="0"/>
                    <a:pt x="3314213" y="35259"/>
                    <a:pt x="3314213" y="78753"/>
                  </a:cubicBezTo>
                  <a:close/>
                </a:path>
              </a:pathLst>
            </a:custGeom>
            <a:solidFill>
              <a:srgbClr val="FFA68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0" name="Google Shape;2400;p39"/>
            <p:cNvSpPr/>
            <p:nvPr/>
          </p:nvSpPr>
          <p:spPr>
            <a:xfrm>
              <a:off x="278731" y="6687610"/>
              <a:ext cx="150007" cy="135944"/>
            </a:xfrm>
            <a:custGeom>
              <a:avLst/>
              <a:gdLst/>
              <a:ahLst/>
              <a:cxnLst/>
              <a:rect l="l" t="t" r="r" b="b"/>
              <a:pathLst>
                <a:path w="150006" h="135943" extrusionOk="0">
                  <a:moveTo>
                    <a:pt x="151132" y="226"/>
                  </a:moveTo>
                  <a:cubicBezTo>
                    <a:pt x="151132" y="226"/>
                    <a:pt x="-18095" y="-10087"/>
                    <a:pt x="1594" y="108512"/>
                  </a:cubicBezTo>
                  <a:cubicBezTo>
                    <a:pt x="1594" y="108512"/>
                    <a:pt x="-2156" y="129607"/>
                    <a:pt x="16594" y="138983"/>
                  </a:cubicBezTo>
                  <a:cubicBezTo>
                    <a:pt x="16594" y="138983"/>
                    <a:pt x="17063" y="130076"/>
                    <a:pt x="33939" y="133357"/>
                  </a:cubicBezTo>
                  <a:cubicBezTo>
                    <a:pt x="40033" y="134295"/>
                    <a:pt x="46127" y="134764"/>
                    <a:pt x="52221" y="134295"/>
                  </a:cubicBezTo>
                  <a:cubicBezTo>
                    <a:pt x="60659" y="133826"/>
                    <a:pt x="68628" y="130545"/>
                    <a:pt x="74722" y="124919"/>
                  </a:cubicBezTo>
                  <a:lnTo>
                    <a:pt x="74722" y="124919"/>
                  </a:lnTo>
                  <a:cubicBezTo>
                    <a:pt x="74722" y="124919"/>
                    <a:pt x="122068" y="105231"/>
                    <a:pt x="140819" y="27415"/>
                  </a:cubicBezTo>
                  <a:cubicBezTo>
                    <a:pt x="140819" y="27415"/>
                    <a:pt x="154413" y="10539"/>
                    <a:pt x="153944" y="6320"/>
                  </a:cubicBezTo>
                  <a:lnTo>
                    <a:pt x="125349" y="18508"/>
                  </a:lnTo>
                  <a:cubicBezTo>
                    <a:pt x="125349" y="18508"/>
                    <a:pt x="135194" y="39134"/>
                    <a:pt x="127224" y="56010"/>
                  </a:cubicBezTo>
                  <a:cubicBezTo>
                    <a:pt x="127224" y="56010"/>
                    <a:pt x="126287" y="18977"/>
                    <a:pt x="120662" y="19915"/>
                  </a:cubicBezTo>
                  <a:cubicBezTo>
                    <a:pt x="119724" y="19915"/>
                    <a:pt x="105661" y="26946"/>
                    <a:pt x="105661" y="26946"/>
                  </a:cubicBezTo>
                  <a:cubicBezTo>
                    <a:pt x="105661" y="26946"/>
                    <a:pt x="122537" y="63042"/>
                    <a:pt x="109880" y="88824"/>
                  </a:cubicBezTo>
                  <a:cubicBezTo>
                    <a:pt x="109880" y="88824"/>
                    <a:pt x="114568" y="44760"/>
                    <a:pt x="100505" y="29290"/>
                  </a:cubicBezTo>
                  <a:lnTo>
                    <a:pt x="80347" y="41010"/>
                  </a:lnTo>
                  <a:cubicBezTo>
                    <a:pt x="80347" y="41010"/>
                    <a:pt x="100036" y="78511"/>
                    <a:pt x="86910" y="108512"/>
                  </a:cubicBezTo>
                  <a:cubicBezTo>
                    <a:pt x="86910" y="108512"/>
                    <a:pt x="90192" y="62104"/>
                    <a:pt x="76128" y="43822"/>
                  </a:cubicBezTo>
                  <a:lnTo>
                    <a:pt x="57846" y="57885"/>
                  </a:lnTo>
                  <a:cubicBezTo>
                    <a:pt x="57846" y="57885"/>
                    <a:pt x="76128" y="94449"/>
                    <a:pt x="64878" y="119294"/>
                  </a:cubicBezTo>
                  <a:cubicBezTo>
                    <a:pt x="64878" y="119294"/>
                    <a:pt x="63472" y="65385"/>
                    <a:pt x="53627" y="61167"/>
                  </a:cubicBezTo>
                  <a:cubicBezTo>
                    <a:pt x="53627" y="61167"/>
                    <a:pt x="37689" y="75230"/>
                    <a:pt x="35345" y="80855"/>
                  </a:cubicBezTo>
                  <a:cubicBezTo>
                    <a:pt x="35345" y="80855"/>
                    <a:pt x="48002" y="107575"/>
                    <a:pt x="40033" y="121169"/>
                  </a:cubicBezTo>
                  <a:cubicBezTo>
                    <a:pt x="40033" y="121169"/>
                    <a:pt x="35345" y="85074"/>
                    <a:pt x="31126" y="85074"/>
                  </a:cubicBezTo>
                  <a:cubicBezTo>
                    <a:pt x="31126" y="85074"/>
                    <a:pt x="15188" y="108981"/>
                    <a:pt x="13782" y="125388"/>
                  </a:cubicBezTo>
                  <a:cubicBezTo>
                    <a:pt x="14719" y="110388"/>
                    <a:pt x="19407" y="95856"/>
                    <a:pt x="27376" y="82730"/>
                  </a:cubicBezTo>
                  <a:cubicBezTo>
                    <a:pt x="18001" y="84605"/>
                    <a:pt x="9563" y="88824"/>
                    <a:pt x="3000" y="95387"/>
                  </a:cubicBezTo>
                  <a:cubicBezTo>
                    <a:pt x="3000" y="95387"/>
                    <a:pt x="5344" y="78511"/>
                    <a:pt x="31126" y="77105"/>
                  </a:cubicBezTo>
                  <a:cubicBezTo>
                    <a:pt x="31126" y="77105"/>
                    <a:pt x="44252" y="58823"/>
                    <a:pt x="48002" y="57885"/>
                  </a:cubicBezTo>
                  <a:cubicBezTo>
                    <a:pt x="48002" y="57885"/>
                    <a:pt x="22220" y="55541"/>
                    <a:pt x="6750" y="62573"/>
                  </a:cubicBezTo>
                  <a:cubicBezTo>
                    <a:pt x="6750" y="62573"/>
                    <a:pt x="20345" y="46635"/>
                    <a:pt x="52690" y="54135"/>
                  </a:cubicBezTo>
                  <a:lnTo>
                    <a:pt x="70503" y="39603"/>
                  </a:lnTo>
                  <a:cubicBezTo>
                    <a:pt x="70503" y="39603"/>
                    <a:pt x="36752" y="34915"/>
                    <a:pt x="22220" y="40072"/>
                  </a:cubicBezTo>
                  <a:cubicBezTo>
                    <a:pt x="22220" y="40072"/>
                    <a:pt x="38627" y="26009"/>
                    <a:pt x="75191" y="36322"/>
                  </a:cubicBezTo>
                  <a:lnTo>
                    <a:pt x="94879" y="24603"/>
                  </a:lnTo>
                  <a:cubicBezTo>
                    <a:pt x="94879" y="24603"/>
                    <a:pt x="66284" y="18508"/>
                    <a:pt x="48940" y="20852"/>
                  </a:cubicBezTo>
                  <a:cubicBezTo>
                    <a:pt x="48940" y="20852"/>
                    <a:pt x="67222" y="11008"/>
                    <a:pt x="100505" y="21790"/>
                  </a:cubicBezTo>
                  <a:lnTo>
                    <a:pt x="114568" y="15696"/>
                  </a:lnTo>
                  <a:cubicBezTo>
                    <a:pt x="114568" y="15696"/>
                    <a:pt x="93473" y="11477"/>
                    <a:pt x="87379" y="11008"/>
                  </a:cubicBezTo>
                  <a:cubicBezTo>
                    <a:pt x="81285" y="10539"/>
                    <a:pt x="80816" y="8664"/>
                    <a:pt x="80816" y="8664"/>
                  </a:cubicBezTo>
                  <a:cubicBezTo>
                    <a:pt x="93942" y="6320"/>
                    <a:pt x="108005" y="8196"/>
                    <a:pt x="120193" y="12883"/>
                  </a:cubicBezTo>
                  <a:cubicBezTo>
                    <a:pt x="121599" y="13352"/>
                    <a:pt x="151601" y="2101"/>
                    <a:pt x="151132" y="226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1" name="Google Shape;2401;p39"/>
            <p:cNvSpPr/>
            <p:nvPr/>
          </p:nvSpPr>
          <p:spPr>
            <a:xfrm>
              <a:off x="193134" y="6817217"/>
              <a:ext cx="239073" cy="37502"/>
            </a:xfrm>
            <a:custGeom>
              <a:avLst/>
              <a:gdLst/>
              <a:ahLst/>
              <a:cxnLst/>
              <a:rect l="l" t="t" r="r" b="b"/>
              <a:pathLst>
                <a:path w="239073" h="37501" extrusionOk="0">
                  <a:moveTo>
                    <a:pt x="240011" y="20157"/>
                  </a:moveTo>
                  <a:cubicBezTo>
                    <a:pt x="240011" y="31290"/>
                    <a:pt x="186283" y="40314"/>
                    <a:pt x="120005" y="40314"/>
                  </a:cubicBezTo>
                  <a:cubicBezTo>
                    <a:pt x="53728" y="40314"/>
                    <a:pt x="0" y="31290"/>
                    <a:pt x="0" y="20157"/>
                  </a:cubicBezTo>
                  <a:cubicBezTo>
                    <a:pt x="0" y="9025"/>
                    <a:pt x="53728" y="0"/>
                    <a:pt x="120005" y="0"/>
                  </a:cubicBezTo>
                  <a:cubicBezTo>
                    <a:pt x="186283" y="0"/>
                    <a:pt x="240011" y="9025"/>
                    <a:pt x="240011" y="20157"/>
                  </a:cubicBezTo>
                  <a:close/>
                </a:path>
              </a:pathLst>
            </a:custGeom>
            <a:solidFill>
              <a:srgbClr val="FFA68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2" name="Google Shape;2402;p39"/>
            <p:cNvSpPr/>
            <p:nvPr/>
          </p:nvSpPr>
          <p:spPr>
            <a:xfrm>
              <a:off x="48226" y="6694281"/>
              <a:ext cx="84379" cy="75003"/>
            </a:xfrm>
            <a:custGeom>
              <a:avLst/>
              <a:gdLst/>
              <a:ahLst/>
              <a:cxnLst/>
              <a:rect l="l" t="t" r="r" b="b"/>
              <a:pathLst>
                <a:path w="84378" h="75003" extrusionOk="0">
                  <a:moveTo>
                    <a:pt x="84905" y="118"/>
                  </a:moveTo>
                  <a:cubicBezTo>
                    <a:pt x="84905" y="118"/>
                    <a:pt x="-10724" y="-5507"/>
                    <a:pt x="995" y="61058"/>
                  </a:cubicBezTo>
                  <a:cubicBezTo>
                    <a:pt x="-411" y="68089"/>
                    <a:pt x="3339" y="75121"/>
                    <a:pt x="9433" y="78402"/>
                  </a:cubicBezTo>
                  <a:cubicBezTo>
                    <a:pt x="9433" y="78402"/>
                    <a:pt x="9433" y="73246"/>
                    <a:pt x="19277" y="75121"/>
                  </a:cubicBezTo>
                  <a:cubicBezTo>
                    <a:pt x="22559" y="75590"/>
                    <a:pt x="26309" y="76059"/>
                    <a:pt x="29590" y="75590"/>
                  </a:cubicBezTo>
                  <a:cubicBezTo>
                    <a:pt x="34278" y="75121"/>
                    <a:pt x="38497" y="73246"/>
                    <a:pt x="42247" y="70433"/>
                  </a:cubicBezTo>
                  <a:lnTo>
                    <a:pt x="42247" y="70433"/>
                  </a:lnTo>
                  <a:cubicBezTo>
                    <a:pt x="42247" y="70433"/>
                    <a:pt x="68967" y="59183"/>
                    <a:pt x="79280" y="15587"/>
                  </a:cubicBezTo>
                  <a:cubicBezTo>
                    <a:pt x="79280" y="15587"/>
                    <a:pt x="86781" y="6212"/>
                    <a:pt x="86781" y="3399"/>
                  </a:cubicBezTo>
                  <a:lnTo>
                    <a:pt x="70842" y="10431"/>
                  </a:lnTo>
                  <a:cubicBezTo>
                    <a:pt x="74124" y="16994"/>
                    <a:pt x="74593" y="24963"/>
                    <a:pt x="72249" y="31525"/>
                  </a:cubicBezTo>
                  <a:cubicBezTo>
                    <a:pt x="72249" y="31525"/>
                    <a:pt x="71780" y="10431"/>
                    <a:pt x="68498" y="11368"/>
                  </a:cubicBezTo>
                  <a:cubicBezTo>
                    <a:pt x="68030" y="11368"/>
                    <a:pt x="60061" y="15118"/>
                    <a:pt x="60061" y="15118"/>
                  </a:cubicBezTo>
                  <a:cubicBezTo>
                    <a:pt x="60061" y="15118"/>
                    <a:pt x="69436" y="35275"/>
                    <a:pt x="62404" y="50276"/>
                  </a:cubicBezTo>
                  <a:cubicBezTo>
                    <a:pt x="62404" y="50276"/>
                    <a:pt x="65217" y="25431"/>
                    <a:pt x="57248" y="16994"/>
                  </a:cubicBezTo>
                  <a:lnTo>
                    <a:pt x="45529" y="23087"/>
                  </a:lnTo>
                  <a:cubicBezTo>
                    <a:pt x="45529" y="23087"/>
                    <a:pt x="56779" y="44182"/>
                    <a:pt x="49279" y="61058"/>
                  </a:cubicBezTo>
                  <a:cubicBezTo>
                    <a:pt x="49279" y="61058"/>
                    <a:pt x="51154" y="34807"/>
                    <a:pt x="43185" y="24494"/>
                  </a:cubicBezTo>
                  <a:lnTo>
                    <a:pt x="32872" y="32463"/>
                  </a:lnTo>
                  <a:cubicBezTo>
                    <a:pt x="32872" y="32463"/>
                    <a:pt x="43185" y="53089"/>
                    <a:pt x="37091" y="67152"/>
                  </a:cubicBezTo>
                  <a:cubicBezTo>
                    <a:pt x="37091" y="67152"/>
                    <a:pt x="36153" y="36682"/>
                    <a:pt x="30997" y="34338"/>
                  </a:cubicBezTo>
                  <a:cubicBezTo>
                    <a:pt x="27247" y="37619"/>
                    <a:pt x="23496" y="41370"/>
                    <a:pt x="20684" y="45588"/>
                  </a:cubicBezTo>
                  <a:cubicBezTo>
                    <a:pt x="20684" y="45588"/>
                    <a:pt x="27715" y="60589"/>
                    <a:pt x="23496" y="68558"/>
                  </a:cubicBezTo>
                  <a:cubicBezTo>
                    <a:pt x="23496" y="68558"/>
                    <a:pt x="20684" y="48401"/>
                    <a:pt x="18809" y="48401"/>
                  </a:cubicBezTo>
                  <a:cubicBezTo>
                    <a:pt x="18809" y="48401"/>
                    <a:pt x="9902" y="61995"/>
                    <a:pt x="8965" y="70902"/>
                  </a:cubicBezTo>
                  <a:cubicBezTo>
                    <a:pt x="9433" y="62464"/>
                    <a:pt x="12246" y="54026"/>
                    <a:pt x="16465" y="46995"/>
                  </a:cubicBezTo>
                  <a:cubicBezTo>
                    <a:pt x="11308" y="47932"/>
                    <a:pt x="6621" y="50276"/>
                    <a:pt x="2870" y="54026"/>
                  </a:cubicBezTo>
                  <a:cubicBezTo>
                    <a:pt x="2870" y="54026"/>
                    <a:pt x="4277" y="44651"/>
                    <a:pt x="18809" y="43714"/>
                  </a:cubicBezTo>
                  <a:cubicBezTo>
                    <a:pt x="21621" y="39963"/>
                    <a:pt x="24434" y="36213"/>
                    <a:pt x="28184" y="32932"/>
                  </a:cubicBezTo>
                  <a:cubicBezTo>
                    <a:pt x="20215" y="32463"/>
                    <a:pt x="12246" y="33401"/>
                    <a:pt x="5214" y="35744"/>
                  </a:cubicBezTo>
                  <a:cubicBezTo>
                    <a:pt x="5214" y="35744"/>
                    <a:pt x="12715" y="26838"/>
                    <a:pt x="30997" y="31057"/>
                  </a:cubicBezTo>
                  <a:lnTo>
                    <a:pt x="41310" y="22619"/>
                  </a:lnTo>
                  <a:cubicBezTo>
                    <a:pt x="41310" y="22619"/>
                    <a:pt x="22090" y="19806"/>
                    <a:pt x="14121" y="22619"/>
                  </a:cubicBezTo>
                  <a:cubicBezTo>
                    <a:pt x="14121" y="22619"/>
                    <a:pt x="23496" y="14650"/>
                    <a:pt x="44122" y="20275"/>
                  </a:cubicBezTo>
                  <a:lnTo>
                    <a:pt x="55373" y="13712"/>
                  </a:lnTo>
                  <a:cubicBezTo>
                    <a:pt x="46935" y="11837"/>
                    <a:pt x="38028" y="10900"/>
                    <a:pt x="29590" y="11368"/>
                  </a:cubicBezTo>
                  <a:cubicBezTo>
                    <a:pt x="29590" y="11368"/>
                    <a:pt x="39903" y="5743"/>
                    <a:pt x="58654" y="11837"/>
                  </a:cubicBezTo>
                  <a:lnTo>
                    <a:pt x="66623" y="8087"/>
                  </a:lnTo>
                  <a:cubicBezTo>
                    <a:pt x="66623" y="8087"/>
                    <a:pt x="54904" y="5743"/>
                    <a:pt x="51154" y="5274"/>
                  </a:cubicBezTo>
                  <a:cubicBezTo>
                    <a:pt x="47404" y="4805"/>
                    <a:pt x="47404" y="3868"/>
                    <a:pt x="47404" y="3868"/>
                  </a:cubicBezTo>
                  <a:cubicBezTo>
                    <a:pt x="54904" y="2461"/>
                    <a:pt x="62873" y="3399"/>
                    <a:pt x="69905" y="6212"/>
                  </a:cubicBezTo>
                  <a:cubicBezTo>
                    <a:pt x="68967" y="7149"/>
                    <a:pt x="85374" y="1055"/>
                    <a:pt x="84905" y="118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3" name="Google Shape;2403;p39"/>
            <p:cNvSpPr/>
            <p:nvPr/>
          </p:nvSpPr>
          <p:spPr>
            <a:xfrm>
              <a:off x="0" y="6767058"/>
              <a:ext cx="131256" cy="18751"/>
            </a:xfrm>
            <a:custGeom>
              <a:avLst/>
              <a:gdLst/>
              <a:ahLst/>
              <a:cxnLst/>
              <a:rect l="l" t="t" r="r" b="b"/>
              <a:pathLst>
                <a:path w="131255" h="18750" extrusionOk="0">
                  <a:moveTo>
                    <a:pt x="135006" y="11251"/>
                  </a:moveTo>
                  <a:cubicBezTo>
                    <a:pt x="135006" y="17464"/>
                    <a:pt x="104784" y="22501"/>
                    <a:pt x="67503" y="22501"/>
                  </a:cubicBezTo>
                  <a:cubicBezTo>
                    <a:pt x="30222" y="22501"/>
                    <a:pt x="0" y="17464"/>
                    <a:pt x="0" y="11251"/>
                  </a:cubicBezTo>
                  <a:cubicBezTo>
                    <a:pt x="0" y="5037"/>
                    <a:pt x="30222" y="0"/>
                    <a:pt x="67503" y="0"/>
                  </a:cubicBezTo>
                  <a:cubicBezTo>
                    <a:pt x="104784" y="0"/>
                    <a:pt x="135006" y="5037"/>
                    <a:pt x="135006" y="11251"/>
                  </a:cubicBezTo>
                  <a:close/>
                </a:path>
              </a:pathLst>
            </a:custGeom>
            <a:solidFill>
              <a:srgbClr val="FFA68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4" name="Google Shape;2404;p39"/>
            <p:cNvSpPr/>
            <p:nvPr/>
          </p:nvSpPr>
          <p:spPr>
            <a:xfrm>
              <a:off x="212177" y="6552206"/>
              <a:ext cx="103130" cy="93754"/>
            </a:xfrm>
            <a:custGeom>
              <a:avLst/>
              <a:gdLst/>
              <a:ahLst/>
              <a:cxnLst/>
              <a:rect l="l" t="t" r="r" b="b"/>
              <a:pathLst>
                <a:path w="103129" h="93754" extrusionOk="0">
                  <a:moveTo>
                    <a:pt x="102837" y="155"/>
                  </a:moveTo>
                  <a:cubicBezTo>
                    <a:pt x="102837" y="155"/>
                    <a:pt x="-12480" y="-6876"/>
                    <a:pt x="1114" y="73752"/>
                  </a:cubicBezTo>
                  <a:cubicBezTo>
                    <a:pt x="-292" y="82190"/>
                    <a:pt x="3927" y="90628"/>
                    <a:pt x="11427" y="94378"/>
                  </a:cubicBezTo>
                  <a:cubicBezTo>
                    <a:pt x="11427" y="94378"/>
                    <a:pt x="11427" y="88284"/>
                    <a:pt x="23146" y="90628"/>
                  </a:cubicBezTo>
                  <a:cubicBezTo>
                    <a:pt x="27365" y="91097"/>
                    <a:pt x="31584" y="91565"/>
                    <a:pt x="35803" y="91097"/>
                  </a:cubicBezTo>
                  <a:cubicBezTo>
                    <a:pt x="41428" y="90628"/>
                    <a:pt x="46585" y="88284"/>
                    <a:pt x="51273" y="85003"/>
                  </a:cubicBezTo>
                  <a:lnTo>
                    <a:pt x="51273" y="85003"/>
                  </a:lnTo>
                  <a:cubicBezTo>
                    <a:pt x="51273" y="85003"/>
                    <a:pt x="83618" y="71877"/>
                    <a:pt x="96275" y="18906"/>
                  </a:cubicBezTo>
                  <a:cubicBezTo>
                    <a:pt x="96275" y="18906"/>
                    <a:pt x="105650" y="7187"/>
                    <a:pt x="105181" y="4374"/>
                  </a:cubicBezTo>
                  <a:lnTo>
                    <a:pt x="85962" y="12812"/>
                  </a:lnTo>
                  <a:cubicBezTo>
                    <a:pt x="85962" y="12812"/>
                    <a:pt x="92524" y="26875"/>
                    <a:pt x="87368" y="38594"/>
                  </a:cubicBezTo>
                  <a:cubicBezTo>
                    <a:pt x="87368" y="38594"/>
                    <a:pt x="86899" y="13281"/>
                    <a:pt x="83149" y="14218"/>
                  </a:cubicBezTo>
                  <a:cubicBezTo>
                    <a:pt x="82211" y="14218"/>
                    <a:pt x="72836" y="18906"/>
                    <a:pt x="72836" y="18906"/>
                  </a:cubicBezTo>
                  <a:cubicBezTo>
                    <a:pt x="72836" y="18906"/>
                    <a:pt x="84087" y="43282"/>
                    <a:pt x="75649" y="61095"/>
                  </a:cubicBezTo>
                  <a:cubicBezTo>
                    <a:pt x="75649" y="61095"/>
                    <a:pt x="78930" y="31094"/>
                    <a:pt x="69086" y="20781"/>
                  </a:cubicBezTo>
                  <a:lnTo>
                    <a:pt x="55491" y="28750"/>
                  </a:lnTo>
                  <a:cubicBezTo>
                    <a:pt x="55491" y="28750"/>
                    <a:pt x="69086" y="54064"/>
                    <a:pt x="59710" y="74690"/>
                  </a:cubicBezTo>
                  <a:cubicBezTo>
                    <a:pt x="59710" y="74690"/>
                    <a:pt x="62054" y="43282"/>
                    <a:pt x="52679" y="30625"/>
                  </a:cubicBezTo>
                  <a:lnTo>
                    <a:pt x="40491" y="40470"/>
                  </a:lnTo>
                  <a:cubicBezTo>
                    <a:pt x="40491" y="40470"/>
                    <a:pt x="53148" y="65314"/>
                    <a:pt x="45178" y="82190"/>
                  </a:cubicBezTo>
                  <a:cubicBezTo>
                    <a:pt x="45178" y="82190"/>
                    <a:pt x="44241" y="45626"/>
                    <a:pt x="37678" y="42813"/>
                  </a:cubicBezTo>
                  <a:cubicBezTo>
                    <a:pt x="32990" y="46564"/>
                    <a:pt x="28771" y="51251"/>
                    <a:pt x="25021" y="56408"/>
                  </a:cubicBezTo>
                  <a:cubicBezTo>
                    <a:pt x="25021" y="56408"/>
                    <a:pt x="33459" y="74221"/>
                    <a:pt x="28303" y="84065"/>
                  </a:cubicBezTo>
                  <a:cubicBezTo>
                    <a:pt x="28303" y="84065"/>
                    <a:pt x="25021" y="59689"/>
                    <a:pt x="22209" y="59220"/>
                  </a:cubicBezTo>
                  <a:cubicBezTo>
                    <a:pt x="22209" y="59220"/>
                    <a:pt x="11427" y="75627"/>
                    <a:pt x="10489" y="86409"/>
                  </a:cubicBezTo>
                  <a:cubicBezTo>
                    <a:pt x="10958" y="76096"/>
                    <a:pt x="14240" y="66252"/>
                    <a:pt x="19865" y="57345"/>
                  </a:cubicBezTo>
                  <a:cubicBezTo>
                    <a:pt x="13771" y="58752"/>
                    <a:pt x="7677" y="61564"/>
                    <a:pt x="3458" y="65783"/>
                  </a:cubicBezTo>
                  <a:cubicBezTo>
                    <a:pt x="3458" y="65783"/>
                    <a:pt x="5333" y="54064"/>
                    <a:pt x="22677" y="53126"/>
                  </a:cubicBezTo>
                  <a:cubicBezTo>
                    <a:pt x="22677" y="53126"/>
                    <a:pt x="31584" y="40938"/>
                    <a:pt x="33928" y="40001"/>
                  </a:cubicBezTo>
                  <a:cubicBezTo>
                    <a:pt x="33928" y="40001"/>
                    <a:pt x="16583" y="38594"/>
                    <a:pt x="5802" y="43282"/>
                  </a:cubicBezTo>
                  <a:cubicBezTo>
                    <a:pt x="5802" y="43282"/>
                    <a:pt x="15177" y="32500"/>
                    <a:pt x="37209" y="37188"/>
                  </a:cubicBezTo>
                  <a:lnTo>
                    <a:pt x="49397" y="27344"/>
                  </a:lnTo>
                  <a:cubicBezTo>
                    <a:pt x="49397" y="27344"/>
                    <a:pt x="26428" y="24063"/>
                    <a:pt x="16583" y="27813"/>
                  </a:cubicBezTo>
                  <a:cubicBezTo>
                    <a:pt x="16583" y="27813"/>
                    <a:pt x="27834" y="18437"/>
                    <a:pt x="52679" y="25469"/>
                  </a:cubicBezTo>
                  <a:lnTo>
                    <a:pt x="66273" y="17500"/>
                  </a:lnTo>
                  <a:cubicBezTo>
                    <a:pt x="55960" y="15156"/>
                    <a:pt x="45647" y="14218"/>
                    <a:pt x="34866" y="14687"/>
                  </a:cubicBezTo>
                  <a:cubicBezTo>
                    <a:pt x="34866" y="14687"/>
                    <a:pt x="47054" y="8124"/>
                    <a:pt x="70023" y="15156"/>
                  </a:cubicBezTo>
                  <a:lnTo>
                    <a:pt x="79399" y="10937"/>
                  </a:lnTo>
                  <a:cubicBezTo>
                    <a:pt x="79399" y="10937"/>
                    <a:pt x="64867" y="8124"/>
                    <a:pt x="61117" y="7656"/>
                  </a:cubicBezTo>
                  <a:cubicBezTo>
                    <a:pt x="57367" y="7187"/>
                    <a:pt x="56429" y="6249"/>
                    <a:pt x="56429" y="6249"/>
                  </a:cubicBezTo>
                  <a:cubicBezTo>
                    <a:pt x="65336" y="4843"/>
                    <a:pt x="74711" y="5780"/>
                    <a:pt x="83618" y="9062"/>
                  </a:cubicBezTo>
                  <a:cubicBezTo>
                    <a:pt x="82680" y="9062"/>
                    <a:pt x="103306" y="1561"/>
                    <a:pt x="102837" y="155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5" name="Google Shape;2405;p39"/>
            <p:cNvSpPr/>
            <p:nvPr/>
          </p:nvSpPr>
          <p:spPr>
            <a:xfrm>
              <a:off x="154226" y="6640490"/>
              <a:ext cx="159382" cy="23439"/>
            </a:xfrm>
            <a:custGeom>
              <a:avLst/>
              <a:gdLst/>
              <a:ahLst/>
              <a:cxnLst/>
              <a:rect l="l" t="t" r="r" b="b"/>
              <a:pathLst>
                <a:path w="159382" h="23438" extrusionOk="0">
                  <a:moveTo>
                    <a:pt x="163132" y="13594"/>
                  </a:moveTo>
                  <a:cubicBezTo>
                    <a:pt x="163132" y="21102"/>
                    <a:pt x="126614" y="27189"/>
                    <a:pt x="81566" y="27189"/>
                  </a:cubicBezTo>
                  <a:cubicBezTo>
                    <a:pt x="36518" y="27189"/>
                    <a:pt x="0" y="21102"/>
                    <a:pt x="0" y="13594"/>
                  </a:cubicBezTo>
                  <a:cubicBezTo>
                    <a:pt x="0" y="6086"/>
                    <a:pt x="36518" y="0"/>
                    <a:pt x="81566" y="0"/>
                  </a:cubicBezTo>
                  <a:cubicBezTo>
                    <a:pt x="126614" y="0"/>
                    <a:pt x="163132" y="6086"/>
                    <a:pt x="163132" y="13594"/>
                  </a:cubicBezTo>
                  <a:close/>
                </a:path>
              </a:pathLst>
            </a:custGeom>
            <a:solidFill>
              <a:srgbClr val="FFA68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6" name="Google Shape;2406;p39"/>
            <p:cNvSpPr/>
            <p:nvPr/>
          </p:nvSpPr>
          <p:spPr>
            <a:xfrm>
              <a:off x="1614448" y="5864674"/>
              <a:ext cx="1082862" cy="684406"/>
            </a:xfrm>
            <a:custGeom>
              <a:avLst/>
              <a:gdLst/>
              <a:ahLst/>
              <a:cxnLst/>
              <a:rect l="l" t="t" r="r" b="b"/>
              <a:pathLst>
                <a:path w="1082861" h="684406" extrusionOk="0">
                  <a:moveTo>
                    <a:pt x="1084268" y="651592"/>
                  </a:moveTo>
                  <a:lnTo>
                    <a:pt x="1084268" y="688157"/>
                  </a:lnTo>
                  <a:lnTo>
                    <a:pt x="0" y="688157"/>
                  </a:lnTo>
                  <a:lnTo>
                    <a:pt x="0" y="658155"/>
                  </a:lnTo>
                  <a:cubicBezTo>
                    <a:pt x="184696" y="589715"/>
                    <a:pt x="278450" y="384861"/>
                    <a:pt x="210478" y="200165"/>
                  </a:cubicBezTo>
                  <a:cubicBezTo>
                    <a:pt x="177664" y="111568"/>
                    <a:pt x="110630" y="39377"/>
                    <a:pt x="24845" y="0"/>
                  </a:cubicBezTo>
                  <a:lnTo>
                    <a:pt x="1077237" y="0"/>
                  </a:lnTo>
                  <a:cubicBezTo>
                    <a:pt x="979263" y="45002"/>
                    <a:pt x="907073" y="131725"/>
                    <a:pt x="880353" y="236261"/>
                  </a:cubicBezTo>
                  <a:cubicBezTo>
                    <a:pt x="844257" y="378299"/>
                    <a:pt x="899104" y="528305"/>
                    <a:pt x="1018171" y="613622"/>
                  </a:cubicBezTo>
                  <a:cubicBezTo>
                    <a:pt x="1038329" y="628623"/>
                    <a:pt x="1060830" y="641279"/>
                    <a:pt x="1084268" y="651592"/>
                  </a:cubicBezTo>
                  <a:close/>
                </a:path>
              </a:pathLst>
            </a:custGeom>
            <a:solidFill>
              <a:srgbClr val="FFE2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7" name="Google Shape;2407;p39"/>
            <p:cNvSpPr/>
            <p:nvPr/>
          </p:nvSpPr>
          <p:spPr>
            <a:xfrm>
              <a:off x="1638825" y="5865142"/>
              <a:ext cx="1050048" cy="234386"/>
            </a:xfrm>
            <a:custGeom>
              <a:avLst/>
              <a:gdLst/>
              <a:ahLst/>
              <a:cxnLst/>
              <a:rect l="l" t="t" r="r" b="b"/>
              <a:pathLst>
                <a:path w="1050047" h="234385" extrusionOk="0">
                  <a:moveTo>
                    <a:pt x="1052392" y="0"/>
                  </a:moveTo>
                  <a:cubicBezTo>
                    <a:pt x="954418" y="45002"/>
                    <a:pt x="882228" y="131725"/>
                    <a:pt x="855508" y="236261"/>
                  </a:cubicBezTo>
                  <a:lnTo>
                    <a:pt x="196884" y="236261"/>
                  </a:lnTo>
                  <a:cubicBezTo>
                    <a:pt x="170164" y="131725"/>
                    <a:pt x="97973" y="45002"/>
                    <a:pt x="0" y="0"/>
                  </a:cubicBezTo>
                  <a:lnTo>
                    <a:pt x="1052392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8" name="Google Shape;2408;p39"/>
            <p:cNvSpPr/>
            <p:nvPr/>
          </p:nvSpPr>
          <p:spPr>
            <a:xfrm>
              <a:off x="373142" y="5678103"/>
              <a:ext cx="3557974" cy="407831"/>
            </a:xfrm>
            <a:custGeom>
              <a:avLst/>
              <a:gdLst/>
              <a:ahLst/>
              <a:cxnLst/>
              <a:rect l="l" t="t" r="r" b="b"/>
              <a:pathLst>
                <a:path w="3557974" h="407831" extrusionOk="0">
                  <a:moveTo>
                    <a:pt x="0" y="0"/>
                  </a:moveTo>
                  <a:lnTo>
                    <a:pt x="0" y="205791"/>
                  </a:lnTo>
                  <a:cubicBezTo>
                    <a:pt x="0" y="319702"/>
                    <a:pt x="82973" y="411581"/>
                    <a:pt x="185633" y="411581"/>
                  </a:cubicBezTo>
                  <a:lnTo>
                    <a:pt x="3375154" y="411581"/>
                  </a:lnTo>
                  <a:cubicBezTo>
                    <a:pt x="3477815" y="411581"/>
                    <a:pt x="3560787" y="319233"/>
                    <a:pt x="3560787" y="205791"/>
                  </a:cubicBezTo>
                  <a:lnTo>
                    <a:pt x="35607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9" name="Google Shape;2409;p39"/>
            <p:cNvSpPr/>
            <p:nvPr/>
          </p:nvSpPr>
          <p:spPr>
            <a:xfrm>
              <a:off x="1614448" y="6478295"/>
              <a:ext cx="1082862" cy="70316"/>
            </a:xfrm>
            <a:custGeom>
              <a:avLst/>
              <a:gdLst/>
              <a:ahLst/>
              <a:cxnLst/>
              <a:rect l="l" t="t" r="r" b="b"/>
              <a:pathLst>
                <a:path w="1082861" h="70315" extrusionOk="0">
                  <a:moveTo>
                    <a:pt x="1084268" y="37970"/>
                  </a:moveTo>
                  <a:lnTo>
                    <a:pt x="1084268" y="74535"/>
                  </a:lnTo>
                  <a:lnTo>
                    <a:pt x="0" y="74535"/>
                  </a:lnTo>
                  <a:lnTo>
                    <a:pt x="0" y="44533"/>
                  </a:lnTo>
                  <a:cubicBezTo>
                    <a:pt x="29533" y="33283"/>
                    <a:pt x="57659" y="18282"/>
                    <a:pt x="83441" y="0"/>
                  </a:cubicBezTo>
                  <a:lnTo>
                    <a:pt x="1017234" y="0"/>
                  </a:lnTo>
                  <a:cubicBezTo>
                    <a:pt x="1038329" y="15001"/>
                    <a:pt x="1060830" y="27658"/>
                    <a:pt x="1084268" y="3797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0" name="Google Shape;2410;p39"/>
            <p:cNvSpPr/>
            <p:nvPr/>
          </p:nvSpPr>
          <p:spPr>
            <a:xfrm>
              <a:off x="1256307" y="6490015"/>
              <a:ext cx="1800082" cy="107817"/>
            </a:xfrm>
            <a:custGeom>
              <a:avLst/>
              <a:gdLst/>
              <a:ahLst/>
              <a:cxnLst/>
              <a:rect l="l" t="t" r="r" b="b"/>
              <a:pathLst>
                <a:path w="1800081" h="107817" extrusionOk="0">
                  <a:moveTo>
                    <a:pt x="44533" y="0"/>
                  </a:moveTo>
                  <a:lnTo>
                    <a:pt x="1756017" y="0"/>
                  </a:lnTo>
                  <a:cubicBezTo>
                    <a:pt x="1780393" y="0"/>
                    <a:pt x="1800551" y="20157"/>
                    <a:pt x="1800551" y="44533"/>
                  </a:cubicBezTo>
                  <a:lnTo>
                    <a:pt x="1800551" y="64222"/>
                  </a:lnTo>
                  <a:cubicBezTo>
                    <a:pt x="1800551" y="88598"/>
                    <a:pt x="1780393" y="108755"/>
                    <a:pt x="1756017" y="108755"/>
                  </a:cubicBezTo>
                  <a:lnTo>
                    <a:pt x="44533" y="108755"/>
                  </a:lnTo>
                  <a:cubicBezTo>
                    <a:pt x="20157" y="108755"/>
                    <a:pt x="0" y="88598"/>
                    <a:pt x="0" y="64222"/>
                  </a:cubicBezTo>
                  <a:lnTo>
                    <a:pt x="0" y="44533"/>
                  </a:lnTo>
                  <a:cubicBezTo>
                    <a:pt x="0" y="19688"/>
                    <a:pt x="19688" y="0"/>
                    <a:pt x="44533" y="0"/>
                  </a:cubicBezTo>
                  <a:close/>
                </a:path>
              </a:pathLst>
            </a:custGeom>
            <a:solidFill>
              <a:srgbClr val="FFE2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1" name="Google Shape;2411;p39"/>
            <p:cNvSpPr/>
            <p:nvPr/>
          </p:nvSpPr>
          <p:spPr>
            <a:xfrm>
              <a:off x="373142" y="3237679"/>
              <a:ext cx="3557974" cy="2479800"/>
            </a:xfrm>
            <a:custGeom>
              <a:avLst/>
              <a:gdLst/>
              <a:ahLst/>
              <a:cxnLst/>
              <a:rect l="l" t="t" r="r" b="b"/>
              <a:pathLst>
                <a:path w="3557974" h="2479800" extrusionOk="0">
                  <a:moveTo>
                    <a:pt x="3560787" y="185633"/>
                  </a:moveTo>
                  <a:cubicBezTo>
                    <a:pt x="3560787" y="82973"/>
                    <a:pt x="3477815" y="0"/>
                    <a:pt x="3375154" y="0"/>
                  </a:cubicBezTo>
                  <a:lnTo>
                    <a:pt x="3375154" y="0"/>
                  </a:lnTo>
                  <a:lnTo>
                    <a:pt x="185633" y="0"/>
                  </a:lnTo>
                  <a:cubicBezTo>
                    <a:pt x="82973" y="0"/>
                    <a:pt x="0" y="82973"/>
                    <a:pt x="0" y="185633"/>
                  </a:cubicBezTo>
                  <a:lnTo>
                    <a:pt x="0" y="185633"/>
                  </a:lnTo>
                  <a:lnTo>
                    <a:pt x="0" y="2480738"/>
                  </a:lnTo>
                  <a:lnTo>
                    <a:pt x="3560787" y="2480738"/>
                  </a:lnTo>
                  <a:lnTo>
                    <a:pt x="3560787" y="185633"/>
                  </a:lnTo>
                  <a:close/>
                </a:path>
              </a:pathLst>
            </a:custGeom>
            <a:solidFill>
              <a:srgbClr val="FF7C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2" name="Google Shape;2412;p39"/>
            <p:cNvSpPr/>
            <p:nvPr/>
          </p:nvSpPr>
          <p:spPr>
            <a:xfrm>
              <a:off x="470178" y="3414875"/>
              <a:ext cx="3365778" cy="2151660"/>
            </a:xfrm>
            <a:custGeom>
              <a:avLst/>
              <a:gdLst/>
              <a:ahLst/>
              <a:cxnLst/>
              <a:rect l="l" t="t" r="r" b="b"/>
              <a:pathLst>
                <a:path w="3365778" h="2151660" extrusionOk="0">
                  <a:moveTo>
                    <a:pt x="3366716" y="91410"/>
                  </a:moveTo>
                  <a:lnTo>
                    <a:pt x="3366716" y="2063531"/>
                  </a:lnTo>
                  <a:cubicBezTo>
                    <a:pt x="3366716" y="2114159"/>
                    <a:pt x="3325933" y="2154942"/>
                    <a:pt x="3275305" y="2154942"/>
                  </a:cubicBezTo>
                  <a:lnTo>
                    <a:pt x="3275305" y="2154942"/>
                  </a:lnTo>
                  <a:lnTo>
                    <a:pt x="91410" y="2154942"/>
                  </a:lnTo>
                  <a:cubicBezTo>
                    <a:pt x="40783" y="2154942"/>
                    <a:pt x="0" y="2114159"/>
                    <a:pt x="0" y="2063531"/>
                  </a:cubicBezTo>
                  <a:cubicBezTo>
                    <a:pt x="0" y="2063531"/>
                    <a:pt x="0" y="2063531"/>
                    <a:pt x="0" y="2063531"/>
                  </a:cubicBezTo>
                  <a:lnTo>
                    <a:pt x="0" y="91410"/>
                  </a:lnTo>
                  <a:cubicBezTo>
                    <a:pt x="0" y="40783"/>
                    <a:pt x="40783" y="0"/>
                    <a:pt x="91410" y="0"/>
                  </a:cubicBezTo>
                  <a:cubicBezTo>
                    <a:pt x="91410" y="0"/>
                    <a:pt x="91410" y="0"/>
                    <a:pt x="91410" y="0"/>
                  </a:cubicBezTo>
                  <a:lnTo>
                    <a:pt x="3275305" y="0"/>
                  </a:lnTo>
                  <a:cubicBezTo>
                    <a:pt x="3325933" y="0"/>
                    <a:pt x="3366716" y="40783"/>
                    <a:pt x="3366716" y="91410"/>
                  </a:cubicBezTo>
                  <a:cubicBezTo>
                    <a:pt x="3366716" y="91410"/>
                    <a:pt x="3366716" y="91410"/>
                    <a:pt x="3366716" y="91410"/>
                  </a:cubicBez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3" name="Google Shape;2413;p39"/>
            <p:cNvSpPr/>
            <p:nvPr/>
          </p:nvSpPr>
          <p:spPr>
            <a:xfrm>
              <a:off x="2110408" y="3283150"/>
              <a:ext cx="84379" cy="84379"/>
            </a:xfrm>
            <a:custGeom>
              <a:avLst/>
              <a:gdLst/>
              <a:ahLst/>
              <a:cxnLst/>
              <a:rect l="l" t="t" r="r" b="b"/>
              <a:pathLst>
                <a:path w="84378" h="84378" extrusionOk="0">
                  <a:moveTo>
                    <a:pt x="86254" y="43127"/>
                  </a:moveTo>
                  <a:cubicBezTo>
                    <a:pt x="86254" y="66945"/>
                    <a:pt x="66945" y="86254"/>
                    <a:pt x="43127" y="86254"/>
                  </a:cubicBezTo>
                  <a:cubicBezTo>
                    <a:pt x="19309" y="86254"/>
                    <a:pt x="0" y="66945"/>
                    <a:pt x="0" y="43127"/>
                  </a:cubicBezTo>
                  <a:cubicBezTo>
                    <a:pt x="0" y="19309"/>
                    <a:pt x="19309" y="0"/>
                    <a:pt x="43127" y="0"/>
                  </a:cubicBezTo>
                  <a:cubicBezTo>
                    <a:pt x="66945" y="0"/>
                    <a:pt x="86254" y="19309"/>
                    <a:pt x="86254" y="43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4" name="Google Shape;2414;p39"/>
            <p:cNvSpPr/>
            <p:nvPr/>
          </p:nvSpPr>
          <p:spPr>
            <a:xfrm>
              <a:off x="2047593" y="5786858"/>
              <a:ext cx="210947" cy="210947"/>
            </a:xfrm>
            <a:custGeom>
              <a:avLst/>
              <a:gdLst/>
              <a:ahLst/>
              <a:cxnLst/>
              <a:rect l="l" t="t" r="r" b="b"/>
              <a:pathLst>
                <a:path w="210947" h="210947" extrusionOk="0">
                  <a:moveTo>
                    <a:pt x="211885" y="105942"/>
                  </a:moveTo>
                  <a:cubicBezTo>
                    <a:pt x="211885" y="164452"/>
                    <a:pt x="164453" y="211884"/>
                    <a:pt x="105942" y="211884"/>
                  </a:cubicBezTo>
                  <a:cubicBezTo>
                    <a:pt x="47432" y="211884"/>
                    <a:pt x="0" y="164452"/>
                    <a:pt x="0" y="105942"/>
                  </a:cubicBezTo>
                  <a:cubicBezTo>
                    <a:pt x="0" y="47432"/>
                    <a:pt x="47432" y="0"/>
                    <a:pt x="105942" y="0"/>
                  </a:cubicBezTo>
                  <a:cubicBezTo>
                    <a:pt x="164453" y="0"/>
                    <a:pt x="211885" y="47432"/>
                    <a:pt x="211885" y="1059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5" name="Google Shape;2415;p39"/>
            <p:cNvSpPr/>
            <p:nvPr/>
          </p:nvSpPr>
          <p:spPr>
            <a:xfrm>
              <a:off x="470178" y="3414875"/>
              <a:ext cx="3365778" cy="89067"/>
            </a:xfrm>
            <a:custGeom>
              <a:avLst/>
              <a:gdLst/>
              <a:ahLst/>
              <a:cxnLst/>
              <a:rect l="l" t="t" r="r" b="b"/>
              <a:pathLst>
                <a:path w="3365778" h="89066" extrusionOk="0">
                  <a:moveTo>
                    <a:pt x="3366716" y="91410"/>
                  </a:moveTo>
                  <a:lnTo>
                    <a:pt x="0" y="91410"/>
                  </a:lnTo>
                  <a:cubicBezTo>
                    <a:pt x="0" y="40783"/>
                    <a:pt x="40783" y="0"/>
                    <a:pt x="91410" y="0"/>
                  </a:cubicBezTo>
                  <a:cubicBezTo>
                    <a:pt x="91410" y="0"/>
                    <a:pt x="91410" y="0"/>
                    <a:pt x="91879" y="0"/>
                  </a:cubicBezTo>
                  <a:lnTo>
                    <a:pt x="3275305" y="0"/>
                  </a:lnTo>
                  <a:cubicBezTo>
                    <a:pt x="3325933" y="0"/>
                    <a:pt x="3366716" y="40783"/>
                    <a:pt x="3366716" y="91410"/>
                  </a:cubicBezTo>
                  <a:cubicBezTo>
                    <a:pt x="3366716" y="91410"/>
                    <a:pt x="3366716" y="91410"/>
                    <a:pt x="3366716" y="914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6" name="Google Shape;2416;p39"/>
            <p:cNvSpPr/>
            <p:nvPr/>
          </p:nvSpPr>
          <p:spPr>
            <a:xfrm>
              <a:off x="538618" y="3437376"/>
              <a:ext cx="42189" cy="42189"/>
            </a:xfrm>
            <a:custGeom>
              <a:avLst/>
              <a:gdLst/>
              <a:ahLst/>
              <a:cxnLst/>
              <a:rect l="l" t="t" r="r" b="b"/>
              <a:pathLst>
                <a:path w="42189" h="42189" extrusionOk="0">
                  <a:moveTo>
                    <a:pt x="45940" y="22970"/>
                  </a:moveTo>
                  <a:cubicBezTo>
                    <a:pt x="45940" y="35656"/>
                    <a:pt x="35656" y="45940"/>
                    <a:pt x="22970" y="45940"/>
                  </a:cubicBezTo>
                  <a:cubicBezTo>
                    <a:pt x="10284" y="45940"/>
                    <a:pt x="0" y="35656"/>
                    <a:pt x="0" y="22970"/>
                  </a:cubicBezTo>
                  <a:cubicBezTo>
                    <a:pt x="0" y="10284"/>
                    <a:pt x="10284" y="0"/>
                    <a:pt x="22970" y="0"/>
                  </a:cubicBezTo>
                  <a:cubicBezTo>
                    <a:pt x="35656" y="0"/>
                    <a:pt x="45940" y="10284"/>
                    <a:pt x="45940" y="22970"/>
                  </a:cubicBez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7" name="Google Shape;2417;p39"/>
            <p:cNvSpPr/>
            <p:nvPr/>
          </p:nvSpPr>
          <p:spPr>
            <a:xfrm>
              <a:off x="607528" y="3437376"/>
              <a:ext cx="42189" cy="42189"/>
            </a:xfrm>
            <a:custGeom>
              <a:avLst/>
              <a:gdLst/>
              <a:ahLst/>
              <a:cxnLst/>
              <a:rect l="l" t="t" r="r" b="b"/>
              <a:pathLst>
                <a:path w="42189" h="42189" extrusionOk="0">
                  <a:moveTo>
                    <a:pt x="45940" y="22970"/>
                  </a:moveTo>
                  <a:cubicBezTo>
                    <a:pt x="45940" y="35656"/>
                    <a:pt x="35656" y="45940"/>
                    <a:pt x="22970" y="45940"/>
                  </a:cubicBezTo>
                  <a:cubicBezTo>
                    <a:pt x="10284" y="45940"/>
                    <a:pt x="0" y="35656"/>
                    <a:pt x="0" y="22970"/>
                  </a:cubicBezTo>
                  <a:cubicBezTo>
                    <a:pt x="0" y="10284"/>
                    <a:pt x="10284" y="0"/>
                    <a:pt x="22970" y="0"/>
                  </a:cubicBezTo>
                  <a:cubicBezTo>
                    <a:pt x="35656" y="0"/>
                    <a:pt x="45940" y="10284"/>
                    <a:pt x="45940" y="22970"/>
                  </a:cubicBez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8" name="Google Shape;2418;p39"/>
            <p:cNvSpPr/>
            <p:nvPr/>
          </p:nvSpPr>
          <p:spPr>
            <a:xfrm>
              <a:off x="675968" y="3437376"/>
              <a:ext cx="42189" cy="42189"/>
            </a:xfrm>
            <a:custGeom>
              <a:avLst/>
              <a:gdLst/>
              <a:ahLst/>
              <a:cxnLst/>
              <a:rect l="l" t="t" r="r" b="b"/>
              <a:pathLst>
                <a:path w="42189" h="42189" extrusionOk="0">
                  <a:moveTo>
                    <a:pt x="45940" y="22970"/>
                  </a:moveTo>
                  <a:cubicBezTo>
                    <a:pt x="45940" y="35656"/>
                    <a:pt x="35656" y="45940"/>
                    <a:pt x="22970" y="45940"/>
                  </a:cubicBezTo>
                  <a:cubicBezTo>
                    <a:pt x="10284" y="45940"/>
                    <a:pt x="0" y="35656"/>
                    <a:pt x="0" y="22970"/>
                  </a:cubicBezTo>
                  <a:cubicBezTo>
                    <a:pt x="0" y="10284"/>
                    <a:pt x="10284" y="0"/>
                    <a:pt x="22970" y="0"/>
                  </a:cubicBezTo>
                  <a:cubicBezTo>
                    <a:pt x="35656" y="0"/>
                    <a:pt x="45940" y="10284"/>
                    <a:pt x="45940" y="22970"/>
                  </a:cubicBez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9" name="Google Shape;2419;p39"/>
            <p:cNvSpPr/>
            <p:nvPr/>
          </p:nvSpPr>
          <p:spPr>
            <a:xfrm>
              <a:off x="787536" y="3759422"/>
              <a:ext cx="2714186" cy="1584447"/>
            </a:xfrm>
            <a:custGeom>
              <a:avLst/>
              <a:gdLst/>
              <a:ahLst/>
              <a:cxnLst/>
              <a:rect l="l" t="t" r="r" b="b"/>
              <a:pathLst>
                <a:path w="2714185" h="1584446" extrusionOk="0">
                  <a:moveTo>
                    <a:pt x="0" y="0"/>
                  </a:moveTo>
                  <a:lnTo>
                    <a:pt x="2716999" y="0"/>
                  </a:lnTo>
                  <a:lnTo>
                    <a:pt x="2716999" y="1587728"/>
                  </a:lnTo>
                  <a:lnTo>
                    <a:pt x="0" y="1587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0" name="Google Shape;2420;p39"/>
            <p:cNvSpPr/>
            <p:nvPr/>
          </p:nvSpPr>
          <p:spPr>
            <a:xfrm>
              <a:off x="3767388" y="5583136"/>
              <a:ext cx="501585" cy="1017234"/>
            </a:xfrm>
            <a:custGeom>
              <a:avLst/>
              <a:gdLst/>
              <a:ahLst/>
              <a:cxnLst/>
              <a:rect l="l" t="t" r="r" b="b"/>
              <a:pathLst>
                <a:path w="501585" h="1017233" extrusionOk="0">
                  <a:moveTo>
                    <a:pt x="495149" y="319976"/>
                  </a:moveTo>
                  <a:cubicBezTo>
                    <a:pt x="496087" y="317164"/>
                    <a:pt x="488587" y="302163"/>
                    <a:pt x="488587" y="301694"/>
                  </a:cubicBezTo>
                  <a:cubicBezTo>
                    <a:pt x="488587" y="301226"/>
                    <a:pt x="481086" y="292788"/>
                    <a:pt x="481086" y="288100"/>
                  </a:cubicBezTo>
                  <a:cubicBezTo>
                    <a:pt x="481086" y="283412"/>
                    <a:pt x="470773" y="273099"/>
                    <a:pt x="470773" y="273099"/>
                  </a:cubicBezTo>
                  <a:cubicBezTo>
                    <a:pt x="470773" y="273099"/>
                    <a:pt x="457179" y="267474"/>
                    <a:pt x="455773" y="255286"/>
                  </a:cubicBezTo>
                  <a:cubicBezTo>
                    <a:pt x="454366" y="243098"/>
                    <a:pt x="439366" y="242629"/>
                    <a:pt x="439366" y="242629"/>
                  </a:cubicBezTo>
                  <a:lnTo>
                    <a:pt x="439366" y="242629"/>
                  </a:lnTo>
                  <a:cubicBezTo>
                    <a:pt x="439366" y="242629"/>
                    <a:pt x="439366" y="241692"/>
                    <a:pt x="439366" y="239817"/>
                  </a:cubicBezTo>
                  <a:cubicBezTo>
                    <a:pt x="439834" y="235129"/>
                    <a:pt x="438897" y="229972"/>
                    <a:pt x="437490" y="225285"/>
                  </a:cubicBezTo>
                  <a:cubicBezTo>
                    <a:pt x="435615" y="222003"/>
                    <a:pt x="432803" y="219191"/>
                    <a:pt x="429053" y="218253"/>
                  </a:cubicBezTo>
                  <a:cubicBezTo>
                    <a:pt x="428584" y="213565"/>
                    <a:pt x="426709" y="209346"/>
                    <a:pt x="424365" y="205596"/>
                  </a:cubicBezTo>
                  <a:cubicBezTo>
                    <a:pt x="421083" y="201846"/>
                    <a:pt x="419677" y="197158"/>
                    <a:pt x="421083" y="192471"/>
                  </a:cubicBezTo>
                  <a:cubicBezTo>
                    <a:pt x="422490" y="187783"/>
                    <a:pt x="419208" y="176064"/>
                    <a:pt x="411708" y="174189"/>
                  </a:cubicBezTo>
                  <a:cubicBezTo>
                    <a:pt x="404208" y="172313"/>
                    <a:pt x="396239" y="169970"/>
                    <a:pt x="396239" y="169970"/>
                  </a:cubicBezTo>
                  <a:lnTo>
                    <a:pt x="394363" y="170439"/>
                  </a:lnTo>
                  <a:lnTo>
                    <a:pt x="393426" y="169970"/>
                  </a:lnTo>
                  <a:cubicBezTo>
                    <a:pt x="391551" y="170439"/>
                    <a:pt x="390145" y="170439"/>
                    <a:pt x="388269" y="170439"/>
                  </a:cubicBezTo>
                  <a:cubicBezTo>
                    <a:pt x="386863" y="170439"/>
                    <a:pt x="385457" y="169970"/>
                    <a:pt x="384050" y="169032"/>
                  </a:cubicBezTo>
                  <a:cubicBezTo>
                    <a:pt x="381706" y="166219"/>
                    <a:pt x="361549" y="161063"/>
                    <a:pt x="357799" y="161063"/>
                  </a:cubicBezTo>
                  <a:cubicBezTo>
                    <a:pt x="352643" y="160125"/>
                    <a:pt x="347955" y="158719"/>
                    <a:pt x="343267" y="156375"/>
                  </a:cubicBezTo>
                  <a:lnTo>
                    <a:pt x="332486" y="148406"/>
                  </a:lnTo>
                  <a:cubicBezTo>
                    <a:pt x="328735" y="144656"/>
                    <a:pt x="325923" y="139968"/>
                    <a:pt x="323110" y="135749"/>
                  </a:cubicBezTo>
                  <a:lnTo>
                    <a:pt x="323110" y="135749"/>
                  </a:lnTo>
                  <a:lnTo>
                    <a:pt x="323110" y="135749"/>
                  </a:lnTo>
                  <a:cubicBezTo>
                    <a:pt x="322173" y="133874"/>
                    <a:pt x="321235" y="131530"/>
                    <a:pt x="320766" y="129186"/>
                  </a:cubicBezTo>
                  <a:lnTo>
                    <a:pt x="320766" y="129186"/>
                  </a:lnTo>
                  <a:cubicBezTo>
                    <a:pt x="324517" y="125436"/>
                    <a:pt x="327798" y="121218"/>
                    <a:pt x="330142" y="116530"/>
                  </a:cubicBezTo>
                  <a:lnTo>
                    <a:pt x="331079" y="115123"/>
                  </a:lnTo>
                  <a:cubicBezTo>
                    <a:pt x="331548" y="115123"/>
                    <a:pt x="332017" y="115123"/>
                    <a:pt x="332486" y="115123"/>
                  </a:cubicBezTo>
                  <a:lnTo>
                    <a:pt x="332954" y="114655"/>
                  </a:lnTo>
                  <a:cubicBezTo>
                    <a:pt x="335298" y="113248"/>
                    <a:pt x="337173" y="110904"/>
                    <a:pt x="338111" y="108561"/>
                  </a:cubicBezTo>
                  <a:lnTo>
                    <a:pt x="338111" y="108561"/>
                  </a:lnTo>
                  <a:cubicBezTo>
                    <a:pt x="338111" y="108092"/>
                    <a:pt x="338580" y="107623"/>
                    <a:pt x="338580" y="107154"/>
                  </a:cubicBezTo>
                  <a:lnTo>
                    <a:pt x="338580" y="106685"/>
                  </a:lnTo>
                  <a:cubicBezTo>
                    <a:pt x="338580" y="106217"/>
                    <a:pt x="338580" y="105748"/>
                    <a:pt x="338580" y="105748"/>
                  </a:cubicBezTo>
                  <a:cubicBezTo>
                    <a:pt x="338580" y="105748"/>
                    <a:pt x="338580" y="105279"/>
                    <a:pt x="338580" y="105279"/>
                  </a:cubicBezTo>
                  <a:cubicBezTo>
                    <a:pt x="338580" y="104811"/>
                    <a:pt x="338580" y="104342"/>
                    <a:pt x="338580" y="104342"/>
                  </a:cubicBezTo>
                  <a:cubicBezTo>
                    <a:pt x="338580" y="104342"/>
                    <a:pt x="338580" y="103873"/>
                    <a:pt x="338580" y="103873"/>
                  </a:cubicBezTo>
                  <a:lnTo>
                    <a:pt x="338580" y="102467"/>
                  </a:lnTo>
                  <a:lnTo>
                    <a:pt x="338580" y="102467"/>
                  </a:lnTo>
                  <a:cubicBezTo>
                    <a:pt x="338580" y="100591"/>
                    <a:pt x="339048" y="99185"/>
                    <a:pt x="339517" y="97310"/>
                  </a:cubicBezTo>
                  <a:lnTo>
                    <a:pt x="339517" y="97310"/>
                  </a:lnTo>
                  <a:cubicBezTo>
                    <a:pt x="341861" y="90747"/>
                    <a:pt x="344674" y="84653"/>
                    <a:pt x="347955" y="79028"/>
                  </a:cubicBezTo>
                  <a:lnTo>
                    <a:pt x="347955" y="79028"/>
                  </a:lnTo>
                  <a:cubicBezTo>
                    <a:pt x="348424" y="78091"/>
                    <a:pt x="348893" y="77153"/>
                    <a:pt x="348893" y="76215"/>
                  </a:cubicBezTo>
                  <a:cubicBezTo>
                    <a:pt x="349361" y="75278"/>
                    <a:pt x="349830" y="74340"/>
                    <a:pt x="349830" y="73403"/>
                  </a:cubicBezTo>
                  <a:cubicBezTo>
                    <a:pt x="349830" y="72934"/>
                    <a:pt x="349830" y="72934"/>
                    <a:pt x="349830" y="72465"/>
                  </a:cubicBezTo>
                  <a:cubicBezTo>
                    <a:pt x="349830" y="71528"/>
                    <a:pt x="350299" y="71059"/>
                    <a:pt x="350299" y="70121"/>
                  </a:cubicBezTo>
                  <a:cubicBezTo>
                    <a:pt x="350299" y="69184"/>
                    <a:pt x="350299" y="69653"/>
                    <a:pt x="350299" y="69184"/>
                  </a:cubicBezTo>
                  <a:cubicBezTo>
                    <a:pt x="350299" y="68246"/>
                    <a:pt x="350768" y="67309"/>
                    <a:pt x="350768" y="65902"/>
                  </a:cubicBezTo>
                  <a:cubicBezTo>
                    <a:pt x="351236" y="59808"/>
                    <a:pt x="350299" y="54183"/>
                    <a:pt x="348424" y="48558"/>
                  </a:cubicBezTo>
                  <a:cubicBezTo>
                    <a:pt x="346549" y="43870"/>
                    <a:pt x="343736" y="39651"/>
                    <a:pt x="341861" y="35432"/>
                  </a:cubicBezTo>
                  <a:cubicBezTo>
                    <a:pt x="339048" y="28401"/>
                    <a:pt x="338111" y="20432"/>
                    <a:pt x="334829" y="13869"/>
                  </a:cubicBezTo>
                  <a:cubicBezTo>
                    <a:pt x="329204" y="2618"/>
                    <a:pt x="316079" y="-2538"/>
                    <a:pt x="303891" y="1212"/>
                  </a:cubicBezTo>
                  <a:cubicBezTo>
                    <a:pt x="298265" y="3087"/>
                    <a:pt x="294046" y="7306"/>
                    <a:pt x="288421" y="8712"/>
                  </a:cubicBezTo>
                  <a:cubicBezTo>
                    <a:pt x="280921" y="11056"/>
                    <a:pt x="273420" y="9181"/>
                    <a:pt x="265920" y="8243"/>
                  </a:cubicBezTo>
                  <a:cubicBezTo>
                    <a:pt x="258420" y="7306"/>
                    <a:pt x="249982" y="7306"/>
                    <a:pt x="243888" y="11994"/>
                  </a:cubicBezTo>
                  <a:cubicBezTo>
                    <a:pt x="236856" y="17619"/>
                    <a:pt x="234981" y="28401"/>
                    <a:pt x="228418" y="34495"/>
                  </a:cubicBezTo>
                  <a:cubicBezTo>
                    <a:pt x="225606" y="37307"/>
                    <a:pt x="222324" y="38714"/>
                    <a:pt x="219512" y="41057"/>
                  </a:cubicBezTo>
                  <a:cubicBezTo>
                    <a:pt x="217637" y="42464"/>
                    <a:pt x="215762" y="44808"/>
                    <a:pt x="214824" y="47151"/>
                  </a:cubicBezTo>
                  <a:lnTo>
                    <a:pt x="214824" y="47620"/>
                  </a:lnTo>
                  <a:cubicBezTo>
                    <a:pt x="214824" y="47620"/>
                    <a:pt x="214824" y="48089"/>
                    <a:pt x="214824" y="48089"/>
                  </a:cubicBezTo>
                  <a:cubicBezTo>
                    <a:pt x="214824" y="48558"/>
                    <a:pt x="214824" y="48558"/>
                    <a:pt x="214824" y="49027"/>
                  </a:cubicBezTo>
                  <a:cubicBezTo>
                    <a:pt x="214824" y="49027"/>
                    <a:pt x="214824" y="49495"/>
                    <a:pt x="214824" y="49495"/>
                  </a:cubicBezTo>
                  <a:cubicBezTo>
                    <a:pt x="214824" y="49964"/>
                    <a:pt x="214824" y="50433"/>
                    <a:pt x="214824" y="50902"/>
                  </a:cubicBezTo>
                  <a:lnTo>
                    <a:pt x="214824" y="50902"/>
                  </a:lnTo>
                  <a:cubicBezTo>
                    <a:pt x="214824" y="51370"/>
                    <a:pt x="214824" y="51839"/>
                    <a:pt x="214824" y="52308"/>
                  </a:cubicBezTo>
                  <a:cubicBezTo>
                    <a:pt x="214824" y="52308"/>
                    <a:pt x="214824" y="52308"/>
                    <a:pt x="214824" y="52777"/>
                  </a:cubicBezTo>
                  <a:cubicBezTo>
                    <a:pt x="214824" y="53246"/>
                    <a:pt x="214824" y="53246"/>
                    <a:pt x="215293" y="53714"/>
                  </a:cubicBezTo>
                  <a:lnTo>
                    <a:pt x="215293" y="53714"/>
                  </a:lnTo>
                  <a:lnTo>
                    <a:pt x="215762" y="54652"/>
                  </a:lnTo>
                  <a:lnTo>
                    <a:pt x="216230" y="55121"/>
                  </a:lnTo>
                  <a:cubicBezTo>
                    <a:pt x="216230" y="55121"/>
                    <a:pt x="216230" y="55590"/>
                    <a:pt x="216230" y="55590"/>
                  </a:cubicBezTo>
                  <a:cubicBezTo>
                    <a:pt x="217168" y="57464"/>
                    <a:pt x="218105" y="59340"/>
                    <a:pt x="218574" y="61215"/>
                  </a:cubicBezTo>
                  <a:cubicBezTo>
                    <a:pt x="219043" y="62621"/>
                    <a:pt x="219043" y="63558"/>
                    <a:pt x="218574" y="64965"/>
                  </a:cubicBezTo>
                  <a:cubicBezTo>
                    <a:pt x="218105" y="66371"/>
                    <a:pt x="217168" y="67777"/>
                    <a:pt x="215762" y="68715"/>
                  </a:cubicBezTo>
                  <a:cubicBezTo>
                    <a:pt x="211074" y="73871"/>
                    <a:pt x="206855" y="79965"/>
                    <a:pt x="204511" y="86528"/>
                  </a:cubicBezTo>
                  <a:cubicBezTo>
                    <a:pt x="204042" y="87466"/>
                    <a:pt x="204042" y="87935"/>
                    <a:pt x="203573" y="88872"/>
                  </a:cubicBezTo>
                  <a:lnTo>
                    <a:pt x="203573" y="88872"/>
                  </a:lnTo>
                  <a:lnTo>
                    <a:pt x="204042" y="88872"/>
                  </a:lnTo>
                  <a:cubicBezTo>
                    <a:pt x="204511" y="88872"/>
                    <a:pt x="205449" y="89341"/>
                    <a:pt x="206386" y="89341"/>
                  </a:cubicBezTo>
                  <a:lnTo>
                    <a:pt x="207792" y="89341"/>
                  </a:lnTo>
                  <a:cubicBezTo>
                    <a:pt x="209668" y="89341"/>
                    <a:pt x="211074" y="89341"/>
                    <a:pt x="212949" y="88872"/>
                  </a:cubicBezTo>
                  <a:lnTo>
                    <a:pt x="214355" y="88404"/>
                  </a:lnTo>
                  <a:cubicBezTo>
                    <a:pt x="216230" y="87935"/>
                    <a:pt x="217637" y="87466"/>
                    <a:pt x="219512" y="86528"/>
                  </a:cubicBezTo>
                  <a:cubicBezTo>
                    <a:pt x="219512" y="86997"/>
                    <a:pt x="219512" y="87466"/>
                    <a:pt x="219512" y="87935"/>
                  </a:cubicBezTo>
                  <a:lnTo>
                    <a:pt x="219512" y="88872"/>
                  </a:lnTo>
                  <a:cubicBezTo>
                    <a:pt x="219512" y="110904"/>
                    <a:pt x="232169" y="131062"/>
                    <a:pt x="251857" y="140906"/>
                  </a:cubicBezTo>
                  <a:cubicBezTo>
                    <a:pt x="251857" y="141375"/>
                    <a:pt x="251857" y="141843"/>
                    <a:pt x="251857" y="142312"/>
                  </a:cubicBezTo>
                  <a:cubicBezTo>
                    <a:pt x="251857" y="142781"/>
                    <a:pt x="251857" y="143250"/>
                    <a:pt x="251857" y="143718"/>
                  </a:cubicBezTo>
                  <a:lnTo>
                    <a:pt x="251388" y="143250"/>
                  </a:lnTo>
                  <a:cubicBezTo>
                    <a:pt x="251388" y="143250"/>
                    <a:pt x="246700" y="140906"/>
                    <a:pt x="242950" y="147469"/>
                  </a:cubicBezTo>
                  <a:cubicBezTo>
                    <a:pt x="239669" y="151688"/>
                    <a:pt x="235450" y="154969"/>
                    <a:pt x="230762" y="156844"/>
                  </a:cubicBezTo>
                  <a:cubicBezTo>
                    <a:pt x="230762" y="156844"/>
                    <a:pt x="185760" y="163876"/>
                    <a:pt x="183885" y="169970"/>
                  </a:cubicBezTo>
                  <a:lnTo>
                    <a:pt x="162791" y="171376"/>
                  </a:lnTo>
                  <a:cubicBezTo>
                    <a:pt x="162791" y="171376"/>
                    <a:pt x="155290" y="172313"/>
                    <a:pt x="154821" y="187783"/>
                  </a:cubicBezTo>
                  <a:cubicBezTo>
                    <a:pt x="154352" y="203253"/>
                    <a:pt x="150134" y="204659"/>
                    <a:pt x="150134" y="204659"/>
                  </a:cubicBezTo>
                  <a:cubicBezTo>
                    <a:pt x="150134" y="204659"/>
                    <a:pt x="141696" y="220128"/>
                    <a:pt x="142164" y="227628"/>
                  </a:cubicBezTo>
                  <a:cubicBezTo>
                    <a:pt x="142164" y="232316"/>
                    <a:pt x="139821" y="237004"/>
                    <a:pt x="135602" y="239348"/>
                  </a:cubicBezTo>
                  <a:lnTo>
                    <a:pt x="134664" y="253411"/>
                  </a:lnTo>
                  <a:cubicBezTo>
                    <a:pt x="129508" y="252942"/>
                    <a:pt x="124820" y="256692"/>
                    <a:pt x="124351" y="261849"/>
                  </a:cubicBezTo>
                  <a:cubicBezTo>
                    <a:pt x="124351" y="261849"/>
                    <a:pt x="124351" y="261849"/>
                    <a:pt x="124351" y="261849"/>
                  </a:cubicBezTo>
                  <a:cubicBezTo>
                    <a:pt x="123414" y="267005"/>
                    <a:pt x="121070" y="271693"/>
                    <a:pt x="118257" y="275912"/>
                  </a:cubicBezTo>
                  <a:cubicBezTo>
                    <a:pt x="118257" y="275912"/>
                    <a:pt x="104663" y="287162"/>
                    <a:pt x="103725" y="297007"/>
                  </a:cubicBezTo>
                  <a:lnTo>
                    <a:pt x="95287" y="302163"/>
                  </a:lnTo>
                  <a:cubicBezTo>
                    <a:pt x="95287" y="302163"/>
                    <a:pt x="75599" y="297944"/>
                    <a:pt x="71380" y="289975"/>
                  </a:cubicBezTo>
                  <a:lnTo>
                    <a:pt x="69974" y="288569"/>
                  </a:lnTo>
                  <a:lnTo>
                    <a:pt x="69974" y="288569"/>
                  </a:lnTo>
                  <a:lnTo>
                    <a:pt x="69974" y="288569"/>
                  </a:lnTo>
                  <a:cubicBezTo>
                    <a:pt x="67630" y="285756"/>
                    <a:pt x="64817" y="283412"/>
                    <a:pt x="62005" y="281537"/>
                  </a:cubicBezTo>
                  <a:cubicBezTo>
                    <a:pt x="62473" y="282944"/>
                    <a:pt x="62473" y="284350"/>
                    <a:pt x="62473" y="285287"/>
                  </a:cubicBezTo>
                  <a:lnTo>
                    <a:pt x="61067" y="283881"/>
                  </a:lnTo>
                  <a:lnTo>
                    <a:pt x="58723" y="279193"/>
                  </a:lnTo>
                  <a:cubicBezTo>
                    <a:pt x="58723" y="279193"/>
                    <a:pt x="29659" y="245911"/>
                    <a:pt x="10908" y="243567"/>
                  </a:cubicBezTo>
                  <a:lnTo>
                    <a:pt x="10908" y="243567"/>
                  </a:lnTo>
                  <a:cubicBezTo>
                    <a:pt x="6689" y="244504"/>
                    <a:pt x="3877" y="247786"/>
                    <a:pt x="2471" y="251536"/>
                  </a:cubicBezTo>
                  <a:cubicBezTo>
                    <a:pt x="127" y="259505"/>
                    <a:pt x="-2217" y="272631"/>
                    <a:pt x="3877" y="279193"/>
                  </a:cubicBezTo>
                  <a:lnTo>
                    <a:pt x="33409" y="310601"/>
                  </a:lnTo>
                  <a:lnTo>
                    <a:pt x="34347" y="311070"/>
                  </a:lnTo>
                  <a:lnTo>
                    <a:pt x="40910" y="319039"/>
                  </a:lnTo>
                  <a:cubicBezTo>
                    <a:pt x="39972" y="321383"/>
                    <a:pt x="39035" y="324195"/>
                    <a:pt x="38097" y="326539"/>
                  </a:cubicBezTo>
                  <a:lnTo>
                    <a:pt x="38097" y="326539"/>
                  </a:lnTo>
                  <a:cubicBezTo>
                    <a:pt x="38097" y="327008"/>
                    <a:pt x="37629" y="327477"/>
                    <a:pt x="37629" y="327946"/>
                  </a:cubicBezTo>
                  <a:lnTo>
                    <a:pt x="37629" y="328414"/>
                  </a:lnTo>
                  <a:lnTo>
                    <a:pt x="37160" y="329821"/>
                  </a:lnTo>
                  <a:cubicBezTo>
                    <a:pt x="37160" y="330289"/>
                    <a:pt x="37160" y="330289"/>
                    <a:pt x="37160" y="330758"/>
                  </a:cubicBezTo>
                  <a:lnTo>
                    <a:pt x="37160" y="331227"/>
                  </a:lnTo>
                  <a:cubicBezTo>
                    <a:pt x="36222" y="333571"/>
                    <a:pt x="36222" y="335446"/>
                    <a:pt x="35753" y="336852"/>
                  </a:cubicBezTo>
                  <a:lnTo>
                    <a:pt x="34347" y="336383"/>
                  </a:lnTo>
                  <a:lnTo>
                    <a:pt x="35753" y="337321"/>
                  </a:lnTo>
                  <a:lnTo>
                    <a:pt x="35753" y="337321"/>
                  </a:lnTo>
                  <a:cubicBezTo>
                    <a:pt x="35753" y="337321"/>
                    <a:pt x="35753" y="337790"/>
                    <a:pt x="35753" y="337790"/>
                  </a:cubicBezTo>
                  <a:lnTo>
                    <a:pt x="37160" y="338259"/>
                  </a:lnTo>
                  <a:cubicBezTo>
                    <a:pt x="45598" y="342009"/>
                    <a:pt x="89193" y="360760"/>
                    <a:pt x="91068" y="364041"/>
                  </a:cubicBezTo>
                  <a:cubicBezTo>
                    <a:pt x="100444" y="372010"/>
                    <a:pt x="113570" y="373885"/>
                    <a:pt x="124820" y="368729"/>
                  </a:cubicBezTo>
                  <a:cubicBezTo>
                    <a:pt x="133258" y="364510"/>
                    <a:pt x="139821" y="357478"/>
                    <a:pt x="142633" y="349040"/>
                  </a:cubicBezTo>
                  <a:cubicBezTo>
                    <a:pt x="147790" y="342009"/>
                    <a:pt x="152946" y="334508"/>
                    <a:pt x="157165" y="327008"/>
                  </a:cubicBezTo>
                  <a:cubicBezTo>
                    <a:pt x="157634" y="324195"/>
                    <a:pt x="168884" y="320445"/>
                    <a:pt x="168884" y="320445"/>
                  </a:cubicBezTo>
                  <a:cubicBezTo>
                    <a:pt x="168884" y="320445"/>
                    <a:pt x="169822" y="353259"/>
                    <a:pt x="164197" y="365447"/>
                  </a:cubicBezTo>
                  <a:cubicBezTo>
                    <a:pt x="158571" y="377635"/>
                    <a:pt x="147790" y="430607"/>
                    <a:pt x="147790" y="430607"/>
                  </a:cubicBezTo>
                  <a:cubicBezTo>
                    <a:pt x="148258" y="430607"/>
                    <a:pt x="149196" y="430607"/>
                    <a:pt x="150134" y="430607"/>
                  </a:cubicBezTo>
                  <a:lnTo>
                    <a:pt x="149665" y="433888"/>
                  </a:lnTo>
                  <a:cubicBezTo>
                    <a:pt x="150602" y="433888"/>
                    <a:pt x="151540" y="433888"/>
                    <a:pt x="152477" y="433888"/>
                  </a:cubicBezTo>
                  <a:cubicBezTo>
                    <a:pt x="151540" y="439982"/>
                    <a:pt x="147321" y="468108"/>
                    <a:pt x="147321" y="468108"/>
                  </a:cubicBezTo>
                  <a:cubicBezTo>
                    <a:pt x="146852" y="474202"/>
                    <a:pt x="145446" y="479828"/>
                    <a:pt x="143571" y="485453"/>
                  </a:cubicBezTo>
                  <a:cubicBezTo>
                    <a:pt x="141227" y="489672"/>
                    <a:pt x="140758" y="513110"/>
                    <a:pt x="140758" y="513110"/>
                  </a:cubicBezTo>
                  <a:lnTo>
                    <a:pt x="137008" y="529986"/>
                  </a:lnTo>
                  <a:cubicBezTo>
                    <a:pt x="137008" y="529986"/>
                    <a:pt x="137477" y="530923"/>
                    <a:pt x="138414" y="532799"/>
                  </a:cubicBezTo>
                  <a:lnTo>
                    <a:pt x="138414" y="532799"/>
                  </a:lnTo>
                  <a:cubicBezTo>
                    <a:pt x="141227" y="538424"/>
                    <a:pt x="144977" y="543580"/>
                    <a:pt x="149665" y="547330"/>
                  </a:cubicBezTo>
                  <a:cubicBezTo>
                    <a:pt x="149196" y="550143"/>
                    <a:pt x="148727" y="552487"/>
                    <a:pt x="147790" y="554831"/>
                  </a:cubicBezTo>
                  <a:cubicBezTo>
                    <a:pt x="146384" y="558581"/>
                    <a:pt x="145446" y="562800"/>
                    <a:pt x="145915" y="566550"/>
                  </a:cubicBezTo>
                  <a:cubicBezTo>
                    <a:pt x="144040" y="574519"/>
                    <a:pt x="142633" y="582488"/>
                    <a:pt x="142164" y="590926"/>
                  </a:cubicBezTo>
                  <a:cubicBezTo>
                    <a:pt x="141696" y="597020"/>
                    <a:pt x="141227" y="603583"/>
                    <a:pt x="139352" y="609677"/>
                  </a:cubicBezTo>
                  <a:lnTo>
                    <a:pt x="134664" y="652335"/>
                  </a:lnTo>
                  <a:cubicBezTo>
                    <a:pt x="134664" y="652335"/>
                    <a:pt x="131851" y="689368"/>
                    <a:pt x="133258" y="699212"/>
                  </a:cubicBezTo>
                  <a:cubicBezTo>
                    <a:pt x="134195" y="707182"/>
                    <a:pt x="133727" y="715151"/>
                    <a:pt x="132320" y="723120"/>
                  </a:cubicBezTo>
                  <a:cubicBezTo>
                    <a:pt x="132320" y="723120"/>
                    <a:pt x="135133" y="752184"/>
                    <a:pt x="134664" y="755465"/>
                  </a:cubicBezTo>
                  <a:cubicBezTo>
                    <a:pt x="134195" y="758747"/>
                    <a:pt x="129977" y="772341"/>
                    <a:pt x="132320" y="779841"/>
                  </a:cubicBezTo>
                  <a:cubicBezTo>
                    <a:pt x="134664" y="787341"/>
                    <a:pt x="133258" y="808436"/>
                    <a:pt x="133258" y="808436"/>
                  </a:cubicBezTo>
                  <a:cubicBezTo>
                    <a:pt x="133258" y="808436"/>
                    <a:pt x="134664" y="836094"/>
                    <a:pt x="136539" y="845000"/>
                  </a:cubicBezTo>
                  <a:cubicBezTo>
                    <a:pt x="137477" y="851563"/>
                    <a:pt x="137477" y="858595"/>
                    <a:pt x="136070" y="865157"/>
                  </a:cubicBezTo>
                  <a:cubicBezTo>
                    <a:pt x="135602" y="871252"/>
                    <a:pt x="134664" y="877814"/>
                    <a:pt x="133727" y="883908"/>
                  </a:cubicBezTo>
                  <a:cubicBezTo>
                    <a:pt x="132789" y="883908"/>
                    <a:pt x="126695" y="897034"/>
                    <a:pt x="139821" y="909691"/>
                  </a:cubicBezTo>
                  <a:cubicBezTo>
                    <a:pt x="152946" y="922348"/>
                    <a:pt x="144977" y="920473"/>
                    <a:pt x="144977" y="920473"/>
                  </a:cubicBezTo>
                  <a:cubicBezTo>
                    <a:pt x="144977" y="920473"/>
                    <a:pt x="134664" y="915316"/>
                    <a:pt x="135602" y="926098"/>
                  </a:cubicBezTo>
                  <a:cubicBezTo>
                    <a:pt x="136539" y="936880"/>
                    <a:pt x="138414" y="933598"/>
                    <a:pt x="138414" y="933129"/>
                  </a:cubicBezTo>
                  <a:lnTo>
                    <a:pt x="136070" y="941098"/>
                  </a:lnTo>
                  <a:lnTo>
                    <a:pt x="137945" y="941098"/>
                  </a:lnTo>
                  <a:cubicBezTo>
                    <a:pt x="137477" y="941567"/>
                    <a:pt x="137008" y="942505"/>
                    <a:pt x="136539" y="942974"/>
                  </a:cubicBezTo>
                  <a:cubicBezTo>
                    <a:pt x="135133" y="944848"/>
                    <a:pt x="133258" y="946724"/>
                    <a:pt x="131383" y="948130"/>
                  </a:cubicBezTo>
                  <a:cubicBezTo>
                    <a:pt x="129508" y="950005"/>
                    <a:pt x="128101" y="952349"/>
                    <a:pt x="128101" y="955162"/>
                  </a:cubicBezTo>
                  <a:cubicBezTo>
                    <a:pt x="117788" y="966412"/>
                    <a:pt x="105600" y="976725"/>
                    <a:pt x="92943" y="985163"/>
                  </a:cubicBezTo>
                  <a:cubicBezTo>
                    <a:pt x="85912" y="988913"/>
                    <a:pt x="78880" y="993601"/>
                    <a:pt x="72786" y="998757"/>
                  </a:cubicBezTo>
                  <a:cubicBezTo>
                    <a:pt x="69505" y="1002039"/>
                    <a:pt x="70442" y="1004851"/>
                    <a:pt x="76536" y="1006726"/>
                  </a:cubicBezTo>
                  <a:cubicBezTo>
                    <a:pt x="93881" y="1012352"/>
                    <a:pt x="112632" y="1012352"/>
                    <a:pt x="129977" y="1007664"/>
                  </a:cubicBezTo>
                  <a:cubicBezTo>
                    <a:pt x="139821" y="1004382"/>
                    <a:pt x="149196" y="998289"/>
                    <a:pt x="156228" y="990788"/>
                  </a:cubicBezTo>
                  <a:cubicBezTo>
                    <a:pt x="162791" y="987507"/>
                    <a:pt x="169822" y="986569"/>
                    <a:pt x="177322" y="987507"/>
                  </a:cubicBezTo>
                  <a:cubicBezTo>
                    <a:pt x="187635" y="989382"/>
                    <a:pt x="208730" y="975788"/>
                    <a:pt x="208730" y="975788"/>
                  </a:cubicBezTo>
                  <a:lnTo>
                    <a:pt x="208261" y="972506"/>
                  </a:lnTo>
                  <a:lnTo>
                    <a:pt x="207324" y="962662"/>
                  </a:lnTo>
                  <a:cubicBezTo>
                    <a:pt x="205917" y="960787"/>
                    <a:pt x="205449" y="958912"/>
                    <a:pt x="205449" y="956568"/>
                  </a:cubicBezTo>
                  <a:cubicBezTo>
                    <a:pt x="205449" y="953755"/>
                    <a:pt x="205449" y="950474"/>
                    <a:pt x="204511" y="947661"/>
                  </a:cubicBezTo>
                  <a:cubicBezTo>
                    <a:pt x="204511" y="946724"/>
                    <a:pt x="204042" y="945786"/>
                    <a:pt x="204042" y="944848"/>
                  </a:cubicBezTo>
                  <a:lnTo>
                    <a:pt x="205917" y="944380"/>
                  </a:lnTo>
                  <a:cubicBezTo>
                    <a:pt x="205917" y="944380"/>
                    <a:pt x="203573" y="931723"/>
                    <a:pt x="207792" y="929379"/>
                  </a:cubicBezTo>
                  <a:cubicBezTo>
                    <a:pt x="212011" y="927035"/>
                    <a:pt x="211074" y="894690"/>
                    <a:pt x="211074" y="894690"/>
                  </a:cubicBezTo>
                  <a:cubicBezTo>
                    <a:pt x="208730" y="891409"/>
                    <a:pt x="205917" y="888596"/>
                    <a:pt x="202636" y="886252"/>
                  </a:cubicBezTo>
                  <a:cubicBezTo>
                    <a:pt x="199823" y="884846"/>
                    <a:pt x="202167" y="869845"/>
                    <a:pt x="202636" y="867970"/>
                  </a:cubicBezTo>
                  <a:cubicBezTo>
                    <a:pt x="203105" y="866095"/>
                    <a:pt x="207324" y="828125"/>
                    <a:pt x="207324" y="828125"/>
                  </a:cubicBezTo>
                  <a:cubicBezTo>
                    <a:pt x="206386" y="822499"/>
                    <a:pt x="206855" y="816405"/>
                    <a:pt x="207792" y="810780"/>
                  </a:cubicBezTo>
                  <a:cubicBezTo>
                    <a:pt x="209668" y="805624"/>
                    <a:pt x="205449" y="785935"/>
                    <a:pt x="205449" y="785935"/>
                  </a:cubicBezTo>
                  <a:cubicBezTo>
                    <a:pt x="204511" y="784060"/>
                    <a:pt x="204980" y="781716"/>
                    <a:pt x="206855" y="780310"/>
                  </a:cubicBezTo>
                  <a:cubicBezTo>
                    <a:pt x="209668" y="777497"/>
                    <a:pt x="208730" y="751246"/>
                    <a:pt x="208730" y="751246"/>
                  </a:cubicBezTo>
                  <a:cubicBezTo>
                    <a:pt x="208730" y="751246"/>
                    <a:pt x="208730" y="738120"/>
                    <a:pt x="208730" y="734370"/>
                  </a:cubicBezTo>
                  <a:cubicBezTo>
                    <a:pt x="209668" y="727339"/>
                    <a:pt x="211543" y="720776"/>
                    <a:pt x="214355" y="714213"/>
                  </a:cubicBezTo>
                  <a:cubicBezTo>
                    <a:pt x="217168" y="709994"/>
                    <a:pt x="215293" y="696869"/>
                    <a:pt x="215293" y="696869"/>
                  </a:cubicBezTo>
                  <a:lnTo>
                    <a:pt x="215293" y="696869"/>
                  </a:lnTo>
                  <a:lnTo>
                    <a:pt x="215293" y="695931"/>
                  </a:lnTo>
                  <a:cubicBezTo>
                    <a:pt x="215293" y="695462"/>
                    <a:pt x="215293" y="694993"/>
                    <a:pt x="215293" y="694525"/>
                  </a:cubicBezTo>
                  <a:lnTo>
                    <a:pt x="215293" y="693119"/>
                  </a:lnTo>
                  <a:cubicBezTo>
                    <a:pt x="216230" y="686087"/>
                    <a:pt x="218105" y="679055"/>
                    <a:pt x="219980" y="672024"/>
                  </a:cubicBezTo>
                  <a:cubicBezTo>
                    <a:pt x="223262" y="661711"/>
                    <a:pt x="227012" y="643429"/>
                    <a:pt x="227012" y="643429"/>
                  </a:cubicBezTo>
                  <a:lnTo>
                    <a:pt x="249982" y="583426"/>
                  </a:lnTo>
                  <a:lnTo>
                    <a:pt x="249982" y="581082"/>
                  </a:lnTo>
                  <a:cubicBezTo>
                    <a:pt x="256076" y="592801"/>
                    <a:pt x="259826" y="605927"/>
                    <a:pt x="260764" y="619052"/>
                  </a:cubicBezTo>
                  <a:cubicBezTo>
                    <a:pt x="262170" y="628428"/>
                    <a:pt x="262639" y="637335"/>
                    <a:pt x="262639" y="646710"/>
                  </a:cubicBezTo>
                  <a:cubicBezTo>
                    <a:pt x="262639" y="657961"/>
                    <a:pt x="263576" y="669211"/>
                    <a:pt x="264983" y="680462"/>
                  </a:cubicBezTo>
                  <a:cubicBezTo>
                    <a:pt x="264983" y="680462"/>
                    <a:pt x="268264" y="720307"/>
                    <a:pt x="268264" y="722182"/>
                  </a:cubicBezTo>
                  <a:cubicBezTo>
                    <a:pt x="268264" y="724057"/>
                    <a:pt x="272014" y="754527"/>
                    <a:pt x="274827" y="759215"/>
                  </a:cubicBezTo>
                  <a:cubicBezTo>
                    <a:pt x="277639" y="763903"/>
                    <a:pt x="272483" y="777966"/>
                    <a:pt x="271077" y="779372"/>
                  </a:cubicBezTo>
                  <a:cubicBezTo>
                    <a:pt x="269670" y="780779"/>
                    <a:pt x="271545" y="816874"/>
                    <a:pt x="271545" y="816874"/>
                  </a:cubicBezTo>
                  <a:cubicBezTo>
                    <a:pt x="271545" y="816874"/>
                    <a:pt x="267795" y="845469"/>
                    <a:pt x="266858" y="851094"/>
                  </a:cubicBezTo>
                  <a:cubicBezTo>
                    <a:pt x="265920" y="856720"/>
                    <a:pt x="263107" y="879689"/>
                    <a:pt x="265451" y="888596"/>
                  </a:cubicBezTo>
                  <a:cubicBezTo>
                    <a:pt x="267795" y="897503"/>
                    <a:pt x="266858" y="898440"/>
                    <a:pt x="266858" y="898440"/>
                  </a:cubicBezTo>
                  <a:cubicBezTo>
                    <a:pt x="266858" y="898440"/>
                    <a:pt x="275764" y="907347"/>
                    <a:pt x="270608" y="908284"/>
                  </a:cubicBezTo>
                  <a:cubicBezTo>
                    <a:pt x="263107" y="909691"/>
                    <a:pt x="258420" y="917191"/>
                    <a:pt x="260295" y="924691"/>
                  </a:cubicBezTo>
                  <a:cubicBezTo>
                    <a:pt x="260295" y="925160"/>
                    <a:pt x="260764" y="925629"/>
                    <a:pt x="260764" y="926567"/>
                  </a:cubicBezTo>
                  <a:cubicBezTo>
                    <a:pt x="264045" y="935473"/>
                    <a:pt x="267326" y="944380"/>
                    <a:pt x="271545" y="952818"/>
                  </a:cubicBezTo>
                  <a:lnTo>
                    <a:pt x="275764" y="951880"/>
                  </a:lnTo>
                  <a:lnTo>
                    <a:pt x="275764" y="954693"/>
                  </a:lnTo>
                  <a:lnTo>
                    <a:pt x="276233" y="969225"/>
                  </a:lnTo>
                  <a:cubicBezTo>
                    <a:pt x="277171" y="974850"/>
                    <a:pt x="277171" y="980475"/>
                    <a:pt x="277171" y="986569"/>
                  </a:cubicBezTo>
                  <a:cubicBezTo>
                    <a:pt x="276233" y="988913"/>
                    <a:pt x="275296" y="999695"/>
                    <a:pt x="274827" y="1005789"/>
                  </a:cubicBezTo>
                  <a:cubicBezTo>
                    <a:pt x="274827" y="1008133"/>
                    <a:pt x="274358" y="1009539"/>
                    <a:pt x="274358" y="1009539"/>
                  </a:cubicBezTo>
                  <a:cubicBezTo>
                    <a:pt x="274358" y="1009539"/>
                    <a:pt x="274358" y="1022665"/>
                    <a:pt x="302015" y="1018446"/>
                  </a:cubicBezTo>
                  <a:cubicBezTo>
                    <a:pt x="329673" y="1014227"/>
                    <a:pt x="334361" y="1003914"/>
                    <a:pt x="334361" y="1003914"/>
                  </a:cubicBezTo>
                  <a:cubicBezTo>
                    <a:pt x="334361" y="1003914"/>
                    <a:pt x="334361" y="1003445"/>
                    <a:pt x="334361" y="1002508"/>
                  </a:cubicBezTo>
                  <a:cubicBezTo>
                    <a:pt x="334829" y="1000164"/>
                    <a:pt x="335767" y="994538"/>
                    <a:pt x="336236" y="991726"/>
                  </a:cubicBezTo>
                  <a:cubicBezTo>
                    <a:pt x="337173" y="987976"/>
                    <a:pt x="328267" y="970162"/>
                    <a:pt x="328267" y="970162"/>
                  </a:cubicBezTo>
                  <a:cubicBezTo>
                    <a:pt x="328267" y="970162"/>
                    <a:pt x="326860" y="957974"/>
                    <a:pt x="324517" y="955162"/>
                  </a:cubicBezTo>
                  <a:cubicBezTo>
                    <a:pt x="323579" y="953755"/>
                    <a:pt x="322641" y="951880"/>
                    <a:pt x="322641" y="950005"/>
                  </a:cubicBezTo>
                  <a:cubicBezTo>
                    <a:pt x="322641" y="949068"/>
                    <a:pt x="322173" y="948130"/>
                    <a:pt x="322173" y="947192"/>
                  </a:cubicBezTo>
                  <a:lnTo>
                    <a:pt x="324048" y="947661"/>
                  </a:lnTo>
                  <a:cubicBezTo>
                    <a:pt x="324048" y="947661"/>
                    <a:pt x="322641" y="939223"/>
                    <a:pt x="328267" y="936411"/>
                  </a:cubicBezTo>
                  <a:cubicBezTo>
                    <a:pt x="332017" y="934536"/>
                    <a:pt x="333892" y="929379"/>
                    <a:pt x="331548" y="925629"/>
                  </a:cubicBezTo>
                  <a:cubicBezTo>
                    <a:pt x="331548" y="920004"/>
                    <a:pt x="332486" y="914847"/>
                    <a:pt x="333892" y="909222"/>
                  </a:cubicBezTo>
                  <a:cubicBezTo>
                    <a:pt x="332954" y="906409"/>
                    <a:pt x="333892" y="903597"/>
                    <a:pt x="335767" y="901253"/>
                  </a:cubicBezTo>
                  <a:cubicBezTo>
                    <a:pt x="339517" y="897971"/>
                    <a:pt x="341861" y="873595"/>
                    <a:pt x="341861" y="873595"/>
                  </a:cubicBezTo>
                  <a:lnTo>
                    <a:pt x="342330" y="780779"/>
                  </a:lnTo>
                  <a:cubicBezTo>
                    <a:pt x="343267" y="773278"/>
                    <a:pt x="343267" y="765309"/>
                    <a:pt x="342330" y="757809"/>
                  </a:cubicBezTo>
                  <a:cubicBezTo>
                    <a:pt x="340455" y="751246"/>
                    <a:pt x="338580" y="738589"/>
                    <a:pt x="340924" y="734839"/>
                  </a:cubicBezTo>
                  <a:cubicBezTo>
                    <a:pt x="343267" y="731089"/>
                    <a:pt x="341392" y="715619"/>
                    <a:pt x="341392" y="715619"/>
                  </a:cubicBezTo>
                  <a:cubicBezTo>
                    <a:pt x="341392" y="715619"/>
                    <a:pt x="341392" y="681868"/>
                    <a:pt x="345142" y="673430"/>
                  </a:cubicBezTo>
                  <a:cubicBezTo>
                    <a:pt x="348893" y="664992"/>
                    <a:pt x="347486" y="612490"/>
                    <a:pt x="347486" y="612490"/>
                  </a:cubicBezTo>
                  <a:lnTo>
                    <a:pt x="348424" y="577801"/>
                  </a:lnTo>
                  <a:cubicBezTo>
                    <a:pt x="348424" y="577801"/>
                    <a:pt x="356393" y="570300"/>
                    <a:pt x="354518" y="530455"/>
                  </a:cubicBezTo>
                  <a:cubicBezTo>
                    <a:pt x="362956" y="529986"/>
                    <a:pt x="372800" y="529517"/>
                    <a:pt x="374206" y="530923"/>
                  </a:cubicBezTo>
                  <a:cubicBezTo>
                    <a:pt x="377019" y="533267"/>
                    <a:pt x="394363" y="544518"/>
                    <a:pt x="404676" y="537486"/>
                  </a:cubicBezTo>
                  <a:cubicBezTo>
                    <a:pt x="408895" y="534674"/>
                    <a:pt x="413114" y="531392"/>
                    <a:pt x="416864" y="528111"/>
                  </a:cubicBezTo>
                  <a:lnTo>
                    <a:pt x="412646" y="454514"/>
                  </a:lnTo>
                  <a:cubicBezTo>
                    <a:pt x="415458" y="458733"/>
                    <a:pt x="416864" y="461545"/>
                    <a:pt x="416864" y="461545"/>
                  </a:cubicBezTo>
                  <a:cubicBezTo>
                    <a:pt x="416864" y="451232"/>
                    <a:pt x="445928" y="417950"/>
                    <a:pt x="445928" y="417950"/>
                  </a:cubicBezTo>
                  <a:cubicBezTo>
                    <a:pt x="445928" y="417950"/>
                    <a:pt x="473117" y="382792"/>
                    <a:pt x="479211" y="378573"/>
                  </a:cubicBezTo>
                  <a:cubicBezTo>
                    <a:pt x="485305" y="374354"/>
                    <a:pt x="497024" y="352322"/>
                    <a:pt x="497024" y="352322"/>
                  </a:cubicBezTo>
                  <a:cubicBezTo>
                    <a:pt x="498899" y="348103"/>
                    <a:pt x="500775" y="343884"/>
                    <a:pt x="503118" y="340133"/>
                  </a:cubicBezTo>
                  <a:cubicBezTo>
                    <a:pt x="503118" y="334508"/>
                    <a:pt x="494212" y="322789"/>
                    <a:pt x="495149" y="319976"/>
                  </a:cubicBezTo>
                  <a:close/>
                  <a:moveTo>
                    <a:pt x="431396" y="345759"/>
                  </a:moveTo>
                  <a:cubicBezTo>
                    <a:pt x="423896" y="346696"/>
                    <a:pt x="408427" y="363572"/>
                    <a:pt x="407958" y="367322"/>
                  </a:cubicBezTo>
                  <a:cubicBezTo>
                    <a:pt x="407489" y="369666"/>
                    <a:pt x="406083" y="372010"/>
                    <a:pt x="404676" y="373885"/>
                  </a:cubicBezTo>
                  <a:cubicBezTo>
                    <a:pt x="404676" y="372479"/>
                    <a:pt x="404676" y="371073"/>
                    <a:pt x="404208" y="369197"/>
                  </a:cubicBezTo>
                  <a:cubicBezTo>
                    <a:pt x="402333" y="347634"/>
                    <a:pt x="400457" y="320914"/>
                    <a:pt x="401395" y="318570"/>
                  </a:cubicBezTo>
                  <a:cubicBezTo>
                    <a:pt x="402333" y="310601"/>
                    <a:pt x="402801" y="302163"/>
                    <a:pt x="402333" y="294194"/>
                  </a:cubicBezTo>
                  <a:lnTo>
                    <a:pt x="402333" y="294194"/>
                  </a:lnTo>
                  <a:lnTo>
                    <a:pt x="402801" y="293725"/>
                  </a:lnTo>
                  <a:cubicBezTo>
                    <a:pt x="407958" y="309195"/>
                    <a:pt x="423427" y="327477"/>
                    <a:pt x="423427" y="327477"/>
                  </a:cubicBezTo>
                  <a:cubicBezTo>
                    <a:pt x="423427" y="327477"/>
                    <a:pt x="426240" y="335446"/>
                    <a:pt x="429521" y="335446"/>
                  </a:cubicBezTo>
                  <a:cubicBezTo>
                    <a:pt x="432803" y="335446"/>
                    <a:pt x="431396" y="345759"/>
                    <a:pt x="431396" y="345759"/>
                  </a:cubicBezTo>
                  <a:lnTo>
                    <a:pt x="431396" y="345759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1" name="Google Shape;2421;p39"/>
            <p:cNvSpPr/>
            <p:nvPr/>
          </p:nvSpPr>
          <p:spPr>
            <a:xfrm>
              <a:off x="3802204" y="5875924"/>
              <a:ext cx="56253" cy="51565"/>
            </a:xfrm>
            <a:custGeom>
              <a:avLst/>
              <a:gdLst/>
              <a:ahLst/>
              <a:cxnLst/>
              <a:rect l="l" t="t" r="r" b="b"/>
              <a:pathLst>
                <a:path w="56252" h="51564" extrusionOk="0">
                  <a:moveTo>
                    <a:pt x="0" y="47346"/>
                  </a:moveTo>
                  <a:cubicBezTo>
                    <a:pt x="0" y="47346"/>
                    <a:pt x="8907" y="0"/>
                    <a:pt x="37971" y="0"/>
                  </a:cubicBezTo>
                  <a:lnTo>
                    <a:pt x="59065" y="43596"/>
                  </a:lnTo>
                  <a:lnTo>
                    <a:pt x="45002" y="53440"/>
                  </a:lnTo>
                  <a:cubicBezTo>
                    <a:pt x="45471" y="52971"/>
                    <a:pt x="14532" y="53909"/>
                    <a:pt x="0" y="47346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2" name="Google Shape;2422;p39"/>
            <p:cNvSpPr/>
            <p:nvPr/>
          </p:nvSpPr>
          <p:spPr>
            <a:xfrm>
              <a:off x="3802673" y="5875924"/>
              <a:ext cx="56253" cy="51565"/>
            </a:xfrm>
            <a:custGeom>
              <a:avLst/>
              <a:gdLst/>
              <a:ahLst/>
              <a:cxnLst/>
              <a:rect l="l" t="t" r="r" b="b"/>
              <a:pathLst>
                <a:path w="56252" h="51564" extrusionOk="0">
                  <a:moveTo>
                    <a:pt x="59065" y="43596"/>
                  </a:moveTo>
                  <a:lnTo>
                    <a:pt x="45002" y="53440"/>
                  </a:lnTo>
                  <a:cubicBezTo>
                    <a:pt x="32814" y="53909"/>
                    <a:pt x="20157" y="52971"/>
                    <a:pt x="7969" y="50159"/>
                  </a:cubicBezTo>
                  <a:cubicBezTo>
                    <a:pt x="5156" y="49690"/>
                    <a:pt x="2344" y="48752"/>
                    <a:pt x="0" y="47346"/>
                  </a:cubicBezTo>
                  <a:cubicBezTo>
                    <a:pt x="0" y="47346"/>
                    <a:pt x="0" y="46877"/>
                    <a:pt x="0" y="46408"/>
                  </a:cubicBezTo>
                  <a:lnTo>
                    <a:pt x="0" y="46408"/>
                  </a:lnTo>
                  <a:cubicBezTo>
                    <a:pt x="1406" y="40314"/>
                    <a:pt x="3281" y="34689"/>
                    <a:pt x="5625" y="29064"/>
                  </a:cubicBezTo>
                  <a:cubicBezTo>
                    <a:pt x="6563" y="26720"/>
                    <a:pt x="7500" y="24845"/>
                    <a:pt x="8438" y="22501"/>
                  </a:cubicBezTo>
                  <a:cubicBezTo>
                    <a:pt x="12188" y="14063"/>
                    <a:pt x="18751" y="7032"/>
                    <a:pt x="26720" y="2344"/>
                  </a:cubicBezTo>
                  <a:cubicBezTo>
                    <a:pt x="29533" y="938"/>
                    <a:pt x="32814" y="0"/>
                    <a:pt x="36564" y="0"/>
                  </a:cubicBezTo>
                  <a:lnTo>
                    <a:pt x="37970" y="0"/>
                  </a:lnTo>
                  <a:lnTo>
                    <a:pt x="38439" y="938"/>
                  </a:lnTo>
                  <a:lnTo>
                    <a:pt x="45471" y="15938"/>
                  </a:lnTo>
                  <a:lnTo>
                    <a:pt x="59065" y="43596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3" name="Google Shape;2423;p39"/>
            <p:cNvSpPr/>
            <p:nvPr/>
          </p:nvSpPr>
          <p:spPr>
            <a:xfrm>
              <a:off x="4080186" y="5979991"/>
              <a:ext cx="89067" cy="140631"/>
            </a:xfrm>
            <a:custGeom>
              <a:avLst/>
              <a:gdLst/>
              <a:ahLst/>
              <a:cxnLst/>
              <a:rect l="l" t="t" r="r" b="b"/>
              <a:pathLst>
                <a:path w="89066" h="140631" extrusionOk="0">
                  <a:moveTo>
                    <a:pt x="22032" y="135944"/>
                  </a:moveTo>
                  <a:cubicBezTo>
                    <a:pt x="22032" y="135944"/>
                    <a:pt x="52502" y="133131"/>
                    <a:pt x="55315" y="135006"/>
                  </a:cubicBezTo>
                  <a:cubicBezTo>
                    <a:pt x="58127" y="136881"/>
                    <a:pt x="75472" y="148601"/>
                    <a:pt x="85785" y="141100"/>
                  </a:cubicBezTo>
                  <a:cubicBezTo>
                    <a:pt x="96098" y="133600"/>
                    <a:pt x="89067" y="109224"/>
                    <a:pt x="89067" y="108286"/>
                  </a:cubicBezTo>
                  <a:cubicBezTo>
                    <a:pt x="89067" y="107348"/>
                    <a:pt x="88129" y="72660"/>
                    <a:pt x="88129" y="72660"/>
                  </a:cubicBezTo>
                  <a:lnTo>
                    <a:pt x="69847" y="47815"/>
                  </a:lnTo>
                  <a:lnTo>
                    <a:pt x="46877" y="4688"/>
                  </a:lnTo>
                  <a:lnTo>
                    <a:pt x="0" y="0"/>
                  </a:lnTo>
                  <a:lnTo>
                    <a:pt x="1406" y="68440"/>
                  </a:lnTo>
                  <a:lnTo>
                    <a:pt x="1406" y="103598"/>
                  </a:lnTo>
                  <a:lnTo>
                    <a:pt x="22032" y="135944"/>
                  </a:ln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4" name="Google Shape;2424;p39"/>
            <p:cNvSpPr/>
            <p:nvPr/>
          </p:nvSpPr>
          <p:spPr>
            <a:xfrm>
              <a:off x="4080186" y="5979991"/>
              <a:ext cx="89067" cy="140631"/>
            </a:xfrm>
            <a:custGeom>
              <a:avLst/>
              <a:gdLst/>
              <a:ahLst/>
              <a:cxnLst/>
              <a:rect l="l" t="t" r="r" b="b"/>
              <a:pathLst>
                <a:path w="89066" h="140631" extrusionOk="0">
                  <a:moveTo>
                    <a:pt x="22032" y="135944"/>
                  </a:moveTo>
                  <a:cubicBezTo>
                    <a:pt x="22032" y="135944"/>
                    <a:pt x="52502" y="133131"/>
                    <a:pt x="55315" y="135006"/>
                  </a:cubicBezTo>
                  <a:cubicBezTo>
                    <a:pt x="58127" y="136881"/>
                    <a:pt x="75472" y="148601"/>
                    <a:pt x="85785" y="141100"/>
                  </a:cubicBezTo>
                  <a:cubicBezTo>
                    <a:pt x="96098" y="133600"/>
                    <a:pt x="89067" y="109224"/>
                    <a:pt x="89067" y="108286"/>
                  </a:cubicBezTo>
                  <a:cubicBezTo>
                    <a:pt x="89067" y="107348"/>
                    <a:pt x="88129" y="72660"/>
                    <a:pt x="88129" y="72660"/>
                  </a:cubicBezTo>
                  <a:lnTo>
                    <a:pt x="69847" y="47815"/>
                  </a:lnTo>
                  <a:lnTo>
                    <a:pt x="46877" y="4688"/>
                  </a:lnTo>
                  <a:lnTo>
                    <a:pt x="0" y="0"/>
                  </a:lnTo>
                  <a:lnTo>
                    <a:pt x="1406" y="68440"/>
                  </a:lnTo>
                  <a:lnTo>
                    <a:pt x="1406" y="103598"/>
                  </a:lnTo>
                  <a:lnTo>
                    <a:pt x="22032" y="135944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5" name="Google Shape;2425;p39"/>
            <p:cNvSpPr/>
            <p:nvPr/>
          </p:nvSpPr>
          <p:spPr>
            <a:xfrm>
              <a:off x="3764452" y="5829526"/>
              <a:ext cx="65628" cy="70316"/>
            </a:xfrm>
            <a:custGeom>
              <a:avLst/>
              <a:gdLst/>
              <a:ahLst/>
              <a:cxnLst/>
              <a:rect l="l" t="t" r="r" b="b"/>
              <a:pathLst>
                <a:path w="65627" h="70315" extrusionOk="0">
                  <a:moveTo>
                    <a:pt x="69629" y="44992"/>
                  </a:moveTo>
                  <a:cubicBezTo>
                    <a:pt x="69629" y="44992"/>
                    <a:pt x="67285" y="74524"/>
                    <a:pt x="48534" y="74993"/>
                  </a:cubicBezTo>
                  <a:cubicBezTo>
                    <a:pt x="48534" y="74993"/>
                    <a:pt x="43378" y="71712"/>
                    <a:pt x="36346" y="66555"/>
                  </a:cubicBezTo>
                  <a:cubicBezTo>
                    <a:pt x="19939" y="54367"/>
                    <a:pt x="-5843" y="30929"/>
                    <a:pt x="1188" y="9365"/>
                  </a:cubicBezTo>
                  <a:cubicBezTo>
                    <a:pt x="11501" y="-22043"/>
                    <a:pt x="61191" y="35616"/>
                    <a:pt x="61191" y="35616"/>
                  </a:cubicBezTo>
                  <a:lnTo>
                    <a:pt x="64941" y="39835"/>
                  </a:lnTo>
                  <a:lnTo>
                    <a:pt x="69629" y="44992"/>
                  </a:ln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6" name="Google Shape;2426;p39"/>
            <p:cNvSpPr/>
            <p:nvPr/>
          </p:nvSpPr>
          <p:spPr>
            <a:xfrm>
              <a:off x="3799392" y="5869361"/>
              <a:ext cx="32814" cy="32814"/>
            </a:xfrm>
            <a:custGeom>
              <a:avLst/>
              <a:gdLst/>
              <a:ahLst/>
              <a:cxnLst/>
              <a:rect l="l" t="t" r="r" b="b"/>
              <a:pathLst>
                <a:path w="32813" h="32813" extrusionOk="0">
                  <a:moveTo>
                    <a:pt x="34689" y="5157"/>
                  </a:moveTo>
                  <a:cubicBezTo>
                    <a:pt x="34689" y="5157"/>
                    <a:pt x="32345" y="34689"/>
                    <a:pt x="13594" y="35158"/>
                  </a:cubicBezTo>
                  <a:cubicBezTo>
                    <a:pt x="13594" y="35158"/>
                    <a:pt x="8438" y="31877"/>
                    <a:pt x="1406" y="26720"/>
                  </a:cubicBezTo>
                  <a:lnTo>
                    <a:pt x="0" y="24845"/>
                  </a:lnTo>
                  <a:cubicBezTo>
                    <a:pt x="3281" y="26251"/>
                    <a:pt x="6563" y="27189"/>
                    <a:pt x="10313" y="27658"/>
                  </a:cubicBezTo>
                  <a:cubicBezTo>
                    <a:pt x="15938" y="28126"/>
                    <a:pt x="21563" y="24845"/>
                    <a:pt x="23439" y="19220"/>
                  </a:cubicBezTo>
                  <a:cubicBezTo>
                    <a:pt x="25314" y="15470"/>
                    <a:pt x="27189" y="11251"/>
                    <a:pt x="28595" y="7501"/>
                  </a:cubicBezTo>
                  <a:cubicBezTo>
                    <a:pt x="29533" y="5157"/>
                    <a:pt x="30001" y="2813"/>
                    <a:pt x="30470" y="0"/>
                  </a:cubicBezTo>
                  <a:lnTo>
                    <a:pt x="34689" y="515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7" name="Google Shape;2427;p39"/>
            <p:cNvSpPr/>
            <p:nvPr/>
          </p:nvSpPr>
          <p:spPr>
            <a:xfrm>
              <a:off x="3800798" y="5867017"/>
              <a:ext cx="46877" cy="60940"/>
            </a:xfrm>
            <a:custGeom>
              <a:avLst/>
              <a:gdLst/>
              <a:ahLst/>
              <a:cxnLst/>
              <a:rect l="l" t="t" r="r" b="b"/>
              <a:pathLst>
                <a:path w="46877" h="60940" extrusionOk="0">
                  <a:moveTo>
                    <a:pt x="25314" y="61409"/>
                  </a:moveTo>
                  <a:lnTo>
                    <a:pt x="21095" y="55784"/>
                  </a:lnTo>
                  <a:lnTo>
                    <a:pt x="7032" y="37971"/>
                  </a:lnTo>
                  <a:lnTo>
                    <a:pt x="0" y="28595"/>
                  </a:lnTo>
                  <a:cubicBezTo>
                    <a:pt x="3281" y="30470"/>
                    <a:pt x="6563" y="31408"/>
                    <a:pt x="10313" y="31408"/>
                  </a:cubicBezTo>
                  <a:cubicBezTo>
                    <a:pt x="15938" y="31877"/>
                    <a:pt x="21095" y="28126"/>
                    <a:pt x="23439" y="22970"/>
                  </a:cubicBezTo>
                  <a:cubicBezTo>
                    <a:pt x="25314" y="19220"/>
                    <a:pt x="27189" y="15001"/>
                    <a:pt x="28595" y="11251"/>
                  </a:cubicBezTo>
                  <a:cubicBezTo>
                    <a:pt x="30939" y="4688"/>
                    <a:pt x="30939" y="1407"/>
                    <a:pt x="30001" y="0"/>
                  </a:cubicBezTo>
                  <a:cubicBezTo>
                    <a:pt x="32814" y="2344"/>
                    <a:pt x="35627" y="4688"/>
                    <a:pt x="37971" y="7032"/>
                  </a:cubicBezTo>
                  <a:lnTo>
                    <a:pt x="37971" y="7032"/>
                  </a:lnTo>
                  <a:lnTo>
                    <a:pt x="39377" y="8438"/>
                  </a:lnTo>
                  <a:lnTo>
                    <a:pt x="39846" y="9375"/>
                  </a:lnTo>
                  <a:lnTo>
                    <a:pt x="46877" y="23439"/>
                  </a:lnTo>
                  <a:cubicBezTo>
                    <a:pt x="46877" y="23439"/>
                    <a:pt x="46877" y="23439"/>
                    <a:pt x="46877" y="23908"/>
                  </a:cubicBezTo>
                  <a:cubicBezTo>
                    <a:pt x="47815" y="29064"/>
                    <a:pt x="50159" y="57190"/>
                    <a:pt x="25314" y="61409"/>
                  </a:cubicBez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8" name="Google Shape;2428;p39"/>
            <p:cNvSpPr/>
            <p:nvPr/>
          </p:nvSpPr>
          <p:spPr>
            <a:xfrm>
              <a:off x="3836643" y="6516735"/>
              <a:ext cx="131256" cy="70316"/>
            </a:xfrm>
            <a:custGeom>
              <a:avLst/>
              <a:gdLst/>
              <a:ahLst/>
              <a:cxnLst/>
              <a:rect l="l" t="t" r="r" b="b"/>
              <a:pathLst>
                <a:path w="131255" h="70315" extrusionOk="0">
                  <a:moveTo>
                    <a:pt x="135725" y="38908"/>
                  </a:moveTo>
                  <a:cubicBezTo>
                    <a:pt x="135725" y="38908"/>
                    <a:pt x="115099" y="52502"/>
                    <a:pt x="104786" y="50159"/>
                  </a:cubicBezTo>
                  <a:cubicBezTo>
                    <a:pt x="97754" y="49221"/>
                    <a:pt x="90723" y="50627"/>
                    <a:pt x="84160" y="53440"/>
                  </a:cubicBezTo>
                  <a:cubicBezTo>
                    <a:pt x="77129" y="60940"/>
                    <a:pt x="68222" y="67034"/>
                    <a:pt x="58378" y="70316"/>
                  </a:cubicBezTo>
                  <a:cubicBezTo>
                    <a:pt x="41971" y="75941"/>
                    <a:pt x="18532" y="73597"/>
                    <a:pt x="5406" y="69378"/>
                  </a:cubicBezTo>
                  <a:cubicBezTo>
                    <a:pt x="-688" y="67503"/>
                    <a:pt x="-1156" y="64690"/>
                    <a:pt x="1656" y="61409"/>
                  </a:cubicBezTo>
                  <a:cubicBezTo>
                    <a:pt x="7750" y="56253"/>
                    <a:pt x="14313" y="51565"/>
                    <a:pt x="21345" y="47815"/>
                  </a:cubicBezTo>
                  <a:cubicBezTo>
                    <a:pt x="34002" y="39377"/>
                    <a:pt x="45721" y="29533"/>
                    <a:pt x="56034" y="18282"/>
                  </a:cubicBezTo>
                  <a:cubicBezTo>
                    <a:pt x="56034" y="15469"/>
                    <a:pt x="57440" y="13126"/>
                    <a:pt x="59315" y="11250"/>
                  </a:cubicBezTo>
                  <a:cubicBezTo>
                    <a:pt x="61190" y="9844"/>
                    <a:pt x="62597" y="7969"/>
                    <a:pt x="64003" y="6094"/>
                  </a:cubicBezTo>
                  <a:cubicBezTo>
                    <a:pt x="66816" y="2813"/>
                    <a:pt x="69159" y="0"/>
                    <a:pt x="69159" y="0"/>
                  </a:cubicBezTo>
                  <a:lnTo>
                    <a:pt x="129162" y="1875"/>
                  </a:lnTo>
                  <a:cubicBezTo>
                    <a:pt x="129162" y="1875"/>
                    <a:pt x="130100" y="6094"/>
                    <a:pt x="131037" y="10782"/>
                  </a:cubicBezTo>
                  <a:cubicBezTo>
                    <a:pt x="131506" y="13594"/>
                    <a:pt x="131975" y="16407"/>
                    <a:pt x="131975" y="19688"/>
                  </a:cubicBezTo>
                  <a:cubicBezTo>
                    <a:pt x="131506" y="22032"/>
                    <a:pt x="132444" y="23907"/>
                    <a:pt x="133850" y="25782"/>
                  </a:cubicBezTo>
                  <a:lnTo>
                    <a:pt x="134787" y="35627"/>
                  </a:lnTo>
                  <a:lnTo>
                    <a:pt x="135725" y="38908"/>
                  </a:ln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9" name="Google Shape;2429;p39"/>
            <p:cNvSpPr/>
            <p:nvPr/>
          </p:nvSpPr>
          <p:spPr>
            <a:xfrm>
              <a:off x="4037527" y="6521891"/>
              <a:ext cx="60940" cy="75003"/>
            </a:xfrm>
            <a:custGeom>
              <a:avLst/>
              <a:gdLst/>
              <a:ahLst/>
              <a:cxnLst/>
              <a:rect l="l" t="t" r="r" b="b"/>
              <a:pathLst>
                <a:path w="60940" h="75003" extrusionOk="0">
                  <a:moveTo>
                    <a:pt x="60940" y="50627"/>
                  </a:moveTo>
                  <a:cubicBezTo>
                    <a:pt x="60003" y="53440"/>
                    <a:pt x="59534" y="58596"/>
                    <a:pt x="59065" y="61409"/>
                  </a:cubicBezTo>
                  <a:cubicBezTo>
                    <a:pt x="59065" y="62347"/>
                    <a:pt x="59065" y="62815"/>
                    <a:pt x="59065" y="62815"/>
                  </a:cubicBezTo>
                  <a:cubicBezTo>
                    <a:pt x="59065" y="62815"/>
                    <a:pt x="54378" y="73597"/>
                    <a:pt x="27189" y="77347"/>
                  </a:cubicBezTo>
                  <a:cubicBezTo>
                    <a:pt x="0" y="81097"/>
                    <a:pt x="0" y="68441"/>
                    <a:pt x="0" y="68441"/>
                  </a:cubicBezTo>
                  <a:cubicBezTo>
                    <a:pt x="0" y="68441"/>
                    <a:pt x="0" y="67034"/>
                    <a:pt x="469" y="65159"/>
                  </a:cubicBezTo>
                  <a:cubicBezTo>
                    <a:pt x="938" y="59065"/>
                    <a:pt x="1406" y="52502"/>
                    <a:pt x="2813" y="46408"/>
                  </a:cubicBezTo>
                  <a:cubicBezTo>
                    <a:pt x="3281" y="40783"/>
                    <a:pt x="2813" y="35158"/>
                    <a:pt x="1875" y="29533"/>
                  </a:cubicBezTo>
                  <a:lnTo>
                    <a:pt x="1406" y="15001"/>
                  </a:lnTo>
                  <a:lnTo>
                    <a:pt x="1406" y="4688"/>
                  </a:lnTo>
                  <a:lnTo>
                    <a:pt x="46408" y="0"/>
                  </a:lnTo>
                  <a:cubicBezTo>
                    <a:pt x="46877" y="3281"/>
                    <a:pt x="47346" y="6563"/>
                    <a:pt x="47815" y="9844"/>
                  </a:cubicBezTo>
                  <a:cubicBezTo>
                    <a:pt x="48283" y="11719"/>
                    <a:pt x="48752" y="13594"/>
                    <a:pt x="49690" y="15001"/>
                  </a:cubicBezTo>
                  <a:cubicBezTo>
                    <a:pt x="52034" y="17813"/>
                    <a:pt x="53440" y="29533"/>
                    <a:pt x="53440" y="29533"/>
                  </a:cubicBezTo>
                  <a:cubicBezTo>
                    <a:pt x="53440" y="29533"/>
                    <a:pt x="61878" y="46877"/>
                    <a:pt x="60940" y="50627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0" name="Google Shape;2430;p39"/>
            <p:cNvSpPr/>
            <p:nvPr/>
          </p:nvSpPr>
          <p:spPr>
            <a:xfrm>
              <a:off x="3900646" y="6517203"/>
              <a:ext cx="65628" cy="14063"/>
            </a:xfrm>
            <a:custGeom>
              <a:avLst/>
              <a:gdLst/>
              <a:ahLst/>
              <a:cxnLst/>
              <a:rect l="l" t="t" r="r" b="b"/>
              <a:pathLst>
                <a:path w="65627" h="14063" extrusionOk="0">
                  <a:moveTo>
                    <a:pt x="65628" y="1406"/>
                  </a:moveTo>
                  <a:cubicBezTo>
                    <a:pt x="65628" y="1406"/>
                    <a:pt x="66566" y="5625"/>
                    <a:pt x="67503" y="10313"/>
                  </a:cubicBezTo>
                  <a:cubicBezTo>
                    <a:pt x="60940" y="11719"/>
                    <a:pt x="32345" y="16407"/>
                    <a:pt x="25314" y="13126"/>
                  </a:cubicBezTo>
                  <a:cubicBezTo>
                    <a:pt x="17345" y="10313"/>
                    <a:pt x="8438" y="7969"/>
                    <a:pt x="0" y="7032"/>
                  </a:cubicBezTo>
                  <a:lnTo>
                    <a:pt x="469" y="6094"/>
                  </a:lnTo>
                  <a:cubicBezTo>
                    <a:pt x="3281" y="2813"/>
                    <a:pt x="5625" y="0"/>
                    <a:pt x="5625" y="0"/>
                  </a:cubicBezTo>
                  <a:lnTo>
                    <a:pt x="65628" y="1406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1" name="Google Shape;2431;p39"/>
            <p:cNvSpPr/>
            <p:nvPr/>
          </p:nvSpPr>
          <p:spPr>
            <a:xfrm>
              <a:off x="4038465" y="6520953"/>
              <a:ext cx="42189" cy="14063"/>
            </a:xfrm>
            <a:custGeom>
              <a:avLst/>
              <a:gdLst/>
              <a:ahLst/>
              <a:cxnLst/>
              <a:rect l="l" t="t" r="r" b="b"/>
              <a:pathLst>
                <a:path w="42189" h="14063" extrusionOk="0">
                  <a:moveTo>
                    <a:pt x="45940" y="10313"/>
                  </a:moveTo>
                  <a:cubicBezTo>
                    <a:pt x="34689" y="8438"/>
                    <a:pt x="9844" y="13126"/>
                    <a:pt x="0" y="15001"/>
                  </a:cubicBezTo>
                  <a:lnTo>
                    <a:pt x="0" y="4688"/>
                  </a:lnTo>
                  <a:lnTo>
                    <a:pt x="45002" y="0"/>
                  </a:lnTo>
                  <a:cubicBezTo>
                    <a:pt x="45002" y="3750"/>
                    <a:pt x="45471" y="7032"/>
                    <a:pt x="45940" y="10313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2" name="Google Shape;2432;p39"/>
            <p:cNvSpPr/>
            <p:nvPr/>
          </p:nvSpPr>
          <p:spPr>
            <a:xfrm>
              <a:off x="3896606" y="6013274"/>
              <a:ext cx="215635" cy="520336"/>
            </a:xfrm>
            <a:custGeom>
              <a:avLst/>
              <a:gdLst/>
              <a:ahLst/>
              <a:cxnLst/>
              <a:rect l="l" t="t" r="r" b="b"/>
              <a:pathLst>
                <a:path w="215634" h="520336" extrusionOk="0">
                  <a:moveTo>
                    <a:pt x="213581" y="148601"/>
                  </a:moveTo>
                  <a:lnTo>
                    <a:pt x="212643" y="182821"/>
                  </a:lnTo>
                  <a:cubicBezTo>
                    <a:pt x="212643" y="182821"/>
                    <a:pt x="214049" y="235323"/>
                    <a:pt x="210299" y="243761"/>
                  </a:cubicBezTo>
                  <a:cubicBezTo>
                    <a:pt x="206549" y="252199"/>
                    <a:pt x="206549" y="285482"/>
                    <a:pt x="206549" y="285482"/>
                  </a:cubicBezTo>
                  <a:cubicBezTo>
                    <a:pt x="206549" y="285482"/>
                    <a:pt x="208893" y="301420"/>
                    <a:pt x="206080" y="304701"/>
                  </a:cubicBezTo>
                  <a:cubicBezTo>
                    <a:pt x="203268" y="307983"/>
                    <a:pt x="205143" y="320640"/>
                    <a:pt x="207487" y="327202"/>
                  </a:cubicBezTo>
                  <a:cubicBezTo>
                    <a:pt x="208424" y="334703"/>
                    <a:pt x="208424" y="342672"/>
                    <a:pt x="207487" y="350172"/>
                  </a:cubicBezTo>
                  <a:lnTo>
                    <a:pt x="207018" y="442520"/>
                  </a:lnTo>
                  <a:cubicBezTo>
                    <a:pt x="207018" y="442520"/>
                    <a:pt x="204205" y="466427"/>
                    <a:pt x="200924" y="469709"/>
                  </a:cubicBezTo>
                  <a:cubicBezTo>
                    <a:pt x="199049" y="471584"/>
                    <a:pt x="198111" y="474865"/>
                    <a:pt x="199049" y="477678"/>
                  </a:cubicBezTo>
                  <a:cubicBezTo>
                    <a:pt x="197643" y="482834"/>
                    <a:pt x="197174" y="488460"/>
                    <a:pt x="196705" y="493616"/>
                  </a:cubicBezTo>
                  <a:cubicBezTo>
                    <a:pt x="198580" y="497367"/>
                    <a:pt x="197174" y="502054"/>
                    <a:pt x="193423" y="504398"/>
                  </a:cubicBezTo>
                  <a:cubicBezTo>
                    <a:pt x="187798" y="507211"/>
                    <a:pt x="189204" y="515648"/>
                    <a:pt x="189204" y="515648"/>
                  </a:cubicBezTo>
                  <a:cubicBezTo>
                    <a:pt x="176079" y="512367"/>
                    <a:pt x="137640" y="520805"/>
                    <a:pt x="137640" y="520805"/>
                  </a:cubicBezTo>
                  <a:cubicBezTo>
                    <a:pt x="133421" y="512367"/>
                    <a:pt x="130139" y="503461"/>
                    <a:pt x="126858" y="494554"/>
                  </a:cubicBezTo>
                  <a:cubicBezTo>
                    <a:pt x="124514" y="487522"/>
                    <a:pt x="127795" y="480022"/>
                    <a:pt x="134827" y="477209"/>
                  </a:cubicBezTo>
                  <a:cubicBezTo>
                    <a:pt x="135296" y="477209"/>
                    <a:pt x="135765" y="476740"/>
                    <a:pt x="136702" y="476740"/>
                  </a:cubicBezTo>
                  <a:cubicBezTo>
                    <a:pt x="141859" y="475803"/>
                    <a:pt x="132952" y="466896"/>
                    <a:pt x="132952" y="466896"/>
                  </a:cubicBezTo>
                  <a:cubicBezTo>
                    <a:pt x="132952" y="466896"/>
                    <a:pt x="133889" y="465490"/>
                    <a:pt x="131546" y="457052"/>
                  </a:cubicBezTo>
                  <a:cubicBezTo>
                    <a:pt x="129202" y="448614"/>
                    <a:pt x="132015" y="425644"/>
                    <a:pt x="132952" y="420019"/>
                  </a:cubicBezTo>
                  <a:lnTo>
                    <a:pt x="137171" y="385799"/>
                  </a:lnTo>
                  <a:cubicBezTo>
                    <a:pt x="137171" y="385799"/>
                    <a:pt x="135296" y="349704"/>
                    <a:pt x="136702" y="348297"/>
                  </a:cubicBezTo>
                  <a:cubicBezTo>
                    <a:pt x="138108" y="346891"/>
                    <a:pt x="142796" y="332828"/>
                    <a:pt x="140452" y="328140"/>
                  </a:cubicBezTo>
                  <a:cubicBezTo>
                    <a:pt x="138108" y="323452"/>
                    <a:pt x="134358" y="292982"/>
                    <a:pt x="134358" y="291107"/>
                  </a:cubicBezTo>
                  <a:cubicBezTo>
                    <a:pt x="134358" y="289232"/>
                    <a:pt x="131077" y="249855"/>
                    <a:pt x="131077" y="249855"/>
                  </a:cubicBezTo>
                  <a:cubicBezTo>
                    <a:pt x="131077" y="249855"/>
                    <a:pt x="128264" y="222198"/>
                    <a:pt x="128733" y="216572"/>
                  </a:cubicBezTo>
                  <a:cubicBezTo>
                    <a:pt x="128733" y="207197"/>
                    <a:pt x="128264" y="198290"/>
                    <a:pt x="126858" y="188915"/>
                  </a:cubicBezTo>
                  <a:cubicBezTo>
                    <a:pt x="125920" y="175789"/>
                    <a:pt x="122639" y="163132"/>
                    <a:pt x="116545" y="151413"/>
                  </a:cubicBezTo>
                  <a:lnTo>
                    <a:pt x="116545" y="152351"/>
                  </a:lnTo>
                  <a:lnTo>
                    <a:pt x="94044" y="211885"/>
                  </a:lnTo>
                  <a:cubicBezTo>
                    <a:pt x="94044" y="211885"/>
                    <a:pt x="90294" y="229698"/>
                    <a:pt x="87012" y="240011"/>
                  </a:cubicBezTo>
                  <a:cubicBezTo>
                    <a:pt x="85137" y="247043"/>
                    <a:pt x="83262" y="254074"/>
                    <a:pt x="82325" y="261106"/>
                  </a:cubicBezTo>
                  <a:lnTo>
                    <a:pt x="82325" y="262512"/>
                  </a:lnTo>
                  <a:cubicBezTo>
                    <a:pt x="82325" y="262981"/>
                    <a:pt x="82325" y="263450"/>
                    <a:pt x="82325" y="263918"/>
                  </a:cubicBezTo>
                  <a:lnTo>
                    <a:pt x="82325" y="264856"/>
                  </a:lnTo>
                  <a:lnTo>
                    <a:pt x="82325" y="264856"/>
                  </a:lnTo>
                  <a:cubicBezTo>
                    <a:pt x="82325" y="264856"/>
                    <a:pt x="84200" y="277981"/>
                    <a:pt x="81387" y="281732"/>
                  </a:cubicBezTo>
                  <a:cubicBezTo>
                    <a:pt x="78574" y="287826"/>
                    <a:pt x="76231" y="294857"/>
                    <a:pt x="75762" y="301889"/>
                  </a:cubicBezTo>
                  <a:cubicBezTo>
                    <a:pt x="75762" y="305170"/>
                    <a:pt x="75762" y="318296"/>
                    <a:pt x="75762" y="318296"/>
                  </a:cubicBezTo>
                  <a:cubicBezTo>
                    <a:pt x="75762" y="318296"/>
                    <a:pt x="76699" y="344547"/>
                    <a:pt x="73887" y="347360"/>
                  </a:cubicBezTo>
                  <a:cubicBezTo>
                    <a:pt x="72480" y="348766"/>
                    <a:pt x="72012" y="351110"/>
                    <a:pt x="72480" y="352985"/>
                  </a:cubicBezTo>
                  <a:cubicBezTo>
                    <a:pt x="72480" y="352985"/>
                    <a:pt x="76699" y="372673"/>
                    <a:pt x="74824" y="377830"/>
                  </a:cubicBezTo>
                  <a:cubicBezTo>
                    <a:pt x="73887" y="383455"/>
                    <a:pt x="73418" y="389080"/>
                    <a:pt x="74355" y="394706"/>
                  </a:cubicBezTo>
                  <a:cubicBezTo>
                    <a:pt x="74355" y="394706"/>
                    <a:pt x="70605" y="432676"/>
                    <a:pt x="70137" y="434551"/>
                  </a:cubicBezTo>
                  <a:cubicBezTo>
                    <a:pt x="69668" y="436426"/>
                    <a:pt x="66855" y="451427"/>
                    <a:pt x="70137" y="452833"/>
                  </a:cubicBezTo>
                  <a:cubicBezTo>
                    <a:pt x="73418" y="455177"/>
                    <a:pt x="76231" y="457990"/>
                    <a:pt x="78574" y="461271"/>
                  </a:cubicBezTo>
                  <a:cubicBezTo>
                    <a:pt x="78574" y="461271"/>
                    <a:pt x="79981" y="493147"/>
                    <a:pt x="75293" y="495491"/>
                  </a:cubicBezTo>
                  <a:cubicBezTo>
                    <a:pt x="70605" y="497835"/>
                    <a:pt x="73418" y="510492"/>
                    <a:pt x="73418" y="510492"/>
                  </a:cubicBezTo>
                  <a:cubicBezTo>
                    <a:pt x="73418" y="510492"/>
                    <a:pt x="38260" y="517524"/>
                    <a:pt x="29822" y="513305"/>
                  </a:cubicBezTo>
                  <a:cubicBezTo>
                    <a:pt x="21853" y="510492"/>
                    <a:pt x="12946" y="508148"/>
                    <a:pt x="4509" y="507211"/>
                  </a:cubicBezTo>
                  <a:lnTo>
                    <a:pt x="6853" y="499241"/>
                  </a:lnTo>
                  <a:cubicBezTo>
                    <a:pt x="6853" y="499710"/>
                    <a:pt x="4977" y="502054"/>
                    <a:pt x="4040" y="492210"/>
                  </a:cubicBezTo>
                  <a:cubicBezTo>
                    <a:pt x="3102" y="482366"/>
                    <a:pt x="12946" y="486585"/>
                    <a:pt x="12946" y="486585"/>
                  </a:cubicBezTo>
                  <a:cubicBezTo>
                    <a:pt x="12946" y="486585"/>
                    <a:pt x="20916" y="488460"/>
                    <a:pt x="8259" y="475803"/>
                  </a:cubicBezTo>
                  <a:cubicBezTo>
                    <a:pt x="-4398" y="463146"/>
                    <a:pt x="1696" y="450020"/>
                    <a:pt x="2165" y="450020"/>
                  </a:cubicBezTo>
                  <a:cubicBezTo>
                    <a:pt x="3571" y="443926"/>
                    <a:pt x="4040" y="437364"/>
                    <a:pt x="4509" y="431270"/>
                  </a:cubicBezTo>
                  <a:cubicBezTo>
                    <a:pt x="5915" y="424707"/>
                    <a:pt x="5915" y="418144"/>
                    <a:pt x="4977" y="411112"/>
                  </a:cubicBezTo>
                  <a:cubicBezTo>
                    <a:pt x="3102" y="402206"/>
                    <a:pt x="1696" y="375017"/>
                    <a:pt x="1696" y="375017"/>
                  </a:cubicBezTo>
                  <a:cubicBezTo>
                    <a:pt x="1696" y="375017"/>
                    <a:pt x="3102" y="354391"/>
                    <a:pt x="759" y="346891"/>
                  </a:cubicBezTo>
                  <a:cubicBezTo>
                    <a:pt x="-1585" y="339391"/>
                    <a:pt x="2165" y="325796"/>
                    <a:pt x="3102" y="322515"/>
                  </a:cubicBezTo>
                  <a:cubicBezTo>
                    <a:pt x="4040" y="319233"/>
                    <a:pt x="759" y="290170"/>
                    <a:pt x="759" y="290170"/>
                  </a:cubicBezTo>
                  <a:cubicBezTo>
                    <a:pt x="2165" y="282200"/>
                    <a:pt x="2633" y="274700"/>
                    <a:pt x="1696" y="266731"/>
                  </a:cubicBezTo>
                  <a:cubicBezTo>
                    <a:pt x="290" y="256887"/>
                    <a:pt x="3102" y="219854"/>
                    <a:pt x="3102" y="219854"/>
                  </a:cubicBezTo>
                  <a:lnTo>
                    <a:pt x="7321" y="177664"/>
                  </a:lnTo>
                  <a:cubicBezTo>
                    <a:pt x="8727" y="171570"/>
                    <a:pt x="9665" y="165008"/>
                    <a:pt x="10134" y="158914"/>
                  </a:cubicBezTo>
                  <a:cubicBezTo>
                    <a:pt x="10603" y="150944"/>
                    <a:pt x="12009" y="142507"/>
                    <a:pt x="13884" y="135006"/>
                  </a:cubicBezTo>
                  <a:cubicBezTo>
                    <a:pt x="13884" y="130787"/>
                    <a:pt x="14353" y="127037"/>
                    <a:pt x="15759" y="123287"/>
                  </a:cubicBezTo>
                  <a:cubicBezTo>
                    <a:pt x="17634" y="116255"/>
                    <a:pt x="19040" y="109224"/>
                    <a:pt x="19040" y="102192"/>
                  </a:cubicBezTo>
                  <a:lnTo>
                    <a:pt x="42479" y="48752"/>
                  </a:lnTo>
                  <a:lnTo>
                    <a:pt x="53730" y="1406"/>
                  </a:lnTo>
                  <a:lnTo>
                    <a:pt x="208424" y="0"/>
                  </a:lnTo>
                  <a:cubicBezTo>
                    <a:pt x="208424" y="0"/>
                    <a:pt x="208893" y="4219"/>
                    <a:pt x="209830" y="11719"/>
                  </a:cubicBezTo>
                  <a:cubicBezTo>
                    <a:pt x="210768" y="19220"/>
                    <a:pt x="212174" y="30001"/>
                    <a:pt x="213581" y="43596"/>
                  </a:cubicBezTo>
                  <a:cubicBezTo>
                    <a:pt x="214987" y="55784"/>
                    <a:pt x="216393" y="70785"/>
                    <a:pt x="217800" y="86723"/>
                  </a:cubicBezTo>
                  <a:cubicBezTo>
                    <a:pt x="222956" y="139225"/>
                    <a:pt x="213581" y="148601"/>
                    <a:pt x="213581" y="148601"/>
                  </a:cubicBezTo>
                  <a:close/>
                </a:path>
              </a:pathLst>
            </a:custGeom>
            <a:solidFill>
              <a:srgbClr val="FF81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3" name="Google Shape;2433;p39"/>
            <p:cNvSpPr/>
            <p:nvPr/>
          </p:nvSpPr>
          <p:spPr>
            <a:xfrm>
              <a:off x="4013151" y="5695375"/>
              <a:ext cx="79691" cy="75003"/>
            </a:xfrm>
            <a:custGeom>
              <a:avLst/>
              <a:gdLst/>
              <a:ahLst/>
              <a:cxnLst/>
              <a:rect l="l" t="t" r="r" b="b"/>
              <a:pathLst>
                <a:path w="79691" h="75003" extrusionOk="0">
                  <a:moveTo>
                    <a:pt x="82504" y="39917"/>
                  </a:moveTo>
                  <a:lnTo>
                    <a:pt x="46408" y="78357"/>
                  </a:lnTo>
                  <a:cubicBezTo>
                    <a:pt x="46408" y="78357"/>
                    <a:pt x="0" y="59606"/>
                    <a:pt x="5157" y="53512"/>
                  </a:cubicBezTo>
                  <a:cubicBezTo>
                    <a:pt x="7032" y="51168"/>
                    <a:pt x="6563" y="43199"/>
                    <a:pt x="5625" y="34761"/>
                  </a:cubicBezTo>
                  <a:cubicBezTo>
                    <a:pt x="3750" y="21167"/>
                    <a:pt x="0" y="5697"/>
                    <a:pt x="0" y="5697"/>
                  </a:cubicBezTo>
                  <a:cubicBezTo>
                    <a:pt x="0" y="5697"/>
                    <a:pt x="81098" y="-7428"/>
                    <a:pt x="74066" y="6166"/>
                  </a:cubicBezTo>
                  <a:cubicBezTo>
                    <a:pt x="71722" y="11322"/>
                    <a:pt x="71722" y="16947"/>
                    <a:pt x="73597" y="22573"/>
                  </a:cubicBezTo>
                  <a:cubicBezTo>
                    <a:pt x="75472" y="28667"/>
                    <a:pt x="78754" y="34292"/>
                    <a:pt x="82504" y="39917"/>
                  </a:cubicBez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4" name="Google Shape;2434;p39"/>
            <p:cNvSpPr/>
            <p:nvPr/>
          </p:nvSpPr>
          <p:spPr>
            <a:xfrm>
              <a:off x="4012683" y="5695375"/>
              <a:ext cx="70316" cy="37502"/>
            </a:xfrm>
            <a:custGeom>
              <a:avLst/>
              <a:gdLst/>
              <a:ahLst/>
              <a:cxnLst/>
              <a:rect l="l" t="t" r="r" b="b"/>
              <a:pathLst>
                <a:path w="70315" h="37501" extrusionOk="0">
                  <a:moveTo>
                    <a:pt x="74535" y="6166"/>
                  </a:moveTo>
                  <a:cubicBezTo>
                    <a:pt x="72191" y="11322"/>
                    <a:pt x="70784" y="11791"/>
                    <a:pt x="72191" y="16947"/>
                  </a:cubicBezTo>
                  <a:cubicBezTo>
                    <a:pt x="61409" y="28198"/>
                    <a:pt x="48283" y="40855"/>
                    <a:pt x="31408" y="40855"/>
                  </a:cubicBezTo>
                  <a:cubicBezTo>
                    <a:pt x="22501" y="40855"/>
                    <a:pt x="13594" y="38980"/>
                    <a:pt x="5625" y="34761"/>
                  </a:cubicBezTo>
                  <a:cubicBezTo>
                    <a:pt x="3750" y="21167"/>
                    <a:pt x="0" y="5697"/>
                    <a:pt x="0" y="5697"/>
                  </a:cubicBezTo>
                  <a:cubicBezTo>
                    <a:pt x="0" y="5697"/>
                    <a:pt x="81566" y="-7428"/>
                    <a:pt x="74535" y="616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5" name="Google Shape;2435;p39"/>
            <p:cNvSpPr/>
            <p:nvPr/>
          </p:nvSpPr>
          <p:spPr>
            <a:xfrm>
              <a:off x="3986431" y="5619919"/>
              <a:ext cx="112505" cy="112505"/>
            </a:xfrm>
            <a:custGeom>
              <a:avLst/>
              <a:gdLst/>
              <a:ahLst/>
              <a:cxnLst/>
              <a:rect l="l" t="t" r="r" b="b"/>
              <a:pathLst>
                <a:path w="112505" h="112505" extrusionOk="0">
                  <a:moveTo>
                    <a:pt x="115786" y="56777"/>
                  </a:moveTo>
                  <a:cubicBezTo>
                    <a:pt x="116724" y="88654"/>
                    <a:pt x="91410" y="115374"/>
                    <a:pt x="59534" y="116311"/>
                  </a:cubicBezTo>
                  <a:cubicBezTo>
                    <a:pt x="27657" y="117249"/>
                    <a:pt x="937" y="91935"/>
                    <a:pt x="0" y="60059"/>
                  </a:cubicBezTo>
                  <a:cubicBezTo>
                    <a:pt x="0" y="59121"/>
                    <a:pt x="0" y="57715"/>
                    <a:pt x="0" y="56777"/>
                  </a:cubicBezTo>
                  <a:lnTo>
                    <a:pt x="0" y="55840"/>
                  </a:lnTo>
                  <a:cubicBezTo>
                    <a:pt x="937" y="23963"/>
                    <a:pt x="28126" y="-1351"/>
                    <a:pt x="60003" y="56"/>
                  </a:cubicBezTo>
                  <a:cubicBezTo>
                    <a:pt x="90941" y="993"/>
                    <a:pt x="115318" y="25838"/>
                    <a:pt x="115786" y="56777"/>
                  </a:cubicBez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6" name="Google Shape;2436;p39"/>
            <p:cNvSpPr/>
            <p:nvPr/>
          </p:nvSpPr>
          <p:spPr>
            <a:xfrm>
              <a:off x="3947343" y="6027337"/>
              <a:ext cx="159382" cy="32814"/>
            </a:xfrm>
            <a:custGeom>
              <a:avLst/>
              <a:gdLst/>
              <a:ahLst/>
              <a:cxnLst/>
              <a:rect l="l" t="t" r="r" b="b"/>
              <a:pathLst>
                <a:path w="159382" h="32813" extrusionOk="0">
                  <a:moveTo>
                    <a:pt x="163313" y="31876"/>
                  </a:moveTo>
                  <a:cubicBezTo>
                    <a:pt x="155813" y="31876"/>
                    <a:pt x="130030" y="32345"/>
                    <a:pt x="101435" y="32814"/>
                  </a:cubicBezTo>
                  <a:lnTo>
                    <a:pt x="100967" y="32814"/>
                  </a:lnTo>
                  <a:lnTo>
                    <a:pt x="91591" y="32814"/>
                  </a:lnTo>
                  <a:lnTo>
                    <a:pt x="91122" y="32814"/>
                  </a:lnTo>
                  <a:cubicBezTo>
                    <a:pt x="57371" y="33283"/>
                    <a:pt x="23619" y="26720"/>
                    <a:pt x="10494" y="28126"/>
                  </a:cubicBezTo>
                  <a:cubicBezTo>
                    <a:pt x="-18101" y="30939"/>
                    <a:pt x="20807" y="1875"/>
                    <a:pt x="20807" y="1875"/>
                  </a:cubicBezTo>
                  <a:cubicBezTo>
                    <a:pt x="41901" y="7032"/>
                    <a:pt x="63934" y="9375"/>
                    <a:pt x="85966" y="8438"/>
                  </a:cubicBezTo>
                  <a:lnTo>
                    <a:pt x="94404" y="7969"/>
                  </a:lnTo>
                  <a:cubicBezTo>
                    <a:pt x="120186" y="6563"/>
                    <a:pt x="146437" y="4219"/>
                    <a:pt x="160032" y="0"/>
                  </a:cubicBezTo>
                  <a:cubicBezTo>
                    <a:pt x="160501" y="7501"/>
                    <a:pt x="161907" y="18282"/>
                    <a:pt x="163313" y="3187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7" name="Google Shape;2437;p39"/>
            <p:cNvSpPr/>
            <p:nvPr/>
          </p:nvSpPr>
          <p:spPr>
            <a:xfrm>
              <a:off x="3947343" y="6025931"/>
              <a:ext cx="159382" cy="32814"/>
            </a:xfrm>
            <a:custGeom>
              <a:avLst/>
              <a:gdLst/>
              <a:ahLst/>
              <a:cxnLst/>
              <a:rect l="l" t="t" r="r" b="b"/>
              <a:pathLst>
                <a:path w="159382" h="32813" extrusionOk="0">
                  <a:moveTo>
                    <a:pt x="163313" y="31876"/>
                  </a:moveTo>
                  <a:cubicBezTo>
                    <a:pt x="155813" y="31876"/>
                    <a:pt x="130030" y="32345"/>
                    <a:pt x="101435" y="32814"/>
                  </a:cubicBezTo>
                  <a:lnTo>
                    <a:pt x="100967" y="32814"/>
                  </a:lnTo>
                  <a:lnTo>
                    <a:pt x="91591" y="32814"/>
                  </a:lnTo>
                  <a:lnTo>
                    <a:pt x="91122" y="32814"/>
                  </a:lnTo>
                  <a:cubicBezTo>
                    <a:pt x="57371" y="33283"/>
                    <a:pt x="23619" y="26720"/>
                    <a:pt x="10494" y="28126"/>
                  </a:cubicBezTo>
                  <a:cubicBezTo>
                    <a:pt x="-18101" y="30939"/>
                    <a:pt x="20807" y="1875"/>
                    <a:pt x="20807" y="1875"/>
                  </a:cubicBezTo>
                  <a:cubicBezTo>
                    <a:pt x="41901" y="7032"/>
                    <a:pt x="63934" y="9375"/>
                    <a:pt x="85966" y="8438"/>
                  </a:cubicBezTo>
                  <a:lnTo>
                    <a:pt x="94404" y="7969"/>
                  </a:lnTo>
                  <a:cubicBezTo>
                    <a:pt x="120186" y="6563"/>
                    <a:pt x="146437" y="4219"/>
                    <a:pt x="160032" y="0"/>
                  </a:cubicBezTo>
                  <a:cubicBezTo>
                    <a:pt x="160501" y="7500"/>
                    <a:pt x="161907" y="18282"/>
                    <a:pt x="163313" y="31876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8" name="Google Shape;2438;p39"/>
            <p:cNvSpPr/>
            <p:nvPr/>
          </p:nvSpPr>
          <p:spPr>
            <a:xfrm>
              <a:off x="3949398" y="5742324"/>
              <a:ext cx="164070" cy="295326"/>
            </a:xfrm>
            <a:custGeom>
              <a:avLst/>
              <a:gdLst/>
              <a:ahLst/>
              <a:cxnLst/>
              <a:rect l="l" t="t" r="r" b="b"/>
              <a:pathLst>
                <a:path w="164069" h="295325" extrusionOk="0">
                  <a:moveTo>
                    <a:pt x="79222" y="8907"/>
                  </a:moveTo>
                  <a:lnTo>
                    <a:pt x="34689" y="30001"/>
                  </a:lnTo>
                  <a:lnTo>
                    <a:pt x="0" y="297670"/>
                  </a:lnTo>
                  <a:cubicBezTo>
                    <a:pt x="0" y="297670"/>
                    <a:pt x="20626" y="288294"/>
                    <a:pt x="32345" y="294388"/>
                  </a:cubicBezTo>
                  <a:cubicBezTo>
                    <a:pt x="44065" y="300482"/>
                    <a:pt x="80160" y="294857"/>
                    <a:pt x="80160" y="294857"/>
                  </a:cubicBezTo>
                  <a:cubicBezTo>
                    <a:pt x="80160" y="294857"/>
                    <a:pt x="106411" y="293451"/>
                    <a:pt x="110630" y="296264"/>
                  </a:cubicBezTo>
                  <a:cubicBezTo>
                    <a:pt x="114849" y="299076"/>
                    <a:pt x="160320" y="284075"/>
                    <a:pt x="160320" y="284075"/>
                  </a:cubicBezTo>
                  <a:cubicBezTo>
                    <a:pt x="160320" y="284075"/>
                    <a:pt x="168758" y="265324"/>
                    <a:pt x="162195" y="262512"/>
                  </a:cubicBezTo>
                  <a:cubicBezTo>
                    <a:pt x="155632" y="259699"/>
                    <a:pt x="164070" y="230636"/>
                    <a:pt x="164070" y="230636"/>
                  </a:cubicBezTo>
                  <a:lnTo>
                    <a:pt x="160320" y="37502"/>
                  </a:lnTo>
                  <a:lnTo>
                    <a:pt x="152351" y="12657"/>
                  </a:lnTo>
                  <a:lnTo>
                    <a:pt x="131256" y="0"/>
                  </a:lnTo>
                  <a:lnTo>
                    <a:pt x="110161" y="16876"/>
                  </a:lnTo>
                  <a:lnTo>
                    <a:pt x="99848" y="18282"/>
                  </a:lnTo>
                  <a:lnTo>
                    <a:pt x="79222" y="890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9" name="Google Shape;2439;p39"/>
            <p:cNvSpPr/>
            <p:nvPr/>
          </p:nvSpPr>
          <p:spPr>
            <a:xfrm>
              <a:off x="3949398" y="5739512"/>
              <a:ext cx="164070" cy="295326"/>
            </a:xfrm>
            <a:custGeom>
              <a:avLst/>
              <a:gdLst/>
              <a:ahLst/>
              <a:cxnLst/>
              <a:rect l="l" t="t" r="r" b="b"/>
              <a:pathLst>
                <a:path w="164069" h="295325" extrusionOk="0">
                  <a:moveTo>
                    <a:pt x="79222" y="8906"/>
                  </a:moveTo>
                  <a:lnTo>
                    <a:pt x="34689" y="30001"/>
                  </a:lnTo>
                  <a:lnTo>
                    <a:pt x="0" y="297670"/>
                  </a:lnTo>
                  <a:cubicBezTo>
                    <a:pt x="0" y="297670"/>
                    <a:pt x="20626" y="288294"/>
                    <a:pt x="32345" y="294388"/>
                  </a:cubicBezTo>
                  <a:cubicBezTo>
                    <a:pt x="44065" y="300482"/>
                    <a:pt x="80160" y="294857"/>
                    <a:pt x="80160" y="294857"/>
                  </a:cubicBezTo>
                  <a:cubicBezTo>
                    <a:pt x="80160" y="294857"/>
                    <a:pt x="106411" y="293451"/>
                    <a:pt x="110630" y="296263"/>
                  </a:cubicBezTo>
                  <a:cubicBezTo>
                    <a:pt x="114849" y="299076"/>
                    <a:pt x="160320" y="284075"/>
                    <a:pt x="160320" y="284075"/>
                  </a:cubicBezTo>
                  <a:cubicBezTo>
                    <a:pt x="160320" y="284075"/>
                    <a:pt x="168758" y="265324"/>
                    <a:pt x="162195" y="262512"/>
                  </a:cubicBezTo>
                  <a:cubicBezTo>
                    <a:pt x="155632" y="259699"/>
                    <a:pt x="164070" y="230635"/>
                    <a:pt x="164070" y="230635"/>
                  </a:cubicBezTo>
                  <a:lnTo>
                    <a:pt x="160320" y="37502"/>
                  </a:lnTo>
                  <a:lnTo>
                    <a:pt x="152351" y="12657"/>
                  </a:lnTo>
                  <a:lnTo>
                    <a:pt x="131256" y="0"/>
                  </a:lnTo>
                  <a:lnTo>
                    <a:pt x="109693" y="16876"/>
                  </a:lnTo>
                  <a:lnTo>
                    <a:pt x="99380" y="18282"/>
                  </a:lnTo>
                  <a:lnTo>
                    <a:pt x="79222" y="8906"/>
                  </a:ln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0" name="Google Shape;2440;p39"/>
            <p:cNvSpPr/>
            <p:nvPr/>
          </p:nvSpPr>
          <p:spPr>
            <a:xfrm>
              <a:off x="3992994" y="5756856"/>
              <a:ext cx="75003" cy="309389"/>
            </a:xfrm>
            <a:custGeom>
              <a:avLst/>
              <a:gdLst/>
              <a:ahLst/>
              <a:cxnLst/>
              <a:rect l="l" t="t" r="r" b="b"/>
              <a:pathLst>
                <a:path w="75003" h="309389" extrusionOk="0">
                  <a:moveTo>
                    <a:pt x="35158" y="3750"/>
                  </a:moveTo>
                  <a:cubicBezTo>
                    <a:pt x="35158" y="3750"/>
                    <a:pt x="48283" y="19220"/>
                    <a:pt x="47815" y="22501"/>
                  </a:cubicBezTo>
                  <a:cubicBezTo>
                    <a:pt x="47346" y="25782"/>
                    <a:pt x="46877" y="33283"/>
                    <a:pt x="46877" y="33283"/>
                  </a:cubicBezTo>
                  <a:lnTo>
                    <a:pt x="37033" y="52971"/>
                  </a:lnTo>
                  <a:cubicBezTo>
                    <a:pt x="37033" y="52971"/>
                    <a:pt x="31876" y="77816"/>
                    <a:pt x="31876" y="82504"/>
                  </a:cubicBezTo>
                  <a:cubicBezTo>
                    <a:pt x="31876" y="87192"/>
                    <a:pt x="23439" y="131725"/>
                    <a:pt x="23439" y="131725"/>
                  </a:cubicBezTo>
                  <a:lnTo>
                    <a:pt x="13126" y="200165"/>
                  </a:lnTo>
                  <a:lnTo>
                    <a:pt x="0" y="289701"/>
                  </a:lnTo>
                  <a:lnTo>
                    <a:pt x="13126" y="312202"/>
                  </a:lnTo>
                  <a:lnTo>
                    <a:pt x="28595" y="299076"/>
                  </a:lnTo>
                  <a:lnTo>
                    <a:pt x="49221" y="139694"/>
                  </a:lnTo>
                  <a:lnTo>
                    <a:pt x="53440" y="108286"/>
                  </a:lnTo>
                  <a:cubicBezTo>
                    <a:pt x="53440" y="108286"/>
                    <a:pt x="58128" y="51565"/>
                    <a:pt x="58128" y="45940"/>
                  </a:cubicBezTo>
                  <a:cubicBezTo>
                    <a:pt x="57659" y="38908"/>
                    <a:pt x="56722" y="31877"/>
                    <a:pt x="55315" y="24845"/>
                  </a:cubicBezTo>
                  <a:cubicBezTo>
                    <a:pt x="55315" y="24845"/>
                    <a:pt x="58596" y="10313"/>
                    <a:pt x="71722" y="7032"/>
                  </a:cubicBezTo>
                  <a:cubicBezTo>
                    <a:pt x="84848" y="3750"/>
                    <a:pt x="70785" y="6094"/>
                    <a:pt x="70785" y="6094"/>
                  </a:cubicBezTo>
                  <a:lnTo>
                    <a:pt x="63284" y="0"/>
                  </a:lnTo>
                  <a:lnTo>
                    <a:pt x="56722" y="2813"/>
                  </a:lnTo>
                  <a:cubicBezTo>
                    <a:pt x="57190" y="2813"/>
                    <a:pt x="38908" y="-2813"/>
                    <a:pt x="35158" y="375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1" name="Google Shape;2441;p39"/>
            <p:cNvSpPr/>
            <p:nvPr/>
          </p:nvSpPr>
          <p:spPr>
            <a:xfrm>
              <a:off x="3991119" y="5755450"/>
              <a:ext cx="75003" cy="309389"/>
            </a:xfrm>
            <a:custGeom>
              <a:avLst/>
              <a:gdLst/>
              <a:ahLst/>
              <a:cxnLst/>
              <a:rect l="l" t="t" r="r" b="b"/>
              <a:pathLst>
                <a:path w="75003" h="309389" extrusionOk="0">
                  <a:moveTo>
                    <a:pt x="35627" y="3750"/>
                  </a:moveTo>
                  <a:cubicBezTo>
                    <a:pt x="35627" y="3750"/>
                    <a:pt x="48752" y="19220"/>
                    <a:pt x="48283" y="22501"/>
                  </a:cubicBezTo>
                  <a:cubicBezTo>
                    <a:pt x="47814" y="25782"/>
                    <a:pt x="47346" y="33283"/>
                    <a:pt x="47346" y="33283"/>
                  </a:cubicBezTo>
                  <a:lnTo>
                    <a:pt x="37502" y="52971"/>
                  </a:lnTo>
                  <a:cubicBezTo>
                    <a:pt x="37502" y="52971"/>
                    <a:pt x="31876" y="77816"/>
                    <a:pt x="31876" y="82504"/>
                  </a:cubicBezTo>
                  <a:cubicBezTo>
                    <a:pt x="31876" y="87192"/>
                    <a:pt x="23439" y="131725"/>
                    <a:pt x="23439" y="131725"/>
                  </a:cubicBezTo>
                  <a:lnTo>
                    <a:pt x="13126" y="200165"/>
                  </a:lnTo>
                  <a:lnTo>
                    <a:pt x="0" y="289701"/>
                  </a:lnTo>
                  <a:lnTo>
                    <a:pt x="13126" y="312202"/>
                  </a:lnTo>
                  <a:lnTo>
                    <a:pt x="28595" y="299076"/>
                  </a:lnTo>
                  <a:lnTo>
                    <a:pt x="49221" y="139694"/>
                  </a:lnTo>
                  <a:lnTo>
                    <a:pt x="53440" y="108286"/>
                  </a:lnTo>
                  <a:cubicBezTo>
                    <a:pt x="53440" y="108286"/>
                    <a:pt x="58127" y="51565"/>
                    <a:pt x="58127" y="45940"/>
                  </a:cubicBezTo>
                  <a:cubicBezTo>
                    <a:pt x="57659" y="38908"/>
                    <a:pt x="56721" y="31876"/>
                    <a:pt x="55315" y="24845"/>
                  </a:cubicBezTo>
                  <a:cubicBezTo>
                    <a:pt x="55315" y="24845"/>
                    <a:pt x="58596" y="10313"/>
                    <a:pt x="71722" y="7032"/>
                  </a:cubicBezTo>
                  <a:cubicBezTo>
                    <a:pt x="84847" y="3750"/>
                    <a:pt x="70784" y="6094"/>
                    <a:pt x="70784" y="6094"/>
                  </a:cubicBezTo>
                  <a:lnTo>
                    <a:pt x="63284" y="0"/>
                  </a:lnTo>
                  <a:lnTo>
                    <a:pt x="56721" y="2813"/>
                  </a:lnTo>
                  <a:cubicBezTo>
                    <a:pt x="57659" y="2813"/>
                    <a:pt x="39377" y="-3281"/>
                    <a:pt x="35627" y="3750"/>
                  </a:cubicBezTo>
                  <a:close/>
                </a:path>
              </a:pathLst>
            </a:custGeom>
            <a:solidFill>
              <a:srgbClr val="FF81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2" name="Google Shape;2442;p39"/>
            <p:cNvSpPr/>
            <p:nvPr/>
          </p:nvSpPr>
          <p:spPr>
            <a:xfrm>
              <a:off x="4007995" y="5733418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9844" y="0"/>
                  </a:moveTo>
                  <a:cubicBezTo>
                    <a:pt x="9844" y="0"/>
                    <a:pt x="7969" y="1407"/>
                    <a:pt x="7500" y="11251"/>
                  </a:cubicBezTo>
                  <a:cubicBezTo>
                    <a:pt x="6094" y="22032"/>
                    <a:pt x="3281" y="32345"/>
                    <a:pt x="0" y="43127"/>
                  </a:cubicBezTo>
                  <a:cubicBezTo>
                    <a:pt x="0" y="43127"/>
                    <a:pt x="25314" y="25782"/>
                    <a:pt x="37970" y="27658"/>
                  </a:cubicBezTo>
                  <a:lnTo>
                    <a:pt x="9844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3" name="Google Shape;2443;p39"/>
            <p:cNvSpPr/>
            <p:nvPr/>
          </p:nvSpPr>
          <p:spPr>
            <a:xfrm>
              <a:off x="4007995" y="5730605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9844" y="0"/>
                  </a:moveTo>
                  <a:cubicBezTo>
                    <a:pt x="9844" y="0"/>
                    <a:pt x="7969" y="1406"/>
                    <a:pt x="7500" y="11251"/>
                  </a:cubicBezTo>
                  <a:cubicBezTo>
                    <a:pt x="6094" y="22032"/>
                    <a:pt x="3281" y="32814"/>
                    <a:pt x="0" y="43127"/>
                  </a:cubicBezTo>
                  <a:cubicBezTo>
                    <a:pt x="0" y="43127"/>
                    <a:pt x="25314" y="25782"/>
                    <a:pt x="37970" y="27658"/>
                  </a:cubicBezTo>
                  <a:lnTo>
                    <a:pt x="9844" y="0"/>
                  </a:ln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4" name="Google Shape;2444;p39"/>
            <p:cNvSpPr/>
            <p:nvPr/>
          </p:nvSpPr>
          <p:spPr>
            <a:xfrm>
              <a:off x="4047372" y="5725917"/>
              <a:ext cx="46877" cy="56253"/>
            </a:xfrm>
            <a:custGeom>
              <a:avLst/>
              <a:gdLst/>
              <a:ahLst/>
              <a:cxnLst/>
              <a:rect l="l" t="t" r="r" b="b"/>
              <a:pathLst>
                <a:path w="46877" h="56252" extrusionOk="0">
                  <a:moveTo>
                    <a:pt x="39846" y="0"/>
                  </a:moveTo>
                  <a:lnTo>
                    <a:pt x="0" y="35158"/>
                  </a:lnTo>
                  <a:cubicBezTo>
                    <a:pt x="0" y="35158"/>
                    <a:pt x="33751" y="55315"/>
                    <a:pt x="37970" y="60003"/>
                  </a:cubicBezTo>
                  <a:cubicBezTo>
                    <a:pt x="42189" y="64690"/>
                    <a:pt x="46877" y="12188"/>
                    <a:pt x="46877" y="12188"/>
                  </a:cubicBezTo>
                  <a:lnTo>
                    <a:pt x="39846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5" name="Google Shape;2445;p39"/>
            <p:cNvSpPr/>
            <p:nvPr/>
          </p:nvSpPr>
          <p:spPr>
            <a:xfrm>
              <a:off x="4048778" y="5723105"/>
              <a:ext cx="46877" cy="56253"/>
            </a:xfrm>
            <a:custGeom>
              <a:avLst/>
              <a:gdLst/>
              <a:ahLst/>
              <a:cxnLst/>
              <a:rect l="l" t="t" r="r" b="b"/>
              <a:pathLst>
                <a:path w="46877" h="56252" extrusionOk="0">
                  <a:moveTo>
                    <a:pt x="39846" y="0"/>
                  </a:moveTo>
                  <a:lnTo>
                    <a:pt x="0" y="35158"/>
                  </a:lnTo>
                  <a:cubicBezTo>
                    <a:pt x="0" y="35158"/>
                    <a:pt x="33752" y="55315"/>
                    <a:pt x="37970" y="60003"/>
                  </a:cubicBezTo>
                  <a:cubicBezTo>
                    <a:pt x="42189" y="64690"/>
                    <a:pt x="46877" y="12188"/>
                    <a:pt x="46877" y="12188"/>
                  </a:cubicBezTo>
                  <a:lnTo>
                    <a:pt x="39846" y="0"/>
                  </a:ln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6" name="Google Shape;2446;p39"/>
            <p:cNvSpPr/>
            <p:nvPr/>
          </p:nvSpPr>
          <p:spPr>
            <a:xfrm>
              <a:off x="3904396" y="5733011"/>
              <a:ext cx="112505" cy="398456"/>
            </a:xfrm>
            <a:custGeom>
              <a:avLst/>
              <a:gdLst/>
              <a:ahLst/>
              <a:cxnLst/>
              <a:rect l="l" t="t" r="r" b="b"/>
              <a:pathLst>
                <a:path w="112505" h="398455" extrusionOk="0">
                  <a:moveTo>
                    <a:pt x="115318" y="407"/>
                  </a:moveTo>
                  <a:cubicBezTo>
                    <a:pt x="115318" y="407"/>
                    <a:pt x="111099" y="-1937"/>
                    <a:pt x="106880" y="4626"/>
                  </a:cubicBezTo>
                  <a:cubicBezTo>
                    <a:pt x="104067" y="8845"/>
                    <a:pt x="99848" y="12126"/>
                    <a:pt x="95161" y="14001"/>
                  </a:cubicBezTo>
                  <a:cubicBezTo>
                    <a:pt x="95161" y="14001"/>
                    <a:pt x="50627" y="21033"/>
                    <a:pt x="49221" y="27127"/>
                  </a:cubicBezTo>
                  <a:lnTo>
                    <a:pt x="28595" y="28533"/>
                  </a:lnTo>
                  <a:cubicBezTo>
                    <a:pt x="28595" y="28533"/>
                    <a:pt x="21095" y="29471"/>
                    <a:pt x="20626" y="44940"/>
                  </a:cubicBezTo>
                  <a:cubicBezTo>
                    <a:pt x="20157" y="60410"/>
                    <a:pt x="15938" y="61816"/>
                    <a:pt x="15938" y="61816"/>
                  </a:cubicBezTo>
                  <a:cubicBezTo>
                    <a:pt x="15938" y="61816"/>
                    <a:pt x="7500" y="76817"/>
                    <a:pt x="7969" y="84786"/>
                  </a:cubicBezTo>
                  <a:cubicBezTo>
                    <a:pt x="7969" y="89473"/>
                    <a:pt x="5625" y="94161"/>
                    <a:pt x="1406" y="96505"/>
                  </a:cubicBezTo>
                  <a:lnTo>
                    <a:pt x="31876" y="175727"/>
                  </a:lnTo>
                  <a:cubicBezTo>
                    <a:pt x="31876" y="175727"/>
                    <a:pt x="32814" y="208541"/>
                    <a:pt x="27189" y="220261"/>
                  </a:cubicBezTo>
                  <a:cubicBezTo>
                    <a:pt x="21563" y="231980"/>
                    <a:pt x="11250" y="284951"/>
                    <a:pt x="11250" y="284951"/>
                  </a:cubicBezTo>
                  <a:cubicBezTo>
                    <a:pt x="11250" y="284951"/>
                    <a:pt x="15469" y="284014"/>
                    <a:pt x="15469" y="286826"/>
                  </a:cubicBezTo>
                  <a:cubicBezTo>
                    <a:pt x="15469" y="289639"/>
                    <a:pt x="10313" y="321515"/>
                    <a:pt x="10313" y="321515"/>
                  </a:cubicBezTo>
                  <a:cubicBezTo>
                    <a:pt x="9844" y="327141"/>
                    <a:pt x="8438" y="333235"/>
                    <a:pt x="6563" y="338391"/>
                  </a:cubicBezTo>
                  <a:cubicBezTo>
                    <a:pt x="4219" y="342610"/>
                    <a:pt x="3750" y="365580"/>
                    <a:pt x="3750" y="365580"/>
                  </a:cubicBezTo>
                  <a:lnTo>
                    <a:pt x="0" y="381987"/>
                  </a:lnTo>
                  <a:cubicBezTo>
                    <a:pt x="0" y="381987"/>
                    <a:pt x="9375" y="402613"/>
                    <a:pt x="23439" y="399800"/>
                  </a:cubicBezTo>
                  <a:cubicBezTo>
                    <a:pt x="37502" y="396988"/>
                    <a:pt x="63284" y="341673"/>
                    <a:pt x="63284" y="341673"/>
                  </a:cubicBezTo>
                  <a:lnTo>
                    <a:pt x="79691" y="282139"/>
                  </a:lnTo>
                  <a:lnTo>
                    <a:pt x="92348" y="223073"/>
                  </a:lnTo>
                  <a:lnTo>
                    <a:pt x="96098" y="183228"/>
                  </a:lnTo>
                  <a:lnTo>
                    <a:pt x="102192" y="94630"/>
                  </a:lnTo>
                  <a:lnTo>
                    <a:pt x="110630" y="36034"/>
                  </a:lnTo>
                  <a:cubicBezTo>
                    <a:pt x="108755" y="36502"/>
                    <a:pt x="118599" y="4626"/>
                    <a:pt x="115318" y="407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7" name="Google Shape;2447;p39"/>
            <p:cNvSpPr/>
            <p:nvPr/>
          </p:nvSpPr>
          <p:spPr>
            <a:xfrm>
              <a:off x="3902053" y="5730198"/>
              <a:ext cx="112505" cy="398456"/>
            </a:xfrm>
            <a:custGeom>
              <a:avLst/>
              <a:gdLst/>
              <a:ahLst/>
              <a:cxnLst/>
              <a:rect l="l" t="t" r="r" b="b"/>
              <a:pathLst>
                <a:path w="112505" h="398455" extrusionOk="0">
                  <a:moveTo>
                    <a:pt x="115786" y="407"/>
                  </a:moveTo>
                  <a:cubicBezTo>
                    <a:pt x="115786" y="407"/>
                    <a:pt x="111568" y="-1937"/>
                    <a:pt x="107348" y="4626"/>
                  </a:cubicBezTo>
                  <a:cubicBezTo>
                    <a:pt x="104536" y="8845"/>
                    <a:pt x="100317" y="12126"/>
                    <a:pt x="95629" y="14001"/>
                  </a:cubicBezTo>
                  <a:cubicBezTo>
                    <a:pt x="95629" y="14001"/>
                    <a:pt x="51096" y="21033"/>
                    <a:pt x="49690" y="27127"/>
                  </a:cubicBezTo>
                  <a:lnTo>
                    <a:pt x="29064" y="28533"/>
                  </a:lnTo>
                  <a:cubicBezTo>
                    <a:pt x="29064" y="28533"/>
                    <a:pt x="21563" y="29471"/>
                    <a:pt x="21095" y="44940"/>
                  </a:cubicBezTo>
                  <a:cubicBezTo>
                    <a:pt x="20626" y="60410"/>
                    <a:pt x="16407" y="61816"/>
                    <a:pt x="16407" y="61816"/>
                  </a:cubicBezTo>
                  <a:cubicBezTo>
                    <a:pt x="16407" y="61816"/>
                    <a:pt x="7969" y="76817"/>
                    <a:pt x="8438" y="84786"/>
                  </a:cubicBezTo>
                  <a:cubicBezTo>
                    <a:pt x="8438" y="89473"/>
                    <a:pt x="6094" y="94161"/>
                    <a:pt x="1875" y="96505"/>
                  </a:cubicBezTo>
                  <a:lnTo>
                    <a:pt x="32345" y="175727"/>
                  </a:lnTo>
                  <a:cubicBezTo>
                    <a:pt x="32345" y="175727"/>
                    <a:pt x="33283" y="208541"/>
                    <a:pt x="27657" y="220261"/>
                  </a:cubicBezTo>
                  <a:cubicBezTo>
                    <a:pt x="22032" y="231980"/>
                    <a:pt x="11719" y="284951"/>
                    <a:pt x="11719" y="284951"/>
                  </a:cubicBezTo>
                  <a:cubicBezTo>
                    <a:pt x="11719" y="284951"/>
                    <a:pt x="15938" y="284014"/>
                    <a:pt x="15938" y="286826"/>
                  </a:cubicBezTo>
                  <a:cubicBezTo>
                    <a:pt x="15938" y="289639"/>
                    <a:pt x="10313" y="321515"/>
                    <a:pt x="10313" y="321515"/>
                  </a:cubicBezTo>
                  <a:cubicBezTo>
                    <a:pt x="9844" y="327141"/>
                    <a:pt x="8438" y="333235"/>
                    <a:pt x="6563" y="338391"/>
                  </a:cubicBezTo>
                  <a:cubicBezTo>
                    <a:pt x="4219" y="342610"/>
                    <a:pt x="3750" y="365580"/>
                    <a:pt x="3750" y="365580"/>
                  </a:cubicBezTo>
                  <a:lnTo>
                    <a:pt x="0" y="381987"/>
                  </a:lnTo>
                  <a:cubicBezTo>
                    <a:pt x="0" y="381987"/>
                    <a:pt x="9375" y="402613"/>
                    <a:pt x="23439" y="399800"/>
                  </a:cubicBezTo>
                  <a:cubicBezTo>
                    <a:pt x="37502" y="396987"/>
                    <a:pt x="63284" y="341672"/>
                    <a:pt x="63284" y="341672"/>
                  </a:cubicBezTo>
                  <a:lnTo>
                    <a:pt x="79691" y="282138"/>
                  </a:lnTo>
                  <a:lnTo>
                    <a:pt x="91879" y="223073"/>
                  </a:lnTo>
                  <a:lnTo>
                    <a:pt x="95629" y="183228"/>
                  </a:lnTo>
                  <a:lnTo>
                    <a:pt x="101723" y="94630"/>
                  </a:lnTo>
                  <a:lnTo>
                    <a:pt x="110161" y="36033"/>
                  </a:lnTo>
                  <a:cubicBezTo>
                    <a:pt x="109692" y="36033"/>
                    <a:pt x="119537" y="4626"/>
                    <a:pt x="115786" y="407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8" name="Google Shape;2448;p39"/>
            <p:cNvSpPr/>
            <p:nvPr/>
          </p:nvSpPr>
          <p:spPr>
            <a:xfrm>
              <a:off x="3801267" y="5874049"/>
              <a:ext cx="56253" cy="51565"/>
            </a:xfrm>
            <a:custGeom>
              <a:avLst/>
              <a:gdLst/>
              <a:ahLst/>
              <a:cxnLst/>
              <a:rect l="l" t="t" r="r" b="b"/>
              <a:pathLst>
                <a:path w="56252" h="51564" extrusionOk="0">
                  <a:moveTo>
                    <a:pt x="60471" y="45471"/>
                  </a:moveTo>
                  <a:lnTo>
                    <a:pt x="46408" y="55315"/>
                  </a:lnTo>
                  <a:cubicBezTo>
                    <a:pt x="34220" y="55784"/>
                    <a:pt x="21563" y="54846"/>
                    <a:pt x="9375" y="52034"/>
                  </a:cubicBezTo>
                  <a:lnTo>
                    <a:pt x="1406" y="48284"/>
                  </a:lnTo>
                  <a:lnTo>
                    <a:pt x="0" y="47815"/>
                  </a:lnTo>
                  <a:lnTo>
                    <a:pt x="1406" y="48284"/>
                  </a:lnTo>
                  <a:cubicBezTo>
                    <a:pt x="7500" y="50628"/>
                    <a:pt x="14532" y="50628"/>
                    <a:pt x="21095" y="48752"/>
                  </a:cubicBezTo>
                  <a:cubicBezTo>
                    <a:pt x="41252" y="42189"/>
                    <a:pt x="38908" y="8907"/>
                    <a:pt x="37970" y="1407"/>
                  </a:cubicBezTo>
                  <a:cubicBezTo>
                    <a:pt x="37970" y="469"/>
                    <a:pt x="37970" y="0"/>
                    <a:pt x="37970" y="0"/>
                  </a:cubicBezTo>
                  <a:lnTo>
                    <a:pt x="37970" y="0"/>
                  </a:lnTo>
                  <a:lnTo>
                    <a:pt x="37970" y="0"/>
                  </a:lnTo>
                  <a:cubicBezTo>
                    <a:pt x="38439" y="469"/>
                    <a:pt x="38439" y="938"/>
                    <a:pt x="38908" y="1407"/>
                  </a:cubicBezTo>
                  <a:lnTo>
                    <a:pt x="39846" y="2344"/>
                  </a:lnTo>
                  <a:lnTo>
                    <a:pt x="39846" y="2344"/>
                  </a:lnTo>
                  <a:lnTo>
                    <a:pt x="46877" y="16407"/>
                  </a:lnTo>
                  <a:cubicBezTo>
                    <a:pt x="46877" y="16407"/>
                    <a:pt x="46877" y="16407"/>
                    <a:pt x="46877" y="16876"/>
                  </a:cubicBezTo>
                  <a:lnTo>
                    <a:pt x="60471" y="4547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9" name="Google Shape;2449;p39"/>
            <p:cNvSpPr/>
            <p:nvPr/>
          </p:nvSpPr>
          <p:spPr>
            <a:xfrm>
              <a:off x="3802204" y="5824359"/>
              <a:ext cx="150007" cy="131256"/>
            </a:xfrm>
            <a:custGeom>
              <a:avLst/>
              <a:gdLst/>
              <a:ahLst/>
              <a:cxnLst/>
              <a:rect l="l" t="t" r="r" b="b"/>
              <a:pathLst>
                <a:path w="150006" h="131255" extrusionOk="0">
                  <a:moveTo>
                    <a:pt x="108286" y="0"/>
                  </a:moveTo>
                  <a:lnTo>
                    <a:pt x="101255" y="1875"/>
                  </a:lnTo>
                  <a:lnTo>
                    <a:pt x="100317" y="15938"/>
                  </a:lnTo>
                  <a:cubicBezTo>
                    <a:pt x="95161" y="15469"/>
                    <a:pt x="90473" y="19220"/>
                    <a:pt x="90004" y="24376"/>
                  </a:cubicBezTo>
                  <a:cubicBezTo>
                    <a:pt x="89067" y="29533"/>
                    <a:pt x="87192" y="34220"/>
                    <a:pt x="83910" y="38439"/>
                  </a:cubicBezTo>
                  <a:cubicBezTo>
                    <a:pt x="83910" y="38439"/>
                    <a:pt x="70316" y="49690"/>
                    <a:pt x="69847" y="59065"/>
                  </a:cubicBezTo>
                  <a:lnTo>
                    <a:pt x="61409" y="64222"/>
                  </a:lnTo>
                  <a:cubicBezTo>
                    <a:pt x="61409" y="64222"/>
                    <a:pt x="42189" y="60003"/>
                    <a:pt x="37971" y="52034"/>
                  </a:cubicBezTo>
                  <a:cubicBezTo>
                    <a:pt x="37971" y="52034"/>
                    <a:pt x="46877" y="114849"/>
                    <a:pt x="0" y="99380"/>
                  </a:cubicBezTo>
                  <a:cubicBezTo>
                    <a:pt x="0" y="99380"/>
                    <a:pt x="52502" y="122349"/>
                    <a:pt x="54846" y="125631"/>
                  </a:cubicBezTo>
                  <a:cubicBezTo>
                    <a:pt x="64222" y="133600"/>
                    <a:pt x="76879" y="135475"/>
                    <a:pt x="88129" y="130318"/>
                  </a:cubicBezTo>
                  <a:cubicBezTo>
                    <a:pt x="96567" y="126100"/>
                    <a:pt x="102661" y="119068"/>
                    <a:pt x="105942" y="110630"/>
                  </a:cubicBezTo>
                  <a:cubicBezTo>
                    <a:pt x="105942" y="110630"/>
                    <a:pt x="120006" y="90942"/>
                    <a:pt x="120474" y="88129"/>
                  </a:cubicBezTo>
                  <a:cubicBezTo>
                    <a:pt x="120943" y="85316"/>
                    <a:pt x="131725" y="82035"/>
                    <a:pt x="131725" y="82035"/>
                  </a:cubicBezTo>
                  <a:lnTo>
                    <a:pt x="152820" y="31408"/>
                  </a:lnTo>
                  <a:lnTo>
                    <a:pt x="108286" y="0"/>
                  </a:ln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0" name="Google Shape;2450;p39"/>
            <p:cNvSpPr/>
            <p:nvPr/>
          </p:nvSpPr>
          <p:spPr>
            <a:xfrm>
              <a:off x="4076435" y="5722636"/>
              <a:ext cx="121881" cy="393768"/>
            </a:xfrm>
            <a:custGeom>
              <a:avLst/>
              <a:gdLst/>
              <a:ahLst/>
              <a:cxnLst/>
              <a:rect l="l" t="t" r="r" b="b"/>
              <a:pathLst>
                <a:path w="121880" h="393767" extrusionOk="0">
                  <a:moveTo>
                    <a:pt x="5157" y="32345"/>
                  </a:moveTo>
                  <a:lnTo>
                    <a:pt x="12188" y="0"/>
                  </a:lnTo>
                  <a:cubicBezTo>
                    <a:pt x="13594" y="4688"/>
                    <a:pt x="15470" y="8907"/>
                    <a:pt x="18282" y="13126"/>
                  </a:cubicBezTo>
                  <a:lnTo>
                    <a:pt x="28595" y="21095"/>
                  </a:lnTo>
                  <a:cubicBezTo>
                    <a:pt x="33283" y="23439"/>
                    <a:pt x="37971" y="24845"/>
                    <a:pt x="42658" y="25782"/>
                  </a:cubicBezTo>
                  <a:cubicBezTo>
                    <a:pt x="46408" y="25782"/>
                    <a:pt x="66097" y="30939"/>
                    <a:pt x="68441" y="33752"/>
                  </a:cubicBezTo>
                  <a:cubicBezTo>
                    <a:pt x="70785" y="36564"/>
                    <a:pt x="80629" y="34689"/>
                    <a:pt x="80629" y="34689"/>
                  </a:cubicBezTo>
                  <a:cubicBezTo>
                    <a:pt x="80629" y="34689"/>
                    <a:pt x="88598" y="37502"/>
                    <a:pt x="95629" y="38908"/>
                  </a:cubicBezTo>
                  <a:cubicBezTo>
                    <a:pt x="102661" y="40315"/>
                    <a:pt x="105942" y="52502"/>
                    <a:pt x="104536" y="56722"/>
                  </a:cubicBezTo>
                  <a:cubicBezTo>
                    <a:pt x="103130" y="61409"/>
                    <a:pt x="104536" y="66566"/>
                    <a:pt x="107817" y="69847"/>
                  </a:cubicBezTo>
                  <a:cubicBezTo>
                    <a:pt x="110161" y="73597"/>
                    <a:pt x="111568" y="77816"/>
                    <a:pt x="112036" y="82504"/>
                  </a:cubicBezTo>
                  <a:cubicBezTo>
                    <a:pt x="115787" y="83441"/>
                    <a:pt x="118599" y="86254"/>
                    <a:pt x="120474" y="89535"/>
                  </a:cubicBezTo>
                  <a:cubicBezTo>
                    <a:pt x="121881" y="95161"/>
                    <a:pt x="122818" y="100786"/>
                    <a:pt x="122349" y="106411"/>
                  </a:cubicBezTo>
                  <a:lnTo>
                    <a:pt x="86254" y="157507"/>
                  </a:lnTo>
                  <a:cubicBezTo>
                    <a:pt x="86723" y="165476"/>
                    <a:pt x="86254" y="173445"/>
                    <a:pt x="85316" y="181415"/>
                  </a:cubicBezTo>
                  <a:cubicBezTo>
                    <a:pt x="83910" y="185634"/>
                    <a:pt x="90473" y="260168"/>
                    <a:pt x="90473" y="260168"/>
                  </a:cubicBezTo>
                  <a:lnTo>
                    <a:pt x="97973" y="388143"/>
                  </a:lnTo>
                  <a:cubicBezTo>
                    <a:pt x="94223" y="391424"/>
                    <a:pt x="90004" y="394706"/>
                    <a:pt x="85785" y="397518"/>
                  </a:cubicBezTo>
                  <a:cubicBezTo>
                    <a:pt x="83442" y="398456"/>
                    <a:pt x="81566" y="352047"/>
                    <a:pt x="81566" y="350641"/>
                  </a:cubicBezTo>
                  <a:cubicBezTo>
                    <a:pt x="81566" y="349235"/>
                    <a:pt x="25314" y="266262"/>
                    <a:pt x="25314" y="266262"/>
                  </a:cubicBezTo>
                  <a:cubicBezTo>
                    <a:pt x="22032" y="261574"/>
                    <a:pt x="19688" y="256418"/>
                    <a:pt x="17814" y="251262"/>
                  </a:cubicBezTo>
                  <a:cubicBezTo>
                    <a:pt x="17814" y="248449"/>
                    <a:pt x="10782" y="224073"/>
                    <a:pt x="10782" y="224073"/>
                  </a:cubicBezTo>
                  <a:lnTo>
                    <a:pt x="0" y="176727"/>
                  </a:lnTo>
                  <a:lnTo>
                    <a:pt x="5157" y="32345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1" name="Google Shape;2451;p39"/>
            <p:cNvSpPr/>
            <p:nvPr/>
          </p:nvSpPr>
          <p:spPr>
            <a:xfrm>
              <a:off x="4079717" y="5722636"/>
              <a:ext cx="121881" cy="398456"/>
            </a:xfrm>
            <a:custGeom>
              <a:avLst/>
              <a:gdLst/>
              <a:ahLst/>
              <a:cxnLst/>
              <a:rect l="l" t="t" r="r" b="b"/>
              <a:pathLst>
                <a:path w="121880" h="398455" extrusionOk="0">
                  <a:moveTo>
                    <a:pt x="122818" y="104067"/>
                  </a:moveTo>
                  <a:cubicBezTo>
                    <a:pt x="122818" y="105942"/>
                    <a:pt x="122818" y="106880"/>
                    <a:pt x="122818" y="106880"/>
                  </a:cubicBezTo>
                  <a:lnTo>
                    <a:pt x="86254" y="157976"/>
                  </a:lnTo>
                  <a:lnTo>
                    <a:pt x="86254" y="157976"/>
                  </a:lnTo>
                  <a:cubicBezTo>
                    <a:pt x="86723" y="165945"/>
                    <a:pt x="86254" y="173914"/>
                    <a:pt x="85316" y="181883"/>
                  </a:cubicBezTo>
                  <a:cubicBezTo>
                    <a:pt x="84379" y="184227"/>
                    <a:pt x="86254" y="210478"/>
                    <a:pt x="88129" y="232042"/>
                  </a:cubicBezTo>
                  <a:cubicBezTo>
                    <a:pt x="89535" y="247511"/>
                    <a:pt x="90473" y="260637"/>
                    <a:pt x="90473" y="260637"/>
                  </a:cubicBezTo>
                  <a:lnTo>
                    <a:pt x="93754" y="315014"/>
                  </a:lnTo>
                  <a:lnTo>
                    <a:pt x="97973" y="389080"/>
                  </a:lnTo>
                  <a:cubicBezTo>
                    <a:pt x="94223" y="392362"/>
                    <a:pt x="90004" y="395643"/>
                    <a:pt x="85785" y="398456"/>
                  </a:cubicBezTo>
                  <a:cubicBezTo>
                    <a:pt x="83441" y="399393"/>
                    <a:pt x="81566" y="352985"/>
                    <a:pt x="81566" y="351578"/>
                  </a:cubicBezTo>
                  <a:cubicBezTo>
                    <a:pt x="81566" y="350172"/>
                    <a:pt x="25314" y="267200"/>
                    <a:pt x="25314" y="267200"/>
                  </a:cubicBezTo>
                  <a:cubicBezTo>
                    <a:pt x="22032" y="262512"/>
                    <a:pt x="19688" y="257356"/>
                    <a:pt x="17813" y="252199"/>
                  </a:cubicBezTo>
                  <a:cubicBezTo>
                    <a:pt x="17813" y="249386"/>
                    <a:pt x="10782" y="225010"/>
                    <a:pt x="10782" y="225010"/>
                  </a:cubicBezTo>
                  <a:lnTo>
                    <a:pt x="0" y="177664"/>
                  </a:lnTo>
                  <a:lnTo>
                    <a:pt x="4688" y="32345"/>
                  </a:lnTo>
                  <a:lnTo>
                    <a:pt x="8907" y="0"/>
                  </a:lnTo>
                  <a:cubicBezTo>
                    <a:pt x="11719" y="4688"/>
                    <a:pt x="14532" y="8907"/>
                    <a:pt x="18282" y="13126"/>
                  </a:cubicBezTo>
                  <a:lnTo>
                    <a:pt x="28595" y="21095"/>
                  </a:lnTo>
                  <a:cubicBezTo>
                    <a:pt x="33283" y="23439"/>
                    <a:pt x="37971" y="24845"/>
                    <a:pt x="42658" y="25782"/>
                  </a:cubicBezTo>
                  <a:cubicBezTo>
                    <a:pt x="46408" y="25782"/>
                    <a:pt x="66097" y="30939"/>
                    <a:pt x="68441" y="33752"/>
                  </a:cubicBezTo>
                  <a:cubicBezTo>
                    <a:pt x="70785" y="36564"/>
                    <a:pt x="80629" y="34689"/>
                    <a:pt x="80629" y="34689"/>
                  </a:cubicBezTo>
                  <a:cubicBezTo>
                    <a:pt x="80629" y="34689"/>
                    <a:pt x="88598" y="37502"/>
                    <a:pt x="95629" y="38908"/>
                  </a:cubicBezTo>
                  <a:cubicBezTo>
                    <a:pt x="102661" y="40315"/>
                    <a:pt x="105942" y="52502"/>
                    <a:pt x="104536" y="56722"/>
                  </a:cubicBezTo>
                  <a:cubicBezTo>
                    <a:pt x="103130" y="61409"/>
                    <a:pt x="104536" y="66566"/>
                    <a:pt x="107817" y="69847"/>
                  </a:cubicBezTo>
                  <a:cubicBezTo>
                    <a:pt x="110161" y="73597"/>
                    <a:pt x="111568" y="77816"/>
                    <a:pt x="112036" y="82504"/>
                  </a:cubicBezTo>
                  <a:cubicBezTo>
                    <a:pt x="115787" y="83441"/>
                    <a:pt x="118599" y="86254"/>
                    <a:pt x="120474" y="89535"/>
                  </a:cubicBezTo>
                  <a:cubicBezTo>
                    <a:pt x="122818" y="94223"/>
                    <a:pt x="123287" y="98911"/>
                    <a:pt x="122818" y="104067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2" name="Google Shape;2452;p39"/>
            <p:cNvSpPr/>
            <p:nvPr/>
          </p:nvSpPr>
          <p:spPr>
            <a:xfrm>
              <a:off x="3904865" y="6475951"/>
              <a:ext cx="51565" cy="9375"/>
            </a:xfrm>
            <a:custGeom>
              <a:avLst/>
              <a:gdLst/>
              <a:ahLst/>
              <a:cxnLst/>
              <a:rect l="l" t="t" r="r" b="b"/>
              <a:pathLst>
                <a:path w="51564" h="9375" extrusionOk="0">
                  <a:moveTo>
                    <a:pt x="0" y="0"/>
                  </a:moveTo>
                  <a:cubicBezTo>
                    <a:pt x="1406" y="0"/>
                    <a:pt x="52502" y="1875"/>
                    <a:pt x="51565" y="10313"/>
                  </a:cubicBezTo>
                  <a:cubicBezTo>
                    <a:pt x="50627" y="1875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3" name="Google Shape;2453;p39"/>
            <p:cNvSpPr/>
            <p:nvPr/>
          </p:nvSpPr>
          <p:spPr>
            <a:xfrm>
              <a:off x="3916116" y="6490015"/>
              <a:ext cx="23439" cy="9375"/>
            </a:xfrm>
            <a:custGeom>
              <a:avLst/>
              <a:gdLst/>
              <a:ahLst/>
              <a:cxnLst/>
              <a:rect l="l" t="t" r="r" b="b"/>
              <a:pathLst>
                <a:path w="23438" h="9375" extrusionOk="0">
                  <a:moveTo>
                    <a:pt x="0" y="0"/>
                  </a:moveTo>
                  <a:cubicBezTo>
                    <a:pt x="0" y="0"/>
                    <a:pt x="34220" y="5625"/>
                    <a:pt x="25313" y="10782"/>
                  </a:cubicBezTo>
                  <a:cubicBezTo>
                    <a:pt x="16407" y="1593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4" name="Google Shape;2454;p39"/>
            <p:cNvSpPr/>
            <p:nvPr/>
          </p:nvSpPr>
          <p:spPr>
            <a:xfrm>
              <a:off x="4044090" y="6470795"/>
              <a:ext cx="46877" cy="18751"/>
            </a:xfrm>
            <a:custGeom>
              <a:avLst/>
              <a:gdLst/>
              <a:ahLst/>
              <a:cxnLst/>
              <a:rect l="l" t="t" r="r" b="b"/>
              <a:pathLst>
                <a:path w="46877" h="18750" extrusionOk="0">
                  <a:moveTo>
                    <a:pt x="0" y="0"/>
                  </a:moveTo>
                  <a:cubicBezTo>
                    <a:pt x="0" y="0"/>
                    <a:pt x="57190" y="4688"/>
                    <a:pt x="48283" y="11250"/>
                  </a:cubicBezTo>
                  <a:cubicBezTo>
                    <a:pt x="39377" y="17813"/>
                    <a:pt x="19688" y="18751"/>
                    <a:pt x="18751" y="18751"/>
                  </a:cubicBezTo>
                  <a:cubicBezTo>
                    <a:pt x="12188" y="12657"/>
                    <a:pt x="5625" y="6563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5" name="Google Shape;2455;p39"/>
            <p:cNvSpPr/>
            <p:nvPr/>
          </p:nvSpPr>
          <p:spPr>
            <a:xfrm>
              <a:off x="4037059" y="6495640"/>
              <a:ext cx="32814" cy="9375"/>
            </a:xfrm>
            <a:custGeom>
              <a:avLst/>
              <a:gdLst/>
              <a:ahLst/>
              <a:cxnLst/>
              <a:rect l="l" t="t" r="r" b="b"/>
              <a:pathLst>
                <a:path w="32813" h="9375" extrusionOk="0">
                  <a:moveTo>
                    <a:pt x="0" y="0"/>
                  </a:moveTo>
                  <a:cubicBezTo>
                    <a:pt x="0" y="0"/>
                    <a:pt x="31876" y="5156"/>
                    <a:pt x="32814" y="11250"/>
                  </a:cubicBezTo>
                  <a:cubicBezTo>
                    <a:pt x="33752" y="1734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6" name="Google Shape;2456;p39"/>
            <p:cNvSpPr/>
            <p:nvPr/>
          </p:nvSpPr>
          <p:spPr>
            <a:xfrm>
              <a:off x="4054403" y="6349383"/>
              <a:ext cx="28126" cy="9375"/>
            </a:xfrm>
            <a:custGeom>
              <a:avLst/>
              <a:gdLst/>
              <a:ahLst/>
              <a:cxnLst/>
              <a:rect l="l" t="t" r="r" b="b"/>
              <a:pathLst>
                <a:path w="28126" h="9375" extrusionOk="0">
                  <a:moveTo>
                    <a:pt x="0" y="0"/>
                  </a:moveTo>
                  <a:cubicBezTo>
                    <a:pt x="0" y="0"/>
                    <a:pt x="29064" y="7032"/>
                    <a:pt x="30470" y="117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7" name="Google Shape;2457;p39"/>
            <p:cNvSpPr/>
            <p:nvPr/>
          </p:nvSpPr>
          <p:spPr>
            <a:xfrm>
              <a:off x="3936028" y="6370009"/>
              <a:ext cx="9375" cy="14063"/>
            </a:xfrm>
            <a:custGeom>
              <a:avLst/>
              <a:gdLst/>
              <a:ahLst/>
              <a:cxnLst/>
              <a:rect l="l" t="t" r="r" b="b"/>
              <a:pathLst>
                <a:path w="9375" h="14063" extrusionOk="0">
                  <a:moveTo>
                    <a:pt x="6808" y="0"/>
                  </a:moveTo>
                  <a:cubicBezTo>
                    <a:pt x="6808" y="0"/>
                    <a:pt x="-8193" y="4219"/>
                    <a:pt x="6339" y="13126"/>
                  </a:cubicBezTo>
                  <a:cubicBezTo>
                    <a:pt x="20871" y="22032"/>
                    <a:pt x="6808" y="0"/>
                    <a:pt x="6808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8" name="Google Shape;2458;p39"/>
            <p:cNvSpPr/>
            <p:nvPr/>
          </p:nvSpPr>
          <p:spPr>
            <a:xfrm>
              <a:off x="4009870" y="6129801"/>
              <a:ext cx="56253" cy="4688"/>
            </a:xfrm>
            <a:custGeom>
              <a:avLst/>
              <a:gdLst/>
              <a:ahLst/>
              <a:cxnLst/>
              <a:rect l="l" t="t" r="r" b="b"/>
              <a:pathLst>
                <a:path w="56252" h="4687" extrusionOk="0">
                  <a:moveTo>
                    <a:pt x="0" y="5822"/>
                  </a:moveTo>
                  <a:cubicBezTo>
                    <a:pt x="1875" y="5822"/>
                    <a:pt x="28126" y="-3085"/>
                    <a:pt x="37502" y="1135"/>
                  </a:cubicBezTo>
                  <a:cubicBezTo>
                    <a:pt x="44064" y="3478"/>
                    <a:pt x="51096" y="4885"/>
                    <a:pt x="58127" y="4885"/>
                  </a:cubicBezTo>
                  <a:lnTo>
                    <a:pt x="0" y="5822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9" name="Google Shape;2459;p39"/>
            <p:cNvSpPr/>
            <p:nvPr/>
          </p:nvSpPr>
          <p:spPr>
            <a:xfrm>
              <a:off x="3978931" y="6150155"/>
              <a:ext cx="32814" cy="121881"/>
            </a:xfrm>
            <a:custGeom>
              <a:avLst/>
              <a:gdLst/>
              <a:ahLst/>
              <a:cxnLst/>
              <a:rect l="l" t="t" r="r" b="b"/>
              <a:pathLst>
                <a:path w="32813" h="121880" extrusionOk="0">
                  <a:moveTo>
                    <a:pt x="34220" y="13594"/>
                  </a:moveTo>
                  <a:lnTo>
                    <a:pt x="34220" y="15938"/>
                  </a:lnTo>
                  <a:lnTo>
                    <a:pt x="11719" y="75472"/>
                  </a:lnTo>
                  <a:cubicBezTo>
                    <a:pt x="11719" y="75472"/>
                    <a:pt x="7969" y="93286"/>
                    <a:pt x="4688" y="103598"/>
                  </a:cubicBezTo>
                  <a:cubicBezTo>
                    <a:pt x="2813" y="110630"/>
                    <a:pt x="938" y="117661"/>
                    <a:pt x="0" y="124693"/>
                  </a:cubicBezTo>
                  <a:lnTo>
                    <a:pt x="20157" y="0"/>
                  </a:lnTo>
                  <a:lnTo>
                    <a:pt x="34220" y="13594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0" name="Google Shape;2460;p39"/>
            <p:cNvSpPr/>
            <p:nvPr/>
          </p:nvSpPr>
          <p:spPr>
            <a:xfrm>
              <a:off x="4033309" y="6033900"/>
              <a:ext cx="14063" cy="23439"/>
            </a:xfrm>
            <a:custGeom>
              <a:avLst/>
              <a:gdLst/>
              <a:ahLst/>
              <a:cxnLst/>
              <a:rect l="l" t="t" r="r" b="b"/>
              <a:pathLst>
                <a:path w="14063" h="23438" extrusionOk="0">
                  <a:moveTo>
                    <a:pt x="15469" y="24845"/>
                  </a:moveTo>
                  <a:lnTo>
                    <a:pt x="6094" y="24845"/>
                  </a:lnTo>
                  <a:lnTo>
                    <a:pt x="5625" y="24845"/>
                  </a:lnTo>
                  <a:lnTo>
                    <a:pt x="0" y="469"/>
                  </a:lnTo>
                  <a:lnTo>
                    <a:pt x="8438" y="0"/>
                  </a:lnTo>
                  <a:lnTo>
                    <a:pt x="15469" y="24845"/>
                  </a:lnTo>
                  <a:close/>
                </a:path>
              </a:pathLst>
            </a:custGeom>
            <a:solidFill>
              <a:srgbClr val="FF81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1" name="Google Shape;2461;p39"/>
            <p:cNvSpPr/>
            <p:nvPr/>
          </p:nvSpPr>
          <p:spPr>
            <a:xfrm>
              <a:off x="4065714" y="6005305"/>
              <a:ext cx="93754" cy="56253"/>
            </a:xfrm>
            <a:custGeom>
              <a:avLst/>
              <a:gdLst/>
              <a:ahLst/>
              <a:cxnLst/>
              <a:rect l="l" t="t" r="r" b="b"/>
              <a:pathLst>
                <a:path w="93754" h="56252" extrusionOk="0">
                  <a:moveTo>
                    <a:pt x="97913" y="23439"/>
                  </a:moveTo>
                  <a:lnTo>
                    <a:pt x="91819" y="28595"/>
                  </a:lnTo>
                  <a:lnTo>
                    <a:pt x="71661" y="45471"/>
                  </a:lnTo>
                  <a:cubicBezTo>
                    <a:pt x="71661" y="45471"/>
                    <a:pt x="16815" y="74535"/>
                    <a:pt x="1815" y="46877"/>
                  </a:cubicBezTo>
                  <a:cubicBezTo>
                    <a:pt x="-11311" y="22501"/>
                    <a:pt x="50567" y="4688"/>
                    <a:pt x="65567" y="938"/>
                  </a:cubicBezTo>
                  <a:lnTo>
                    <a:pt x="68849" y="0"/>
                  </a:lnTo>
                  <a:lnTo>
                    <a:pt x="97913" y="23439"/>
                  </a:lnTo>
                  <a:close/>
                </a:path>
              </a:pathLst>
            </a:custGeom>
            <a:solidFill>
              <a:srgbClr val="FFE1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2" name="Google Shape;2462;p39"/>
            <p:cNvSpPr/>
            <p:nvPr/>
          </p:nvSpPr>
          <p:spPr>
            <a:xfrm>
              <a:off x="3929241" y="5789201"/>
              <a:ext cx="9375" cy="9375"/>
            </a:xfrm>
            <a:custGeom>
              <a:avLst/>
              <a:gdLst/>
              <a:ahLst/>
              <a:cxnLst/>
              <a:rect l="l" t="t" r="r" b="b"/>
              <a:pathLst>
                <a:path w="9375" h="9375" extrusionOk="0">
                  <a:moveTo>
                    <a:pt x="0" y="0"/>
                  </a:moveTo>
                  <a:cubicBezTo>
                    <a:pt x="0" y="0"/>
                    <a:pt x="10782" y="4688"/>
                    <a:pt x="13126" y="11719"/>
                  </a:cubicBezTo>
                  <a:cubicBezTo>
                    <a:pt x="15469" y="1875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3" name="Google Shape;2463;p39"/>
            <p:cNvSpPr/>
            <p:nvPr/>
          </p:nvSpPr>
          <p:spPr>
            <a:xfrm>
              <a:off x="3885161" y="5862330"/>
              <a:ext cx="9375" cy="23439"/>
            </a:xfrm>
            <a:custGeom>
              <a:avLst/>
              <a:gdLst/>
              <a:ahLst/>
              <a:cxnLst/>
              <a:rect l="l" t="t" r="r" b="b"/>
              <a:pathLst>
                <a:path w="9375" h="23438" extrusionOk="0">
                  <a:moveTo>
                    <a:pt x="10797" y="0"/>
                  </a:moveTo>
                  <a:cubicBezTo>
                    <a:pt x="10797" y="0"/>
                    <a:pt x="-4672" y="18751"/>
                    <a:pt x="1422" y="26251"/>
                  </a:cubicBezTo>
                  <a:cubicBezTo>
                    <a:pt x="7516" y="33752"/>
                    <a:pt x="10797" y="0"/>
                    <a:pt x="10797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4" name="Google Shape;2464;p39"/>
            <p:cNvSpPr/>
            <p:nvPr/>
          </p:nvSpPr>
          <p:spPr>
            <a:xfrm>
              <a:off x="4159877" y="5799983"/>
              <a:ext cx="14063" cy="14063"/>
            </a:xfrm>
            <a:custGeom>
              <a:avLst/>
              <a:gdLst/>
              <a:ahLst/>
              <a:cxnLst/>
              <a:rect l="l" t="t" r="r" b="b"/>
              <a:pathLst>
                <a:path w="14063" h="14063" extrusionOk="0">
                  <a:moveTo>
                    <a:pt x="15000" y="0"/>
                  </a:moveTo>
                  <a:cubicBezTo>
                    <a:pt x="15000" y="0"/>
                    <a:pt x="469" y="1406"/>
                    <a:pt x="0" y="14063"/>
                  </a:cubicBezTo>
                  <a:lnTo>
                    <a:pt x="1500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5" name="Google Shape;2465;p39"/>
            <p:cNvSpPr/>
            <p:nvPr/>
          </p:nvSpPr>
          <p:spPr>
            <a:xfrm>
              <a:off x="4039403" y="5952549"/>
              <a:ext cx="42189" cy="46877"/>
            </a:xfrm>
            <a:custGeom>
              <a:avLst/>
              <a:gdLst/>
              <a:ahLst/>
              <a:cxnLst/>
              <a:rect l="l" t="t" r="r" b="b"/>
              <a:pathLst>
                <a:path w="42189" h="46877" extrusionOk="0">
                  <a:moveTo>
                    <a:pt x="0" y="47131"/>
                  </a:moveTo>
                  <a:cubicBezTo>
                    <a:pt x="1406" y="45725"/>
                    <a:pt x="35158" y="-3965"/>
                    <a:pt x="43127" y="254"/>
                  </a:cubicBezTo>
                  <a:lnTo>
                    <a:pt x="0" y="4713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6" name="Google Shape;2466;p39"/>
            <p:cNvSpPr/>
            <p:nvPr/>
          </p:nvSpPr>
          <p:spPr>
            <a:xfrm>
              <a:off x="3985494" y="5619450"/>
              <a:ext cx="112505" cy="84379"/>
            </a:xfrm>
            <a:custGeom>
              <a:avLst/>
              <a:gdLst/>
              <a:ahLst/>
              <a:cxnLst/>
              <a:rect l="l" t="t" r="r" b="b"/>
              <a:pathLst>
                <a:path w="112505" h="84378" extrusionOk="0">
                  <a:moveTo>
                    <a:pt x="116724" y="57246"/>
                  </a:moveTo>
                  <a:cubicBezTo>
                    <a:pt x="116724" y="66621"/>
                    <a:pt x="114380" y="75997"/>
                    <a:pt x="109692" y="84435"/>
                  </a:cubicBezTo>
                  <a:lnTo>
                    <a:pt x="109224" y="84435"/>
                  </a:lnTo>
                  <a:cubicBezTo>
                    <a:pt x="105474" y="83497"/>
                    <a:pt x="103598" y="79278"/>
                    <a:pt x="100786" y="76466"/>
                  </a:cubicBezTo>
                  <a:cubicBezTo>
                    <a:pt x="97036" y="73184"/>
                    <a:pt x="91879" y="72247"/>
                    <a:pt x="87660" y="74591"/>
                  </a:cubicBezTo>
                  <a:cubicBezTo>
                    <a:pt x="83441" y="76934"/>
                    <a:pt x="80629" y="82091"/>
                    <a:pt x="81097" y="87248"/>
                  </a:cubicBezTo>
                  <a:cubicBezTo>
                    <a:pt x="79222" y="79278"/>
                    <a:pt x="79691" y="71309"/>
                    <a:pt x="77816" y="63340"/>
                  </a:cubicBezTo>
                  <a:cubicBezTo>
                    <a:pt x="75941" y="55371"/>
                    <a:pt x="70784" y="47402"/>
                    <a:pt x="62815" y="47402"/>
                  </a:cubicBezTo>
                  <a:cubicBezTo>
                    <a:pt x="59534" y="47402"/>
                    <a:pt x="55784" y="48808"/>
                    <a:pt x="53440" y="45995"/>
                  </a:cubicBezTo>
                  <a:cubicBezTo>
                    <a:pt x="52034" y="44589"/>
                    <a:pt x="51565" y="42245"/>
                    <a:pt x="50627" y="40370"/>
                  </a:cubicBezTo>
                  <a:cubicBezTo>
                    <a:pt x="45471" y="31932"/>
                    <a:pt x="29064" y="36151"/>
                    <a:pt x="22501" y="40370"/>
                  </a:cubicBezTo>
                  <a:cubicBezTo>
                    <a:pt x="15469" y="45995"/>
                    <a:pt x="7969" y="51152"/>
                    <a:pt x="0" y="55840"/>
                  </a:cubicBezTo>
                  <a:cubicBezTo>
                    <a:pt x="938" y="23963"/>
                    <a:pt x="28126" y="-1350"/>
                    <a:pt x="60003" y="56"/>
                  </a:cubicBezTo>
                  <a:cubicBezTo>
                    <a:pt x="91879" y="1462"/>
                    <a:pt x="116255" y="26307"/>
                    <a:pt x="116724" y="57246"/>
                  </a:cubicBezTo>
                  <a:lnTo>
                    <a:pt x="116724" y="57246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7" name="Google Shape;2467;p39"/>
            <p:cNvSpPr/>
            <p:nvPr/>
          </p:nvSpPr>
          <p:spPr>
            <a:xfrm>
              <a:off x="3970962" y="5587355"/>
              <a:ext cx="145319" cy="117193"/>
            </a:xfrm>
            <a:custGeom>
              <a:avLst/>
              <a:gdLst/>
              <a:ahLst/>
              <a:cxnLst/>
              <a:rect l="l" t="t" r="r" b="b"/>
              <a:pathLst>
                <a:path w="145319" h="117192" extrusionOk="0">
                  <a:moveTo>
                    <a:pt x="66097" y="71528"/>
                  </a:moveTo>
                  <a:cubicBezTo>
                    <a:pt x="67035" y="73403"/>
                    <a:pt x="67503" y="75746"/>
                    <a:pt x="68909" y="77153"/>
                  </a:cubicBezTo>
                  <a:cubicBezTo>
                    <a:pt x="71253" y="79497"/>
                    <a:pt x="75003" y="78559"/>
                    <a:pt x="78285" y="78559"/>
                  </a:cubicBezTo>
                  <a:cubicBezTo>
                    <a:pt x="85785" y="78559"/>
                    <a:pt x="91410" y="86528"/>
                    <a:pt x="92817" y="94497"/>
                  </a:cubicBezTo>
                  <a:cubicBezTo>
                    <a:pt x="94223" y="102466"/>
                    <a:pt x="94223" y="110436"/>
                    <a:pt x="96098" y="118405"/>
                  </a:cubicBezTo>
                  <a:cubicBezTo>
                    <a:pt x="95629" y="113248"/>
                    <a:pt x="97973" y="108560"/>
                    <a:pt x="102661" y="105748"/>
                  </a:cubicBezTo>
                  <a:cubicBezTo>
                    <a:pt x="106880" y="103404"/>
                    <a:pt x="112036" y="104342"/>
                    <a:pt x="115787" y="107623"/>
                  </a:cubicBezTo>
                  <a:cubicBezTo>
                    <a:pt x="118599" y="110436"/>
                    <a:pt x="120474" y="114655"/>
                    <a:pt x="124224" y="115592"/>
                  </a:cubicBezTo>
                  <a:cubicBezTo>
                    <a:pt x="127975" y="116530"/>
                    <a:pt x="131256" y="112779"/>
                    <a:pt x="132663" y="109029"/>
                  </a:cubicBezTo>
                  <a:cubicBezTo>
                    <a:pt x="133600" y="104810"/>
                    <a:pt x="134069" y="101060"/>
                    <a:pt x="135006" y="96841"/>
                  </a:cubicBezTo>
                  <a:cubicBezTo>
                    <a:pt x="136413" y="89341"/>
                    <a:pt x="141569" y="82778"/>
                    <a:pt x="144382" y="75746"/>
                  </a:cubicBezTo>
                  <a:cubicBezTo>
                    <a:pt x="147663" y="66840"/>
                    <a:pt x="147663" y="57464"/>
                    <a:pt x="143913" y="48558"/>
                  </a:cubicBezTo>
                  <a:cubicBezTo>
                    <a:pt x="142038" y="43870"/>
                    <a:pt x="139225" y="40120"/>
                    <a:pt x="137350" y="35432"/>
                  </a:cubicBezTo>
                  <a:cubicBezTo>
                    <a:pt x="134537" y="28401"/>
                    <a:pt x="133600" y="20431"/>
                    <a:pt x="130319" y="13869"/>
                  </a:cubicBezTo>
                  <a:cubicBezTo>
                    <a:pt x="124693" y="2618"/>
                    <a:pt x="111568" y="-2538"/>
                    <a:pt x="99849" y="1212"/>
                  </a:cubicBezTo>
                  <a:cubicBezTo>
                    <a:pt x="94692" y="3087"/>
                    <a:pt x="90004" y="6837"/>
                    <a:pt x="84379" y="8712"/>
                  </a:cubicBezTo>
                  <a:cubicBezTo>
                    <a:pt x="77347" y="11056"/>
                    <a:pt x="69378" y="9181"/>
                    <a:pt x="61878" y="8243"/>
                  </a:cubicBezTo>
                  <a:cubicBezTo>
                    <a:pt x="54378" y="7306"/>
                    <a:pt x="46408" y="7306"/>
                    <a:pt x="40315" y="11994"/>
                  </a:cubicBezTo>
                  <a:cubicBezTo>
                    <a:pt x="33283" y="17619"/>
                    <a:pt x="31408" y="28401"/>
                    <a:pt x="24845" y="34495"/>
                  </a:cubicBezTo>
                  <a:cubicBezTo>
                    <a:pt x="22032" y="36838"/>
                    <a:pt x="18751" y="38714"/>
                    <a:pt x="15938" y="41057"/>
                  </a:cubicBezTo>
                  <a:cubicBezTo>
                    <a:pt x="12657" y="43401"/>
                    <a:pt x="10782" y="47151"/>
                    <a:pt x="10782" y="50902"/>
                  </a:cubicBezTo>
                  <a:cubicBezTo>
                    <a:pt x="11251" y="56058"/>
                    <a:pt x="15938" y="60746"/>
                    <a:pt x="14532" y="64965"/>
                  </a:cubicBezTo>
                  <a:cubicBezTo>
                    <a:pt x="14063" y="66371"/>
                    <a:pt x="13126" y="67309"/>
                    <a:pt x="11719" y="68715"/>
                  </a:cubicBezTo>
                  <a:cubicBezTo>
                    <a:pt x="6094" y="74340"/>
                    <a:pt x="2344" y="81372"/>
                    <a:pt x="0" y="88872"/>
                  </a:cubicBezTo>
                  <a:cubicBezTo>
                    <a:pt x="13126" y="93091"/>
                    <a:pt x="27189" y="78559"/>
                    <a:pt x="37502" y="71528"/>
                  </a:cubicBezTo>
                  <a:cubicBezTo>
                    <a:pt x="44533" y="67309"/>
                    <a:pt x="60940" y="62621"/>
                    <a:pt x="66097" y="71528"/>
                  </a:cubicBezTo>
                  <a:close/>
                </a:path>
              </a:pathLst>
            </a:custGeom>
            <a:solidFill>
              <a:srgbClr val="FF81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8" name="Google Shape;2468;p39"/>
            <p:cNvSpPr/>
            <p:nvPr/>
          </p:nvSpPr>
          <p:spPr>
            <a:xfrm>
              <a:off x="4130344" y="6005305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33283" y="23439"/>
                  </a:moveTo>
                  <a:lnTo>
                    <a:pt x="27189" y="28595"/>
                  </a:lnTo>
                  <a:cubicBezTo>
                    <a:pt x="22032" y="19688"/>
                    <a:pt x="0" y="1875"/>
                    <a:pt x="0" y="1875"/>
                  </a:cubicBezTo>
                  <a:lnTo>
                    <a:pt x="938" y="938"/>
                  </a:lnTo>
                  <a:lnTo>
                    <a:pt x="4219" y="0"/>
                  </a:lnTo>
                  <a:lnTo>
                    <a:pt x="33283" y="23439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9" name="Google Shape;2469;p39"/>
            <p:cNvSpPr/>
            <p:nvPr/>
          </p:nvSpPr>
          <p:spPr>
            <a:xfrm>
              <a:off x="4131282" y="5998273"/>
              <a:ext cx="37502" cy="37502"/>
            </a:xfrm>
            <a:custGeom>
              <a:avLst/>
              <a:gdLst/>
              <a:ahLst/>
              <a:cxnLst/>
              <a:rect l="l" t="t" r="r" b="b"/>
              <a:pathLst>
                <a:path w="37501" h="37501" extrusionOk="0">
                  <a:moveTo>
                    <a:pt x="37971" y="21564"/>
                  </a:moveTo>
                  <a:cubicBezTo>
                    <a:pt x="37971" y="21564"/>
                    <a:pt x="35627" y="27189"/>
                    <a:pt x="33283" y="31877"/>
                  </a:cubicBezTo>
                  <a:cubicBezTo>
                    <a:pt x="30939" y="36564"/>
                    <a:pt x="28595" y="40783"/>
                    <a:pt x="28595" y="37502"/>
                  </a:cubicBezTo>
                  <a:cubicBezTo>
                    <a:pt x="28126" y="30470"/>
                    <a:pt x="0" y="7969"/>
                    <a:pt x="0" y="7969"/>
                  </a:cubicBezTo>
                  <a:lnTo>
                    <a:pt x="3750" y="4219"/>
                  </a:lnTo>
                  <a:lnTo>
                    <a:pt x="8438" y="0"/>
                  </a:lnTo>
                  <a:lnTo>
                    <a:pt x="37971" y="21564"/>
                  </a:lnTo>
                  <a:close/>
                </a:path>
              </a:pathLst>
            </a:custGeom>
            <a:solidFill>
              <a:srgbClr val="FFF3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0" name="Google Shape;2470;p39"/>
            <p:cNvSpPr/>
            <p:nvPr/>
          </p:nvSpPr>
          <p:spPr>
            <a:xfrm>
              <a:off x="4131751" y="5955147"/>
              <a:ext cx="37502" cy="79691"/>
            </a:xfrm>
            <a:custGeom>
              <a:avLst/>
              <a:gdLst/>
              <a:ahLst/>
              <a:cxnLst/>
              <a:rect l="l" t="t" r="r" b="b"/>
              <a:pathLst>
                <a:path w="37501" h="79691" extrusionOk="0">
                  <a:moveTo>
                    <a:pt x="38439" y="28595"/>
                  </a:moveTo>
                  <a:lnTo>
                    <a:pt x="41720" y="82972"/>
                  </a:lnTo>
                  <a:cubicBezTo>
                    <a:pt x="34220" y="71253"/>
                    <a:pt x="13594" y="40783"/>
                    <a:pt x="0" y="42189"/>
                  </a:cubicBezTo>
                  <a:lnTo>
                    <a:pt x="32345" y="4688"/>
                  </a:lnTo>
                  <a:cubicBezTo>
                    <a:pt x="33751" y="3281"/>
                    <a:pt x="34689" y="1406"/>
                    <a:pt x="36095" y="0"/>
                  </a:cubicBezTo>
                  <a:cubicBezTo>
                    <a:pt x="37502" y="15469"/>
                    <a:pt x="38439" y="28595"/>
                    <a:pt x="38439" y="28595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1" name="Google Shape;2471;p39"/>
            <p:cNvSpPr/>
            <p:nvPr/>
          </p:nvSpPr>
          <p:spPr>
            <a:xfrm>
              <a:off x="4135032" y="5997805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34221" y="22032"/>
                  </a:moveTo>
                  <a:cubicBezTo>
                    <a:pt x="34221" y="22032"/>
                    <a:pt x="31877" y="27658"/>
                    <a:pt x="29533" y="32345"/>
                  </a:cubicBezTo>
                  <a:cubicBezTo>
                    <a:pt x="21095" y="20626"/>
                    <a:pt x="9375" y="7032"/>
                    <a:pt x="0" y="4219"/>
                  </a:cubicBezTo>
                  <a:lnTo>
                    <a:pt x="4688" y="0"/>
                  </a:lnTo>
                  <a:lnTo>
                    <a:pt x="34221" y="22032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2" name="Google Shape;2472;p39"/>
            <p:cNvSpPr/>
            <p:nvPr/>
          </p:nvSpPr>
          <p:spPr>
            <a:xfrm>
              <a:off x="4132688" y="5822484"/>
              <a:ext cx="126568" cy="220323"/>
            </a:xfrm>
            <a:custGeom>
              <a:avLst/>
              <a:gdLst/>
              <a:ahLst/>
              <a:cxnLst/>
              <a:rect l="l" t="t" r="r" b="b"/>
              <a:pathLst>
                <a:path w="126568" h="220322" extrusionOk="0">
                  <a:moveTo>
                    <a:pt x="60940" y="0"/>
                  </a:moveTo>
                  <a:lnTo>
                    <a:pt x="69847" y="7032"/>
                  </a:lnTo>
                  <a:cubicBezTo>
                    <a:pt x="69847" y="7032"/>
                    <a:pt x="84379" y="7032"/>
                    <a:pt x="85785" y="19688"/>
                  </a:cubicBezTo>
                  <a:cubicBezTo>
                    <a:pt x="87192" y="32345"/>
                    <a:pt x="100786" y="37502"/>
                    <a:pt x="100786" y="37502"/>
                  </a:cubicBezTo>
                  <a:cubicBezTo>
                    <a:pt x="100786" y="37502"/>
                    <a:pt x="110630" y="47346"/>
                    <a:pt x="110630" y="52034"/>
                  </a:cubicBezTo>
                  <a:cubicBezTo>
                    <a:pt x="110630" y="56722"/>
                    <a:pt x="118130" y="65159"/>
                    <a:pt x="118130" y="65628"/>
                  </a:cubicBezTo>
                  <a:cubicBezTo>
                    <a:pt x="118130" y="66097"/>
                    <a:pt x="125631" y="81098"/>
                    <a:pt x="124224" y="83910"/>
                  </a:cubicBezTo>
                  <a:cubicBezTo>
                    <a:pt x="122818" y="86723"/>
                    <a:pt x="132194" y="98442"/>
                    <a:pt x="129381" y="102661"/>
                  </a:cubicBezTo>
                  <a:cubicBezTo>
                    <a:pt x="127037" y="106411"/>
                    <a:pt x="125162" y="110630"/>
                    <a:pt x="123287" y="114849"/>
                  </a:cubicBezTo>
                  <a:cubicBezTo>
                    <a:pt x="123287" y="114849"/>
                    <a:pt x="112036" y="136881"/>
                    <a:pt x="105942" y="141100"/>
                  </a:cubicBezTo>
                  <a:cubicBezTo>
                    <a:pt x="99849" y="145319"/>
                    <a:pt x="73129" y="180008"/>
                    <a:pt x="73129" y="180008"/>
                  </a:cubicBezTo>
                  <a:cubicBezTo>
                    <a:pt x="73129" y="180008"/>
                    <a:pt x="44533" y="213291"/>
                    <a:pt x="44533" y="223604"/>
                  </a:cubicBezTo>
                  <a:cubicBezTo>
                    <a:pt x="44533" y="223604"/>
                    <a:pt x="16407" y="176727"/>
                    <a:pt x="0" y="178133"/>
                  </a:cubicBezTo>
                  <a:lnTo>
                    <a:pt x="32345" y="140631"/>
                  </a:lnTo>
                  <a:cubicBezTo>
                    <a:pt x="32345" y="140631"/>
                    <a:pt x="37971" y="134537"/>
                    <a:pt x="38439" y="130787"/>
                  </a:cubicBezTo>
                  <a:cubicBezTo>
                    <a:pt x="38908" y="127037"/>
                    <a:pt x="53909" y="110161"/>
                    <a:pt x="61409" y="109693"/>
                  </a:cubicBezTo>
                  <a:cubicBezTo>
                    <a:pt x="61409" y="109693"/>
                    <a:pt x="62815" y="99849"/>
                    <a:pt x="59534" y="99380"/>
                  </a:cubicBezTo>
                  <a:cubicBezTo>
                    <a:pt x="56253" y="98911"/>
                    <a:pt x="53440" y="91410"/>
                    <a:pt x="53440" y="91410"/>
                  </a:cubicBezTo>
                  <a:cubicBezTo>
                    <a:pt x="53440" y="91410"/>
                    <a:pt x="31877" y="66097"/>
                    <a:pt x="31877" y="50159"/>
                  </a:cubicBezTo>
                  <a:cubicBezTo>
                    <a:pt x="31877" y="34221"/>
                    <a:pt x="60940" y="0"/>
                    <a:pt x="60940" y="0"/>
                  </a:cubicBez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3" name="Google Shape;2473;p39"/>
            <p:cNvSpPr/>
            <p:nvPr/>
          </p:nvSpPr>
          <p:spPr>
            <a:xfrm>
              <a:off x="4190123" y="5845923"/>
              <a:ext cx="14063" cy="18751"/>
            </a:xfrm>
            <a:custGeom>
              <a:avLst/>
              <a:gdLst/>
              <a:ahLst/>
              <a:cxnLst/>
              <a:rect l="l" t="t" r="r" b="b"/>
              <a:pathLst>
                <a:path w="14063" h="18750" extrusionOk="0">
                  <a:moveTo>
                    <a:pt x="16631" y="0"/>
                  </a:moveTo>
                  <a:cubicBezTo>
                    <a:pt x="16631" y="0"/>
                    <a:pt x="-3995" y="15001"/>
                    <a:pt x="693" y="20157"/>
                  </a:cubicBezTo>
                  <a:cubicBezTo>
                    <a:pt x="5381" y="25314"/>
                    <a:pt x="16631" y="0"/>
                    <a:pt x="16631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4" name="Google Shape;2474;p39"/>
            <p:cNvSpPr/>
            <p:nvPr/>
          </p:nvSpPr>
          <p:spPr>
            <a:xfrm>
              <a:off x="4207691" y="5902852"/>
              <a:ext cx="42189" cy="4688"/>
            </a:xfrm>
            <a:custGeom>
              <a:avLst/>
              <a:gdLst/>
              <a:ahLst/>
              <a:cxnLst/>
              <a:rect l="l" t="t" r="r" b="b"/>
              <a:pathLst>
                <a:path w="42189" h="4687" extrusionOk="0">
                  <a:moveTo>
                    <a:pt x="0" y="5417"/>
                  </a:moveTo>
                  <a:cubicBezTo>
                    <a:pt x="0" y="5417"/>
                    <a:pt x="37971" y="-6771"/>
                    <a:pt x="42189" y="5417"/>
                  </a:cubicBezTo>
                  <a:lnTo>
                    <a:pt x="0" y="541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5" name="Google Shape;2475;p39"/>
            <p:cNvSpPr/>
            <p:nvPr/>
          </p:nvSpPr>
          <p:spPr>
            <a:xfrm>
              <a:off x="3836643" y="6552361"/>
              <a:ext cx="131256" cy="37502"/>
            </a:xfrm>
            <a:custGeom>
              <a:avLst/>
              <a:gdLst/>
              <a:ahLst/>
              <a:cxnLst/>
              <a:rect l="l" t="t" r="r" b="b"/>
              <a:pathLst>
                <a:path w="131255" h="37501" extrusionOk="0">
                  <a:moveTo>
                    <a:pt x="135725" y="3281"/>
                  </a:moveTo>
                  <a:cubicBezTo>
                    <a:pt x="135725" y="3281"/>
                    <a:pt x="115099" y="16876"/>
                    <a:pt x="104786" y="14532"/>
                  </a:cubicBezTo>
                  <a:cubicBezTo>
                    <a:pt x="97754" y="13594"/>
                    <a:pt x="90723" y="15001"/>
                    <a:pt x="84160" y="17813"/>
                  </a:cubicBezTo>
                  <a:cubicBezTo>
                    <a:pt x="77129" y="25314"/>
                    <a:pt x="68222" y="31408"/>
                    <a:pt x="58378" y="34689"/>
                  </a:cubicBezTo>
                  <a:cubicBezTo>
                    <a:pt x="41971" y="40315"/>
                    <a:pt x="18532" y="37971"/>
                    <a:pt x="5406" y="33752"/>
                  </a:cubicBezTo>
                  <a:cubicBezTo>
                    <a:pt x="-688" y="31876"/>
                    <a:pt x="-1156" y="29064"/>
                    <a:pt x="1656" y="25782"/>
                  </a:cubicBezTo>
                  <a:cubicBezTo>
                    <a:pt x="16188" y="28595"/>
                    <a:pt x="48065" y="34220"/>
                    <a:pt x="56503" y="30001"/>
                  </a:cubicBezTo>
                  <a:cubicBezTo>
                    <a:pt x="65878" y="24845"/>
                    <a:pt x="75253" y="19220"/>
                    <a:pt x="83691" y="13126"/>
                  </a:cubicBezTo>
                  <a:cubicBezTo>
                    <a:pt x="83691" y="13126"/>
                    <a:pt x="104786" y="10313"/>
                    <a:pt x="107599" y="10313"/>
                  </a:cubicBezTo>
                  <a:cubicBezTo>
                    <a:pt x="116974" y="7501"/>
                    <a:pt x="125881" y="3750"/>
                    <a:pt x="134787" y="0"/>
                  </a:cubicBezTo>
                  <a:lnTo>
                    <a:pt x="135725" y="328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6" name="Google Shape;2476;p39"/>
            <p:cNvSpPr/>
            <p:nvPr/>
          </p:nvSpPr>
          <p:spPr>
            <a:xfrm>
              <a:off x="4037059" y="6583300"/>
              <a:ext cx="56253" cy="14063"/>
            </a:xfrm>
            <a:custGeom>
              <a:avLst/>
              <a:gdLst/>
              <a:ahLst/>
              <a:cxnLst/>
              <a:rect l="l" t="t" r="r" b="b"/>
              <a:pathLst>
                <a:path w="56252" h="14063" extrusionOk="0">
                  <a:moveTo>
                    <a:pt x="59065" y="0"/>
                  </a:moveTo>
                  <a:cubicBezTo>
                    <a:pt x="59065" y="937"/>
                    <a:pt x="59065" y="1406"/>
                    <a:pt x="59065" y="1406"/>
                  </a:cubicBezTo>
                  <a:cubicBezTo>
                    <a:pt x="59065" y="1406"/>
                    <a:pt x="54377" y="12188"/>
                    <a:pt x="27189" y="15938"/>
                  </a:cubicBezTo>
                  <a:cubicBezTo>
                    <a:pt x="0" y="19688"/>
                    <a:pt x="0" y="7032"/>
                    <a:pt x="0" y="7032"/>
                  </a:cubicBezTo>
                  <a:cubicBezTo>
                    <a:pt x="0" y="7032"/>
                    <a:pt x="0" y="5625"/>
                    <a:pt x="469" y="3750"/>
                  </a:cubicBezTo>
                  <a:cubicBezTo>
                    <a:pt x="8906" y="6563"/>
                    <a:pt x="27657" y="10313"/>
                    <a:pt x="59065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7" name="Google Shape;2477;p39"/>
            <p:cNvSpPr/>
            <p:nvPr/>
          </p:nvSpPr>
          <p:spPr>
            <a:xfrm>
              <a:off x="3933554" y="5843110"/>
              <a:ext cx="4688" cy="60940"/>
            </a:xfrm>
            <a:custGeom>
              <a:avLst/>
              <a:gdLst/>
              <a:ahLst/>
              <a:cxnLst/>
              <a:rect l="l" t="t" r="r" b="b"/>
              <a:pathLst>
                <a:path w="4687" h="60940" extrusionOk="0">
                  <a:moveTo>
                    <a:pt x="6000" y="0"/>
                  </a:moveTo>
                  <a:cubicBezTo>
                    <a:pt x="6000" y="0"/>
                    <a:pt x="6000" y="55315"/>
                    <a:pt x="1313" y="60940"/>
                  </a:cubicBezTo>
                  <a:cubicBezTo>
                    <a:pt x="-3375" y="66566"/>
                    <a:pt x="6000" y="0"/>
                    <a:pt x="600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8" name="Google Shape;2478;p39"/>
            <p:cNvSpPr/>
            <p:nvPr/>
          </p:nvSpPr>
          <p:spPr>
            <a:xfrm>
              <a:off x="4159408" y="5860923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0" y="0"/>
                  </a:moveTo>
                  <a:lnTo>
                    <a:pt x="7032" y="19688"/>
                  </a:lnTo>
                  <a:cubicBezTo>
                    <a:pt x="7032" y="19688"/>
                    <a:pt x="9844" y="0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9" name="Google Shape;2479;p39"/>
            <p:cNvSpPr/>
            <p:nvPr/>
          </p:nvSpPr>
          <p:spPr>
            <a:xfrm>
              <a:off x="3982212" y="5633569"/>
              <a:ext cx="4688" cy="14063"/>
            </a:xfrm>
            <a:custGeom>
              <a:avLst/>
              <a:gdLst/>
              <a:ahLst/>
              <a:cxnLst/>
              <a:rect l="l" t="t" r="r" b="b"/>
              <a:pathLst>
                <a:path w="4687" h="14063" extrusionOk="0">
                  <a:moveTo>
                    <a:pt x="4688" y="14063"/>
                  </a:moveTo>
                  <a:cubicBezTo>
                    <a:pt x="6563" y="9375"/>
                    <a:pt x="1875" y="5157"/>
                    <a:pt x="938" y="0"/>
                  </a:cubicBezTo>
                  <a:cubicBezTo>
                    <a:pt x="469" y="1406"/>
                    <a:pt x="0" y="2813"/>
                    <a:pt x="0" y="4219"/>
                  </a:cubicBezTo>
                  <a:cubicBezTo>
                    <a:pt x="469" y="7969"/>
                    <a:pt x="3281" y="11251"/>
                    <a:pt x="3750" y="15001"/>
                  </a:cubicBezTo>
                  <a:cubicBezTo>
                    <a:pt x="4219" y="14532"/>
                    <a:pt x="4688" y="14532"/>
                    <a:pt x="4688" y="14063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0" name="Google Shape;2480;p39"/>
            <p:cNvSpPr/>
            <p:nvPr/>
          </p:nvSpPr>
          <p:spPr>
            <a:xfrm>
              <a:off x="3971899" y="5648855"/>
              <a:ext cx="93754" cy="56253"/>
            </a:xfrm>
            <a:custGeom>
              <a:avLst/>
              <a:gdLst/>
              <a:ahLst/>
              <a:cxnLst/>
              <a:rect l="l" t="t" r="r" b="b"/>
              <a:pathLst>
                <a:path w="93754" h="56252" extrusionOk="0">
                  <a:moveTo>
                    <a:pt x="96098" y="51280"/>
                  </a:moveTo>
                  <a:cubicBezTo>
                    <a:pt x="94223" y="43780"/>
                    <a:pt x="94692" y="35342"/>
                    <a:pt x="93286" y="27841"/>
                  </a:cubicBezTo>
                  <a:cubicBezTo>
                    <a:pt x="91879" y="20341"/>
                    <a:pt x="85785" y="12372"/>
                    <a:pt x="78285" y="11903"/>
                  </a:cubicBezTo>
                  <a:cubicBezTo>
                    <a:pt x="75003" y="11903"/>
                    <a:pt x="71253" y="13310"/>
                    <a:pt x="68909" y="10497"/>
                  </a:cubicBezTo>
                  <a:cubicBezTo>
                    <a:pt x="67503" y="9091"/>
                    <a:pt x="67034" y="6747"/>
                    <a:pt x="66097" y="4872"/>
                  </a:cubicBezTo>
                  <a:cubicBezTo>
                    <a:pt x="60940" y="-3566"/>
                    <a:pt x="44533" y="653"/>
                    <a:pt x="37971" y="4872"/>
                  </a:cubicBezTo>
                  <a:cubicBezTo>
                    <a:pt x="28126" y="11434"/>
                    <a:pt x="14532" y="25498"/>
                    <a:pt x="1406" y="22216"/>
                  </a:cubicBezTo>
                  <a:cubicBezTo>
                    <a:pt x="938" y="23622"/>
                    <a:pt x="0" y="25498"/>
                    <a:pt x="0" y="26904"/>
                  </a:cubicBezTo>
                  <a:cubicBezTo>
                    <a:pt x="13126" y="31123"/>
                    <a:pt x="27189" y="16591"/>
                    <a:pt x="37502" y="9559"/>
                  </a:cubicBezTo>
                  <a:cubicBezTo>
                    <a:pt x="44065" y="4872"/>
                    <a:pt x="60472" y="653"/>
                    <a:pt x="65628" y="9559"/>
                  </a:cubicBezTo>
                  <a:cubicBezTo>
                    <a:pt x="66566" y="11434"/>
                    <a:pt x="67034" y="13778"/>
                    <a:pt x="68441" y="15185"/>
                  </a:cubicBezTo>
                  <a:cubicBezTo>
                    <a:pt x="70785" y="17528"/>
                    <a:pt x="74535" y="16591"/>
                    <a:pt x="77816" y="16591"/>
                  </a:cubicBezTo>
                  <a:cubicBezTo>
                    <a:pt x="85316" y="16591"/>
                    <a:pt x="90942" y="24560"/>
                    <a:pt x="92348" y="32529"/>
                  </a:cubicBezTo>
                  <a:cubicBezTo>
                    <a:pt x="93754" y="40498"/>
                    <a:pt x="93754" y="48467"/>
                    <a:pt x="95629" y="56436"/>
                  </a:cubicBezTo>
                  <a:cubicBezTo>
                    <a:pt x="95161" y="55030"/>
                    <a:pt x="95161" y="53155"/>
                    <a:pt x="96098" y="5128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1" name="Google Shape;2481;p39"/>
            <p:cNvSpPr/>
            <p:nvPr/>
          </p:nvSpPr>
          <p:spPr>
            <a:xfrm>
              <a:off x="4067997" y="5686645"/>
              <a:ext cx="32814" cy="14063"/>
            </a:xfrm>
            <a:custGeom>
              <a:avLst/>
              <a:gdLst/>
              <a:ahLst/>
              <a:cxnLst/>
              <a:rect l="l" t="t" r="r" b="b"/>
              <a:pathLst>
                <a:path w="32813" h="14063" extrusionOk="0">
                  <a:moveTo>
                    <a:pt x="36564" y="4583"/>
                  </a:moveTo>
                  <a:cubicBezTo>
                    <a:pt x="35158" y="8334"/>
                    <a:pt x="31876" y="12084"/>
                    <a:pt x="28126" y="11146"/>
                  </a:cubicBezTo>
                  <a:cubicBezTo>
                    <a:pt x="24376" y="10209"/>
                    <a:pt x="22501" y="5990"/>
                    <a:pt x="19688" y="3177"/>
                  </a:cubicBezTo>
                  <a:cubicBezTo>
                    <a:pt x="15938" y="-104"/>
                    <a:pt x="10782" y="-1042"/>
                    <a:pt x="6563" y="1302"/>
                  </a:cubicBezTo>
                  <a:cubicBezTo>
                    <a:pt x="2344" y="3646"/>
                    <a:pt x="0" y="8334"/>
                    <a:pt x="0" y="13021"/>
                  </a:cubicBezTo>
                  <a:cubicBezTo>
                    <a:pt x="938" y="10209"/>
                    <a:pt x="3281" y="7396"/>
                    <a:pt x="5625" y="5990"/>
                  </a:cubicBezTo>
                  <a:cubicBezTo>
                    <a:pt x="9844" y="3646"/>
                    <a:pt x="15001" y="4583"/>
                    <a:pt x="18751" y="7865"/>
                  </a:cubicBezTo>
                  <a:cubicBezTo>
                    <a:pt x="21564" y="10677"/>
                    <a:pt x="23439" y="14896"/>
                    <a:pt x="27189" y="15834"/>
                  </a:cubicBezTo>
                  <a:cubicBezTo>
                    <a:pt x="30939" y="16771"/>
                    <a:pt x="34220" y="13021"/>
                    <a:pt x="35627" y="9271"/>
                  </a:cubicBezTo>
                  <a:cubicBezTo>
                    <a:pt x="36095" y="6927"/>
                    <a:pt x="36564" y="4583"/>
                    <a:pt x="37033" y="2239"/>
                  </a:cubicBezTo>
                  <a:cubicBezTo>
                    <a:pt x="37033" y="2708"/>
                    <a:pt x="36564" y="3646"/>
                    <a:pt x="36564" y="4583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2" name="Google Shape;2482;p39"/>
            <p:cNvSpPr/>
            <p:nvPr/>
          </p:nvSpPr>
          <p:spPr>
            <a:xfrm>
              <a:off x="4105499" y="5652320"/>
              <a:ext cx="9375" cy="28126"/>
            </a:xfrm>
            <a:custGeom>
              <a:avLst/>
              <a:gdLst/>
              <a:ahLst/>
              <a:cxnLst/>
              <a:rect l="l" t="t" r="r" b="b"/>
              <a:pathLst>
                <a:path w="9375" h="28126" extrusionOk="0">
                  <a:moveTo>
                    <a:pt x="10313" y="5625"/>
                  </a:moveTo>
                  <a:cubicBezTo>
                    <a:pt x="7501" y="12657"/>
                    <a:pt x="2813" y="19220"/>
                    <a:pt x="938" y="26720"/>
                  </a:cubicBezTo>
                  <a:cubicBezTo>
                    <a:pt x="469" y="28126"/>
                    <a:pt x="469" y="30001"/>
                    <a:pt x="0" y="31408"/>
                  </a:cubicBezTo>
                  <a:cubicBezTo>
                    <a:pt x="1875" y="23908"/>
                    <a:pt x="6563" y="17813"/>
                    <a:pt x="9375" y="10313"/>
                  </a:cubicBezTo>
                  <a:cubicBezTo>
                    <a:pt x="10782" y="7032"/>
                    <a:pt x="11251" y="3750"/>
                    <a:pt x="11719" y="0"/>
                  </a:cubicBezTo>
                  <a:cubicBezTo>
                    <a:pt x="11719" y="1875"/>
                    <a:pt x="10782" y="3750"/>
                    <a:pt x="10313" y="562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3" name="Google Shape;2483;p39"/>
            <p:cNvSpPr/>
            <p:nvPr/>
          </p:nvSpPr>
          <p:spPr>
            <a:xfrm>
              <a:off x="1042547" y="3909429"/>
              <a:ext cx="342203" cy="356266"/>
            </a:xfrm>
            <a:custGeom>
              <a:avLst/>
              <a:gdLst/>
              <a:ahLst/>
              <a:cxnLst/>
              <a:rect l="l" t="t" r="r" b="b"/>
              <a:pathLst>
                <a:path w="342203" h="356266" extrusionOk="0">
                  <a:moveTo>
                    <a:pt x="0" y="0"/>
                  </a:moveTo>
                  <a:lnTo>
                    <a:pt x="346891" y="0"/>
                  </a:lnTo>
                  <a:lnTo>
                    <a:pt x="346891" y="359548"/>
                  </a:lnTo>
                  <a:lnTo>
                    <a:pt x="0" y="359548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4" name="Google Shape;2484;p39"/>
            <p:cNvSpPr/>
            <p:nvPr/>
          </p:nvSpPr>
          <p:spPr>
            <a:xfrm>
              <a:off x="1487880" y="3909429"/>
              <a:ext cx="346891" cy="356266"/>
            </a:xfrm>
            <a:custGeom>
              <a:avLst/>
              <a:gdLst/>
              <a:ahLst/>
              <a:cxnLst/>
              <a:rect l="l" t="t" r="r" b="b"/>
              <a:pathLst>
                <a:path w="346890" h="356266" extrusionOk="0">
                  <a:moveTo>
                    <a:pt x="0" y="0"/>
                  </a:moveTo>
                  <a:lnTo>
                    <a:pt x="346891" y="0"/>
                  </a:lnTo>
                  <a:lnTo>
                    <a:pt x="346891" y="359548"/>
                  </a:lnTo>
                  <a:lnTo>
                    <a:pt x="0" y="359548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5" name="Google Shape;2485;p39"/>
            <p:cNvSpPr/>
            <p:nvPr/>
          </p:nvSpPr>
          <p:spPr>
            <a:xfrm>
              <a:off x="1933213" y="3909429"/>
              <a:ext cx="346891" cy="356266"/>
            </a:xfrm>
            <a:custGeom>
              <a:avLst/>
              <a:gdLst/>
              <a:ahLst/>
              <a:cxnLst/>
              <a:rect l="l" t="t" r="r" b="b"/>
              <a:pathLst>
                <a:path w="346890" h="356266" extrusionOk="0">
                  <a:moveTo>
                    <a:pt x="0" y="0"/>
                  </a:moveTo>
                  <a:lnTo>
                    <a:pt x="346891" y="0"/>
                  </a:lnTo>
                  <a:lnTo>
                    <a:pt x="346891" y="359548"/>
                  </a:lnTo>
                  <a:lnTo>
                    <a:pt x="0" y="359548"/>
                  </a:lnTo>
                  <a:close/>
                </a:path>
              </a:pathLst>
            </a:custGeom>
            <a:solidFill>
              <a:srgbClr val="FFA68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6" name="Google Shape;2486;p39"/>
            <p:cNvSpPr/>
            <p:nvPr/>
          </p:nvSpPr>
          <p:spPr>
            <a:xfrm>
              <a:off x="2378546" y="3909429"/>
              <a:ext cx="346891" cy="356266"/>
            </a:xfrm>
            <a:custGeom>
              <a:avLst/>
              <a:gdLst/>
              <a:ahLst/>
              <a:cxnLst/>
              <a:rect l="l" t="t" r="r" b="b"/>
              <a:pathLst>
                <a:path w="346890" h="356266" extrusionOk="0">
                  <a:moveTo>
                    <a:pt x="0" y="0"/>
                  </a:moveTo>
                  <a:lnTo>
                    <a:pt x="346891" y="0"/>
                  </a:lnTo>
                  <a:lnTo>
                    <a:pt x="346891" y="359548"/>
                  </a:lnTo>
                  <a:lnTo>
                    <a:pt x="0" y="359548"/>
                  </a:lnTo>
                  <a:close/>
                </a:path>
              </a:pathLst>
            </a:custGeom>
            <a:solidFill>
              <a:srgbClr val="FFA68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7" name="Google Shape;2487;p39"/>
            <p:cNvSpPr/>
            <p:nvPr/>
          </p:nvSpPr>
          <p:spPr>
            <a:xfrm>
              <a:off x="2823878" y="3909429"/>
              <a:ext cx="346891" cy="356266"/>
            </a:xfrm>
            <a:custGeom>
              <a:avLst/>
              <a:gdLst/>
              <a:ahLst/>
              <a:cxnLst/>
              <a:rect l="l" t="t" r="r" b="b"/>
              <a:pathLst>
                <a:path w="346890" h="356266" extrusionOk="0">
                  <a:moveTo>
                    <a:pt x="0" y="0"/>
                  </a:moveTo>
                  <a:lnTo>
                    <a:pt x="346891" y="0"/>
                  </a:lnTo>
                  <a:lnTo>
                    <a:pt x="346891" y="359548"/>
                  </a:lnTo>
                  <a:lnTo>
                    <a:pt x="0" y="359548"/>
                  </a:lnTo>
                  <a:close/>
                </a:path>
              </a:pathLst>
            </a:custGeom>
            <a:solidFill>
              <a:srgbClr val="FFA68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8" name="Google Shape;2488;p39"/>
            <p:cNvSpPr/>
            <p:nvPr/>
          </p:nvSpPr>
          <p:spPr>
            <a:xfrm>
              <a:off x="2865680" y="3775674"/>
              <a:ext cx="492210" cy="492210"/>
            </a:xfrm>
            <a:custGeom>
              <a:avLst/>
              <a:gdLst/>
              <a:ahLst/>
              <a:cxnLst/>
              <a:rect l="l" t="t" r="r" b="b"/>
              <a:pathLst>
                <a:path w="492209" h="492209" extrusionOk="0">
                  <a:moveTo>
                    <a:pt x="0" y="209279"/>
                  </a:moveTo>
                  <a:lnTo>
                    <a:pt x="276645" y="0"/>
                  </a:lnTo>
                  <a:lnTo>
                    <a:pt x="493561" y="286739"/>
                  </a:lnTo>
                  <a:lnTo>
                    <a:pt x="216915" y="496018"/>
                  </a:lnTo>
                  <a:close/>
                </a:path>
              </a:pathLst>
            </a:custGeom>
            <a:solidFill>
              <a:srgbClr val="FFA68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9" name="Google Shape;2489;p39"/>
            <p:cNvSpPr/>
            <p:nvPr/>
          </p:nvSpPr>
          <p:spPr>
            <a:xfrm>
              <a:off x="1157865" y="3946930"/>
              <a:ext cx="112505" cy="112505"/>
            </a:xfrm>
            <a:custGeom>
              <a:avLst/>
              <a:gdLst/>
              <a:ahLst/>
              <a:cxnLst/>
              <a:rect l="l" t="t" r="r" b="b"/>
              <a:pathLst>
                <a:path w="112505" h="112505" extrusionOk="0">
                  <a:moveTo>
                    <a:pt x="58128" y="0"/>
                  </a:moveTo>
                  <a:cubicBezTo>
                    <a:pt x="26251" y="0"/>
                    <a:pt x="0" y="25782"/>
                    <a:pt x="0" y="58128"/>
                  </a:cubicBezTo>
                  <a:cubicBezTo>
                    <a:pt x="0" y="90473"/>
                    <a:pt x="25782" y="116255"/>
                    <a:pt x="58128" y="116255"/>
                  </a:cubicBezTo>
                  <a:cubicBezTo>
                    <a:pt x="90004" y="116255"/>
                    <a:pt x="116255" y="90473"/>
                    <a:pt x="116255" y="58128"/>
                  </a:cubicBezTo>
                  <a:cubicBezTo>
                    <a:pt x="116255" y="58128"/>
                    <a:pt x="116255" y="58128"/>
                    <a:pt x="116255" y="58128"/>
                  </a:cubicBezTo>
                  <a:cubicBezTo>
                    <a:pt x="116255" y="25782"/>
                    <a:pt x="90473" y="0"/>
                    <a:pt x="58128" y="0"/>
                  </a:cubicBezTo>
                  <a:cubicBezTo>
                    <a:pt x="58128" y="0"/>
                    <a:pt x="58128" y="0"/>
                    <a:pt x="58128" y="0"/>
                  </a:cubicBezTo>
                  <a:close/>
                  <a:moveTo>
                    <a:pt x="97973" y="73597"/>
                  </a:moveTo>
                  <a:cubicBezTo>
                    <a:pt x="95629" y="72660"/>
                    <a:pt x="91410" y="72660"/>
                    <a:pt x="89535" y="70784"/>
                  </a:cubicBezTo>
                  <a:cubicBezTo>
                    <a:pt x="88598" y="69847"/>
                    <a:pt x="89067" y="66097"/>
                    <a:pt x="89067" y="66097"/>
                  </a:cubicBezTo>
                  <a:cubicBezTo>
                    <a:pt x="91879" y="66097"/>
                    <a:pt x="95161" y="65628"/>
                    <a:pt x="97504" y="64222"/>
                  </a:cubicBezTo>
                  <a:cubicBezTo>
                    <a:pt x="98442" y="63753"/>
                    <a:pt x="97973" y="63284"/>
                    <a:pt x="97504" y="62347"/>
                  </a:cubicBezTo>
                  <a:cubicBezTo>
                    <a:pt x="94692" y="57190"/>
                    <a:pt x="95629" y="50627"/>
                    <a:pt x="95629" y="45002"/>
                  </a:cubicBezTo>
                  <a:cubicBezTo>
                    <a:pt x="96098" y="40314"/>
                    <a:pt x="93754" y="35627"/>
                    <a:pt x="90004" y="32814"/>
                  </a:cubicBezTo>
                  <a:cubicBezTo>
                    <a:pt x="87191" y="31408"/>
                    <a:pt x="84379" y="30939"/>
                    <a:pt x="81097" y="30939"/>
                  </a:cubicBezTo>
                  <a:cubicBezTo>
                    <a:pt x="78754" y="30939"/>
                    <a:pt x="76410" y="31408"/>
                    <a:pt x="74066" y="31876"/>
                  </a:cubicBezTo>
                  <a:cubicBezTo>
                    <a:pt x="62347" y="36564"/>
                    <a:pt x="69378" y="52502"/>
                    <a:pt x="65159" y="61409"/>
                  </a:cubicBezTo>
                  <a:cubicBezTo>
                    <a:pt x="64690" y="62815"/>
                    <a:pt x="63284" y="63284"/>
                    <a:pt x="65159" y="64222"/>
                  </a:cubicBezTo>
                  <a:cubicBezTo>
                    <a:pt x="67503" y="65159"/>
                    <a:pt x="70316" y="66097"/>
                    <a:pt x="73128" y="66097"/>
                  </a:cubicBezTo>
                  <a:cubicBezTo>
                    <a:pt x="73128" y="66097"/>
                    <a:pt x="73128" y="69847"/>
                    <a:pt x="73128" y="69847"/>
                  </a:cubicBezTo>
                  <a:cubicBezTo>
                    <a:pt x="72660" y="71253"/>
                    <a:pt x="69847" y="72191"/>
                    <a:pt x="68909" y="72660"/>
                  </a:cubicBezTo>
                  <a:cubicBezTo>
                    <a:pt x="67503" y="73128"/>
                    <a:pt x="65628" y="73597"/>
                    <a:pt x="64222" y="74066"/>
                  </a:cubicBezTo>
                  <a:cubicBezTo>
                    <a:pt x="63753" y="74066"/>
                    <a:pt x="63284" y="75003"/>
                    <a:pt x="63753" y="75472"/>
                  </a:cubicBezTo>
                  <a:cubicBezTo>
                    <a:pt x="63753" y="75941"/>
                    <a:pt x="64222" y="75941"/>
                    <a:pt x="64222" y="75941"/>
                  </a:cubicBezTo>
                  <a:cubicBezTo>
                    <a:pt x="65159" y="75941"/>
                    <a:pt x="66566" y="76410"/>
                    <a:pt x="67503" y="76878"/>
                  </a:cubicBezTo>
                  <a:cubicBezTo>
                    <a:pt x="72191" y="78285"/>
                    <a:pt x="76878" y="80629"/>
                    <a:pt x="80160" y="83910"/>
                  </a:cubicBezTo>
                  <a:cubicBezTo>
                    <a:pt x="83441" y="87191"/>
                    <a:pt x="85316" y="91879"/>
                    <a:pt x="85785" y="96098"/>
                  </a:cubicBezTo>
                  <a:cubicBezTo>
                    <a:pt x="85785" y="97504"/>
                    <a:pt x="85316" y="98442"/>
                    <a:pt x="84379" y="99380"/>
                  </a:cubicBezTo>
                  <a:lnTo>
                    <a:pt x="82973" y="100317"/>
                  </a:lnTo>
                  <a:cubicBezTo>
                    <a:pt x="82504" y="100317"/>
                    <a:pt x="82035" y="100317"/>
                    <a:pt x="82035" y="100317"/>
                  </a:cubicBezTo>
                  <a:cubicBezTo>
                    <a:pt x="82035" y="100317"/>
                    <a:pt x="82035" y="99848"/>
                    <a:pt x="82035" y="99848"/>
                  </a:cubicBezTo>
                  <a:cubicBezTo>
                    <a:pt x="82035" y="91879"/>
                    <a:pt x="76878" y="84379"/>
                    <a:pt x="69378" y="81566"/>
                  </a:cubicBezTo>
                  <a:cubicBezTo>
                    <a:pt x="65628" y="80160"/>
                    <a:pt x="61409" y="80160"/>
                    <a:pt x="57659" y="78754"/>
                  </a:cubicBezTo>
                  <a:cubicBezTo>
                    <a:pt x="56253" y="78285"/>
                    <a:pt x="54378" y="77816"/>
                    <a:pt x="53909" y="76410"/>
                  </a:cubicBezTo>
                  <a:cubicBezTo>
                    <a:pt x="53440" y="75003"/>
                    <a:pt x="53440" y="73597"/>
                    <a:pt x="53440" y="72191"/>
                  </a:cubicBezTo>
                  <a:cubicBezTo>
                    <a:pt x="53440" y="71253"/>
                    <a:pt x="53440" y="69847"/>
                    <a:pt x="53440" y="68909"/>
                  </a:cubicBezTo>
                  <a:cubicBezTo>
                    <a:pt x="53440" y="67972"/>
                    <a:pt x="55315" y="66566"/>
                    <a:pt x="55784" y="66097"/>
                  </a:cubicBezTo>
                  <a:cubicBezTo>
                    <a:pt x="57190" y="63284"/>
                    <a:pt x="57659" y="60471"/>
                    <a:pt x="57659" y="57190"/>
                  </a:cubicBezTo>
                  <a:cubicBezTo>
                    <a:pt x="60003" y="57659"/>
                    <a:pt x="60471" y="53440"/>
                    <a:pt x="60940" y="52034"/>
                  </a:cubicBezTo>
                  <a:cubicBezTo>
                    <a:pt x="61409" y="50627"/>
                    <a:pt x="62347" y="46408"/>
                    <a:pt x="60471" y="45471"/>
                  </a:cubicBezTo>
                  <a:cubicBezTo>
                    <a:pt x="60940" y="44064"/>
                    <a:pt x="61409" y="42658"/>
                    <a:pt x="61878" y="41252"/>
                  </a:cubicBezTo>
                  <a:cubicBezTo>
                    <a:pt x="62815" y="37502"/>
                    <a:pt x="62347" y="33752"/>
                    <a:pt x="61409" y="30470"/>
                  </a:cubicBezTo>
                  <a:cubicBezTo>
                    <a:pt x="59065" y="23439"/>
                    <a:pt x="52502" y="18751"/>
                    <a:pt x="45002" y="18751"/>
                  </a:cubicBezTo>
                  <a:cubicBezTo>
                    <a:pt x="37502" y="18282"/>
                    <a:pt x="30470" y="22501"/>
                    <a:pt x="27189" y="29533"/>
                  </a:cubicBezTo>
                  <a:cubicBezTo>
                    <a:pt x="26251" y="33283"/>
                    <a:pt x="25782" y="37033"/>
                    <a:pt x="26251" y="40783"/>
                  </a:cubicBezTo>
                  <a:cubicBezTo>
                    <a:pt x="26251" y="42658"/>
                    <a:pt x="26720" y="44064"/>
                    <a:pt x="27657" y="45940"/>
                  </a:cubicBezTo>
                  <a:cubicBezTo>
                    <a:pt x="25782" y="46877"/>
                    <a:pt x="26251" y="50627"/>
                    <a:pt x="26720" y="52034"/>
                  </a:cubicBezTo>
                  <a:cubicBezTo>
                    <a:pt x="27189" y="53440"/>
                    <a:pt x="27657" y="58596"/>
                    <a:pt x="30001" y="57659"/>
                  </a:cubicBezTo>
                  <a:cubicBezTo>
                    <a:pt x="30001" y="60003"/>
                    <a:pt x="30470" y="62347"/>
                    <a:pt x="30939" y="64222"/>
                  </a:cubicBezTo>
                  <a:cubicBezTo>
                    <a:pt x="31408" y="65628"/>
                    <a:pt x="32345" y="67034"/>
                    <a:pt x="33283" y="67972"/>
                  </a:cubicBezTo>
                  <a:cubicBezTo>
                    <a:pt x="33752" y="68441"/>
                    <a:pt x="34220" y="68441"/>
                    <a:pt x="33752" y="69378"/>
                  </a:cubicBezTo>
                  <a:cubicBezTo>
                    <a:pt x="33752" y="71722"/>
                    <a:pt x="33752" y="74066"/>
                    <a:pt x="33283" y="75941"/>
                  </a:cubicBezTo>
                  <a:cubicBezTo>
                    <a:pt x="32814" y="78285"/>
                    <a:pt x="28126" y="78754"/>
                    <a:pt x="26251" y="79222"/>
                  </a:cubicBezTo>
                  <a:cubicBezTo>
                    <a:pt x="22501" y="79691"/>
                    <a:pt x="18282" y="80629"/>
                    <a:pt x="14532" y="82504"/>
                  </a:cubicBezTo>
                  <a:cubicBezTo>
                    <a:pt x="469" y="58596"/>
                    <a:pt x="8438" y="27657"/>
                    <a:pt x="32345" y="13594"/>
                  </a:cubicBezTo>
                  <a:cubicBezTo>
                    <a:pt x="39846" y="8907"/>
                    <a:pt x="48752" y="6563"/>
                    <a:pt x="57190" y="6563"/>
                  </a:cubicBezTo>
                  <a:cubicBezTo>
                    <a:pt x="70316" y="6563"/>
                    <a:pt x="83441" y="11719"/>
                    <a:pt x="92817" y="21095"/>
                  </a:cubicBezTo>
                  <a:cubicBezTo>
                    <a:pt x="102661" y="30470"/>
                    <a:pt x="107817" y="43596"/>
                    <a:pt x="107817" y="56721"/>
                  </a:cubicBezTo>
                  <a:cubicBezTo>
                    <a:pt x="107817" y="63753"/>
                    <a:pt x="106411" y="70316"/>
                    <a:pt x="103598" y="76410"/>
                  </a:cubicBezTo>
                  <a:cubicBezTo>
                    <a:pt x="102192" y="75472"/>
                    <a:pt x="100317" y="74066"/>
                    <a:pt x="97973" y="73597"/>
                  </a:cubicBezTo>
                  <a:lnTo>
                    <a:pt x="97973" y="735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0" name="Google Shape;2490;p39"/>
            <p:cNvSpPr/>
            <p:nvPr/>
          </p:nvSpPr>
          <p:spPr>
            <a:xfrm>
              <a:off x="1174272" y="4128345"/>
              <a:ext cx="84379" cy="84379"/>
            </a:xfrm>
            <a:custGeom>
              <a:avLst/>
              <a:gdLst/>
              <a:ahLst/>
              <a:cxnLst/>
              <a:rect l="l" t="t" r="r" b="b"/>
              <a:pathLst>
                <a:path w="84378" h="84378" extrusionOk="0">
                  <a:moveTo>
                    <a:pt x="47346" y="84379"/>
                  </a:moveTo>
                  <a:lnTo>
                    <a:pt x="47346" y="20157"/>
                  </a:lnTo>
                  <a:lnTo>
                    <a:pt x="76878" y="49690"/>
                  </a:lnTo>
                  <a:lnTo>
                    <a:pt x="84379" y="42189"/>
                  </a:lnTo>
                  <a:lnTo>
                    <a:pt x="42189" y="0"/>
                  </a:lnTo>
                  <a:lnTo>
                    <a:pt x="0" y="42189"/>
                  </a:lnTo>
                  <a:lnTo>
                    <a:pt x="7500" y="49690"/>
                  </a:lnTo>
                  <a:lnTo>
                    <a:pt x="37033" y="20626"/>
                  </a:lnTo>
                  <a:lnTo>
                    <a:pt x="37033" y="84847"/>
                  </a:lnTo>
                  <a:lnTo>
                    <a:pt x="47346" y="84847"/>
                  </a:lnTo>
                  <a:close/>
                </a:path>
              </a:pathLst>
            </a:custGeom>
            <a:solidFill>
              <a:srgbClr val="FFA68A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1" name="Google Shape;2491;p39"/>
            <p:cNvSpPr/>
            <p:nvPr/>
          </p:nvSpPr>
          <p:spPr>
            <a:xfrm>
              <a:off x="1619605" y="4128345"/>
              <a:ext cx="84379" cy="84379"/>
            </a:xfrm>
            <a:custGeom>
              <a:avLst/>
              <a:gdLst/>
              <a:ahLst/>
              <a:cxnLst/>
              <a:rect l="l" t="t" r="r" b="b"/>
              <a:pathLst>
                <a:path w="84378" h="84378" extrusionOk="0">
                  <a:moveTo>
                    <a:pt x="47346" y="84379"/>
                  </a:moveTo>
                  <a:lnTo>
                    <a:pt x="47346" y="20157"/>
                  </a:lnTo>
                  <a:lnTo>
                    <a:pt x="76878" y="49690"/>
                  </a:lnTo>
                  <a:lnTo>
                    <a:pt x="84379" y="42189"/>
                  </a:lnTo>
                  <a:lnTo>
                    <a:pt x="42189" y="0"/>
                  </a:lnTo>
                  <a:lnTo>
                    <a:pt x="0" y="42189"/>
                  </a:lnTo>
                  <a:lnTo>
                    <a:pt x="7500" y="49690"/>
                  </a:lnTo>
                  <a:lnTo>
                    <a:pt x="37033" y="20626"/>
                  </a:lnTo>
                  <a:lnTo>
                    <a:pt x="37033" y="84847"/>
                  </a:lnTo>
                  <a:lnTo>
                    <a:pt x="47346" y="84847"/>
                  </a:lnTo>
                  <a:close/>
                </a:path>
              </a:pathLst>
            </a:custGeom>
            <a:solidFill>
              <a:srgbClr val="FFA68A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2" name="Google Shape;2492;p39"/>
            <p:cNvSpPr/>
            <p:nvPr/>
          </p:nvSpPr>
          <p:spPr>
            <a:xfrm>
              <a:off x="1636598" y="3988111"/>
              <a:ext cx="60940" cy="42189"/>
            </a:xfrm>
            <a:custGeom>
              <a:avLst/>
              <a:gdLst/>
              <a:ahLst/>
              <a:cxnLst/>
              <a:rect l="l" t="t" r="r" b="b"/>
              <a:pathLst>
                <a:path w="60940" h="42189" extrusionOk="0">
                  <a:moveTo>
                    <a:pt x="26603" y="5697"/>
                  </a:moveTo>
                  <a:cubicBezTo>
                    <a:pt x="26134" y="5228"/>
                    <a:pt x="25196" y="5228"/>
                    <a:pt x="24728" y="5228"/>
                  </a:cubicBezTo>
                  <a:cubicBezTo>
                    <a:pt x="24728" y="5228"/>
                    <a:pt x="24728" y="5228"/>
                    <a:pt x="24259" y="5697"/>
                  </a:cubicBezTo>
                  <a:lnTo>
                    <a:pt x="352" y="37573"/>
                  </a:lnTo>
                  <a:cubicBezTo>
                    <a:pt x="-117" y="38042"/>
                    <a:pt x="-117" y="38979"/>
                    <a:pt x="352" y="39448"/>
                  </a:cubicBezTo>
                  <a:cubicBezTo>
                    <a:pt x="352" y="39448"/>
                    <a:pt x="820" y="39917"/>
                    <a:pt x="1289" y="39917"/>
                  </a:cubicBezTo>
                  <a:lnTo>
                    <a:pt x="43478" y="43667"/>
                  </a:lnTo>
                  <a:cubicBezTo>
                    <a:pt x="43947" y="43667"/>
                    <a:pt x="44885" y="43198"/>
                    <a:pt x="44885" y="42729"/>
                  </a:cubicBezTo>
                  <a:cubicBezTo>
                    <a:pt x="44885" y="42261"/>
                    <a:pt x="44885" y="42261"/>
                    <a:pt x="44885" y="41792"/>
                  </a:cubicBezTo>
                  <a:lnTo>
                    <a:pt x="26603" y="5697"/>
                  </a:lnTo>
                  <a:lnTo>
                    <a:pt x="26603" y="5697"/>
                  </a:lnTo>
                  <a:close/>
                  <a:moveTo>
                    <a:pt x="53792" y="22572"/>
                  </a:moveTo>
                  <a:cubicBezTo>
                    <a:pt x="53323" y="22104"/>
                    <a:pt x="52385" y="22104"/>
                    <a:pt x="51916" y="22104"/>
                  </a:cubicBezTo>
                  <a:cubicBezTo>
                    <a:pt x="51916" y="22104"/>
                    <a:pt x="51916" y="22104"/>
                    <a:pt x="51448" y="22572"/>
                  </a:cubicBezTo>
                  <a:lnTo>
                    <a:pt x="44885" y="29135"/>
                  </a:lnTo>
                  <a:cubicBezTo>
                    <a:pt x="44416" y="29604"/>
                    <a:pt x="44416" y="30073"/>
                    <a:pt x="44885" y="30541"/>
                  </a:cubicBezTo>
                  <a:lnTo>
                    <a:pt x="51448" y="43667"/>
                  </a:lnTo>
                  <a:cubicBezTo>
                    <a:pt x="51448" y="44136"/>
                    <a:pt x="51916" y="44136"/>
                    <a:pt x="52385" y="44136"/>
                  </a:cubicBezTo>
                  <a:lnTo>
                    <a:pt x="64104" y="45073"/>
                  </a:lnTo>
                  <a:cubicBezTo>
                    <a:pt x="64573" y="45073"/>
                    <a:pt x="65511" y="44605"/>
                    <a:pt x="65511" y="44136"/>
                  </a:cubicBezTo>
                  <a:cubicBezTo>
                    <a:pt x="65511" y="43667"/>
                    <a:pt x="65511" y="43667"/>
                    <a:pt x="65511" y="43198"/>
                  </a:cubicBezTo>
                  <a:lnTo>
                    <a:pt x="53792" y="22572"/>
                  </a:lnTo>
                  <a:lnTo>
                    <a:pt x="53792" y="22572"/>
                  </a:lnTo>
                  <a:close/>
                  <a:moveTo>
                    <a:pt x="56604" y="12259"/>
                  </a:moveTo>
                  <a:cubicBezTo>
                    <a:pt x="59417" y="12259"/>
                    <a:pt x="62229" y="9915"/>
                    <a:pt x="62698" y="7103"/>
                  </a:cubicBezTo>
                  <a:cubicBezTo>
                    <a:pt x="63167" y="3821"/>
                    <a:pt x="61292" y="540"/>
                    <a:pt x="58010" y="71"/>
                  </a:cubicBezTo>
                  <a:cubicBezTo>
                    <a:pt x="54729" y="-398"/>
                    <a:pt x="51448" y="1478"/>
                    <a:pt x="50979" y="4759"/>
                  </a:cubicBezTo>
                  <a:cubicBezTo>
                    <a:pt x="50510" y="8040"/>
                    <a:pt x="52385" y="11322"/>
                    <a:pt x="55667" y="11791"/>
                  </a:cubicBezTo>
                  <a:cubicBezTo>
                    <a:pt x="56135" y="12259"/>
                    <a:pt x="56135" y="12259"/>
                    <a:pt x="56604" y="122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3" name="Google Shape;2493;p39"/>
            <p:cNvSpPr/>
            <p:nvPr/>
          </p:nvSpPr>
          <p:spPr>
            <a:xfrm>
              <a:off x="1602729" y="3950212"/>
              <a:ext cx="117193" cy="112505"/>
            </a:xfrm>
            <a:custGeom>
              <a:avLst/>
              <a:gdLst/>
              <a:ahLst/>
              <a:cxnLst/>
              <a:rect l="l" t="t" r="r" b="b"/>
              <a:pathLst>
                <a:path w="117192" h="112505" extrusionOk="0">
                  <a:moveTo>
                    <a:pt x="110630" y="25314"/>
                  </a:moveTo>
                  <a:lnTo>
                    <a:pt x="93285" y="23907"/>
                  </a:lnTo>
                  <a:lnTo>
                    <a:pt x="91879" y="6563"/>
                  </a:lnTo>
                  <a:cubicBezTo>
                    <a:pt x="91410" y="2813"/>
                    <a:pt x="88129" y="0"/>
                    <a:pt x="84379" y="0"/>
                  </a:cubicBezTo>
                  <a:lnTo>
                    <a:pt x="6563" y="7032"/>
                  </a:lnTo>
                  <a:cubicBezTo>
                    <a:pt x="2813" y="7500"/>
                    <a:pt x="0" y="10782"/>
                    <a:pt x="0" y="14532"/>
                  </a:cubicBezTo>
                  <a:cubicBezTo>
                    <a:pt x="0" y="14532"/>
                    <a:pt x="0" y="14532"/>
                    <a:pt x="0" y="14532"/>
                  </a:cubicBezTo>
                  <a:lnTo>
                    <a:pt x="7032" y="91879"/>
                  </a:lnTo>
                  <a:cubicBezTo>
                    <a:pt x="7500" y="95629"/>
                    <a:pt x="10782" y="98442"/>
                    <a:pt x="14532" y="98442"/>
                  </a:cubicBezTo>
                  <a:cubicBezTo>
                    <a:pt x="14532" y="98442"/>
                    <a:pt x="14532" y="98442"/>
                    <a:pt x="14532" y="98442"/>
                  </a:cubicBezTo>
                  <a:lnTo>
                    <a:pt x="18751" y="97973"/>
                  </a:lnTo>
                  <a:lnTo>
                    <a:pt x="18282" y="102192"/>
                  </a:lnTo>
                  <a:cubicBezTo>
                    <a:pt x="17813" y="105942"/>
                    <a:pt x="20626" y="109693"/>
                    <a:pt x="24845" y="109693"/>
                  </a:cubicBezTo>
                  <a:cubicBezTo>
                    <a:pt x="24845" y="109693"/>
                    <a:pt x="24845" y="109693"/>
                    <a:pt x="24845" y="109693"/>
                  </a:cubicBezTo>
                  <a:lnTo>
                    <a:pt x="102661" y="116724"/>
                  </a:lnTo>
                  <a:cubicBezTo>
                    <a:pt x="106411" y="117193"/>
                    <a:pt x="110161" y="114380"/>
                    <a:pt x="110161" y="110161"/>
                  </a:cubicBezTo>
                  <a:lnTo>
                    <a:pt x="117193" y="32814"/>
                  </a:lnTo>
                  <a:cubicBezTo>
                    <a:pt x="117662" y="29064"/>
                    <a:pt x="114849" y="25314"/>
                    <a:pt x="110630" y="25314"/>
                  </a:cubicBezTo>
                  <a:cubicBezTo>
                    <a:pt x="111099" y="25314"/>
                    <a:pt x="110630" y="25314"/>
                    <a:pt x="110630" y="25314"/>
                  </a:cubicBezTo>
                  <a:lnTo>
                    <a:pt x="110630" y="25314"/>
                  </a:lnTo>
                  <a:close/>
                  <a:moveTo>
                    <a:pt x="14532" y="69847"/>
                  </a:moveTo>
                  <a:cubicBezTo>
                    <a:pt x="13594" y="69847"/>
                    <a:pt x="12657" y="69378"/>
                    <a:pt x="12657" y="68441"/>
                  </a:cubicBezTo>
                  <a:lnTo>
                    <a:pt x="7969" y="15938"/>
                  </a:lnTo>
                  <a:cubicBezTo>
                    <a:pt x="7969" y="15001"/>
                    <a:pt x="8438" y="14063"/>
                    <a:pt x="9375" y="14063"/>
                  </a:cubicBezTo>
                  <a:cubicBezTo>
                    <a:pt x="9375" y="14063"/>
                    <a:pt x="9375" y="14063"/>
                    <a:pt x="9375" y="14063"/>
                  </a:cubicBezTo>
                  <a:lnTo>
                    <a:pt x="82504" y="7500"/>
                  </a:lnTo>
                  <a:cubicBezTo>
                    <a:pt x="83441" y="7500"/>
                    <a:pt x="84379" y="7969"/>
                    <a:pt x="84379" y="8907"/>
                  </a:cubicBezTo>
                  <a:lnTo>
                    <a:pt x="85785" y="22970"/>
                  </a:lnTo>
                  <a:lnTo>
                    <a:pt x="32814" y="18282"/>
                  </a:lnTo>
                  <a:cubicBezTo>
                    <a:pt x="29064" y="17813"/>
                    <a:pt x="25314" y="20626"/>
                    <a:pt x="25314" y="24845"/>
                  </a:cubicBezTo>
                  <a:cubicBezTo>
                    <a:pt x="25314" y="24845"/>
                    <a:pt x="25314" y="24845"/>
                    <a:pt x="25314" y="24845"/>
                  </a:cubicBezTo>
                  <a:lnTo>
                    <a:pt x="21564" y="69378"/>
                  </a:lnTo>
                  <a:lnTo>
                    <a:pt x="14532" y="69847"/>
                  </a:lnTo>
                  <a:lnTo>
                    <a:pt x="14532" y="69847"/>
                  </a:lnTo>
                  <a:close/>
                  <a:moveTo>
                    <a:pt x="109224" y="34689"/>
                  </a:moveTo>
                  <a:lnTo>
                    <a:pt x="104536" y="87191"/>
                  </a:lnTo>
                  <a:cubicBezTo>
                    <a:pt x="104536" y="88129"/>
                    <a:pt x="103598" y="89067"/>
                    <a:pt x="102661" y="88598"/>
                  </a:cubicBezTo>
                  <a:lnTo>
                    <a:pt x="97973" y="88129"/>
                  </a:lnTo>
                  <a:lnTo>
                    <a:pt x="30001" y="82035"/>
                  </a:lnTo>
                  <a:cubicBezTo>
                    <a:pt x="29064" y="82035"/>
                    <a:pt x="28126" y="81097"/>
                    <a:pt x="28126" y="80160"/>
                  </a:cubicBezTo>
                  <a:cubicBezTo>
                    <a:pt x="28126" y="80160"/>
                    <a:pt x="28126" y="80160"/>
                    <a:pt x="28126" y="80160"/>
                  </a:cubicBezTo>
                  <a:lnTo>
                    <a:pt x="29064" y="68441"/>
                  </a:lnTo>
                  <a:lnTo>
                    <a:pt x="32814" y="27658"/>
                  </a:lnTo>
                  <a:cubicBezTo>
                    <a:pt x="32814" y="26720"/>
                    <a:pt x="33752" y="25782"/>
                    <a:pt x="34689" y="25782"/>
                  </a:cubicBezTo>
                  <a:cubicBezTo>
                    <a:pt x="34689" y="25782"/>
                    <a:pt x="34689" y="25782"/>
                    <a:pt x="34689" y="25782"/>
                  </a:cubicBezTo>
                  <a:lnTo>
                    <a:pt x="86254" y="30470"/>
                  </a:lnTo>
                  <a:lnTo>
                    <a:pt x="93754" y="30939"/>
                  </a:lnTo>
                  <a:lnTo>
                    <a:pt x="107349" y="32345"/>
                  </a:lnTo>
                  <a:cubicBezTo>
                    <a:pt x="108755" y="32814"/>
                    <a:pt x="109224" y="33752"/>
                    <a:pt x="109224" y="34689"/>
                  </a:cubicBezTo>
                  <a:lnTo>
                    <a:pt x="109224" y="346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4" name="Google Shape;2494;p39"/>
            <p:cNvSpPr/>
            <p:nvPr/>
          </p:nvSpPr>
          <p:spPr>
            <a:xfrm>
              <a:off x="1042547" y="4622898"/>
              <a:ext cx="787536" cy="590652"/>
            </a:xfrm>
            <a:custGeom>
              <a:avLst/>
              <a:gdLst/>
              <a:ahLst/>
              <a:cxnLst/>
              <a:rect l="l" t="t" r="r" b="b"/>
              <a:pathLst>
                <a:path w="787535" h="590651" extrusionOk="0">
                  <a:moveTo>
                    <a:pt x="0" y="0"/>
                  </a:moveTo>
                  <a:lnTo>
                    <a:pt x="792224" y="0"/>
                  </a:lnTo>
                  <a:lnTo>
                    <a:pt x="792224" y="590652"/>
                  </a:lnTo>
                  <a:lnTo>
                    <a:pt x="0" y="590652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5" name="Google Shape;2495;p39"/>
            <p:cNvSpPr/>
            <p:nvPr/>
          </p:nvSpPr>
          <p:spPr>
            <a:xfrm>
              <a:off x="2053218" y="4375856"/>
              <a:ext cx="1200055" cy="890665"/>
            </a:xfrm>
            <a:custGeom>
              <a:avLst/>
              <a:gdLst/>
              <a:ahLst/>
              <a:cxnLst/>
              <a:rect l="l" t="t" r="r" b="b"/>
              <a:pathLst>
                <a:path w="1200054" h="890665" extrusionOk="0">
                  <a:moveTo>
                    <a:pt x="0" y="0"/>
                  </a:moveTo>
                  <a:lnTo>
                    <a:pt x="1201930" y="0"/>
                  </a:lnTo>
                  <a:lnTo>
                    <a:pt x="1201930" y="893947"/>
                  </a:lnTo>
                  <a:lnTo>
                    <a:pt x="0" y="893947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6" name="Google Shape;2496;p39"/>
            <p:cNvSpPr/>
            <p:nvPr/>
          </p:nvSpPr>
          <p:spPr>
            <a:xfrm>
              <a:off x="2364483" y="4660400"/>
              <a:ext cx="46877" cy="553150"/>
            </a:xfrm>
            <a:custGeom>
              <a:avLst/>
              <a:gdLst/>
              <a:ahLst/>
              <a:cxnLst/>
              <a:rect l="l" t="t" r="r" b="b"/>
              <a:pathLst>
                <a:path w="46877" h="553150" extrusionOk="0">
                  <a:moveTo>
                    <a:pt x="0" y="0"/>
                  </a:moveTo>
                  <a:lnTo>
                    <a:pt x="49221" y="0"/>
                  </a:lnTo>
                  <a:lnTo>
                    <a:pt x="49221" y="553150"/>
                  </a:lnTo>
                  <a:lnTo>
                    <a:pt x="0" y="553150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7" name="Google Shape;2497;p39"/>
            <p:cNvSpPr/>
            <p:nvPr/>
          </p:nvSpPr>
          <p:spPr>
            <a:xfrm>
              <a:off x="3389685" y="4262413"/>
              <a:ext cx="520336" cy="2189162"/>
            </a:xfrm>
            <a:custGeom>
              <a:avLst/>
              <a:gdLst/>
              <a:ahLst/>
              <a:cxnLst/>
              <a:rect l="l" t="t" r="r" b="b"/>
              <a:pathLst>
                <a:path w="520336" h="2189161" extrusionOk="0">
                  <a:moveTo>
                    <a:pt x="0" y="27189"/>
                  </a:moveTo>
                  <a:lnTo>
                    <a:pt x="48284" y="0"/>
                  </a:lnTo>
                  <a:lnTo>
                    <a:pt x="70785" y="13594"/>
                  </a:lnTo>
                  <a:lnTo>
                    <a:pt x="522211" y="2187287"/>
                  </a:lnTo>
                  <a:lnTo>
                    <a:pt x="495491" y="2192444"/>
                  </a:lnTo>
                  <a:lnTo>
                    <a:pt x="438770" y="2143691"/>
                  </a:lnTo>
                  <a:close/>
                </a:path>
              </a:pathLst>
            </a:custGeom>
            <a:solidFill>
              <a:srgbClr val="1A66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8" name="Google Shape;2498;p39"/>
            <p:cNvSpPr/>
            <p:nvPr/>
          </p:nvSpPr>
          <p:spPr>
            <a:xfrm>
              <a:off x="3437969" y="4262413"/>
              <a:ext cx="473459" cy="2189162"/>
            </a:xfrm>
            <a:custGeom>
              <a:avLst/>
              <a:gdLst/>
              <a:ahLst/>
              <a:cxnLst/>
              <a:rect l="l" t="t" r="r" b="b"/>
              <a:pathLst>
                <a:path w="473459" h="2189161" extrusionOk="0">
                  <a:moveTo>
                    <a:pt x="0" y="0"/>
                  </a:moveTo>
                  <a:lnTo>
                    <a:pt x="447208" y="2192444"/>
                  </a:lnTo>
                  <a:lnTo>
                    <a:pt x="473928" y="2187287"/>
                  </a:lnTo>
                  <a:lnTo>
                    <a:pt x="22501" y="13594"/>
                  </a:lnTo>
                  <a:close/>
                </a:path>
              </a:pathLst>
            </a:custGeom>
            <a:solidFill>
              <a:srgbClr val="1A66B1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9" name="Google Shape;2499;p39"/>
            <p:cNvSpPr/>
            <p:nvPr/>
          </p:nvSpPr>
          <p:spPr>
            <a:xfrm>
              <a:off x="3105610" y="4381013"/>
              <a:ext cx="342203" cy="56253"/>
            </a:xfrm>
            <a:custGeom>
              <a:avLst/>
              <a:gdLst/>
              <a:ahLst/>
              <a:cxnLst/>
              <a:rect l="l" t="t" r="r" b="b"/>
              <a:pathLst>
                <a:path w="342203" h="56252" extrusionOk="0">
                  <a:moveTo>
                    <a:pt x="0" y="0"/>
                  </a:moveTo>
                  <a:lnTo>
                    <a:pt x="343609" y="33283"/>
                  </a:lnTo>
                  <a:lnTo>
                    <a:pt x="343609" y="59534"/>
                  </a:lnTo>
                  <a:lnTo>
                    <a:pt x="1406" y="30001"/>
                  </a:lnTo>
                  <a:close/>
                </a:path>
              </a:pathLst>
            </a:custGeom>
            <a:solidFill>
              <a:srgbClr val="FF9A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0" name="Google Shape;2500;p39"/>
            <p:cNvSpPr/>
            <p:nvPr/>
          </p:nvSpPr>
          <p:spPr>
            <a:xfrm>
              <a:off x="3137018" y="4704933"/>
              <a:ext cx="365642" cy="37502"/>
            </a:xfrm>
            <a:custGeom>
              <a:avLst/>
              <a:gdLst/>
              <a:ahLst/>
              <a:cxnLst/>
              <a:rect l="l" t="t" r="r" b="b"/>
              <a:pathLst>
                <a:path w="365641" h="37501" extrusionOk="0">
                  <a:moveTo>
                    <a:pt x="4688" y="0"/>
                  </a:moveTo>
                  <a:lnTo>
                    <a:pt x="369392" y="0"/>
                  </a:lnTo>
                  <a:lnTo>
                    <a:pt x="369392" y="38908"/>
                  </a:lnTo>
                  <a:lnTo>
                    <a:pt x="0" y="38908"/>
                  </a:lnTo>
                  <a:close/>
                </a:path>
              </a:pathLst>
            </a:custGeom>
            <a:solidFill>
              <a:srgbClr val="1A66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1" name="Google Shape;2501;p39"/>
            <p:cNvSpPr/>
            <p:nvPr/>
          </p:nvSpPr>
          <p:spPr>
            <a:xfrm>
              <a:off x="3175457" y="5029792"/>
              <a:ext cx="412519" cy="56253"/>
            </a:xfrm>
            <a:custGeom>
              <a:avLst/>
              <a:gdLst/>
              <a:ahLst/>
              <a:cxnLst/>
              <a:rect l="l" t="t" r="r" b="b"/>
              <a:pathLst>
                <a:path w="412518" h="56252" extrusionOk="0">
                  <a:moveTo>
                    <a:pt x="0" y="15001"/>
                  </a:moveTo>
                  <a:lnTo>
                    <a:pt x="367517" y="0"/>
                  </a:lnTo>
                  <a:lnTo>
                    <a:pt x="413925" y="15001"/>
                  </a:lnTo>
                  <a:lnTo>
                    <a:pt x="413925" y="39846"/>
                  </a:lnTo>
                  <a:lnTo>
                    <a:pt x="86723" y="56721"/>
                  </a:lnTo>
                  <a:lnTo>
                    <a:pt x="2813" y="56721"/>
                  </a:lnTo>
                  <a:close/>
                </a:path>
              </a:pathLst>
            </a:custGeom>
            <a:solidFill>
              <a:srgbClr val="1A66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2" name="Google Shape;2502;p39"/>
            <p:cNvSpPr/>
            <p:nvPr/>
          </p:nvSpPr>
          <p:spPr>
            <a:xfrm>
              <a:off x="3262180" y="5044793"/>
              <a:ext cx="323452" cy="37502"/>
            </a:xfrm>
            <a:custGeom>
              <a:avLst/>
              <a:gdLst/>
              <a:ahLst/>
              <a:cxnLst/>
              <a:rect l="l" t="t" r="r" b="b"/>
              <a:pathLst>
                <a:path w="323452" h="37501" extrusionOk="0">
                  <a:moveTo>
                    <a:pt x="4688" y="20157"/>
                  </a:moveTo>
                  <a:lnTo>
                    <a:pt x="327202" y="0"/>
                  </a:lnTo>
                  <a:lnTo>
                    <a:pt x="327202" y="24845"/>
                  </a:lnTo>
                  <a:lnTo>
                    <a:pt x="0" y="41721"/>
                  </a:lnTo>
                  <a:close/>
                </a:path>
              </a:pathLst>
            </a:custGeom>
            <a:solidFill>
              <a:srgbClr val="1A66B1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3" name="Google Shape;2503;p39"/>
            <p:cNvSpPr/>
            <p:nvPr/>
          </p:nvSpPr>
          <p:spPr>
            <a:xfrm>
              <a:off x="3175457" y="5044793"/>
              <a:ext cx="89067" cy="37502"/>
            </a:xfrm>
            <a:custGeom>
              <a:avLst/>
              <a:gdLst/>
              <a:ahLst/>
              <a:cxnLst/>
              <a:rect l="l" t="t" r="r" b="b"/>
              <a:pathLst>
                <a:path w="89066" h="37501" extrusionOk="0">
                  <a:moveTo>
                    <a:pt x="0" y="0"/>
                  </a:moveTo>
                  <a:lnTo>
                    <a:pt x="91410" y="20157"/>
                  </a:lnTo>
                  <a:lnTo>
                    <a:pt x="86723" y="41721"/>
                  </a:lnTo>
                  <a:lnTo>
                    <a:pt x="2813" y="41721"/>
                  </a:lnTo>
                  <a:close/>
                </a:path>
              </a:pathLst>
            </a:custGeom>
            <a:solidFill>
              <a:srgbClr val="1A66B1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4" name="Google Shape;2504;p39"/>
            <p:cNvSpPr/>
            <p:nvPr/>
          </p:nvSpPr>
          <p:spPr>
            <a:xfrm>
              <a:off x="3208740" y="5375276"/>
              <a:ext cx="450020" cy="79691"/>
            </a:xfrm>
            <a:custGeom>
              <a:avLst/>
              <a:gdLst/>
              <a:ahLst/>
              <a:cxnLst/>
              <a:rect l="l" t="t" r="r" b="b"/>
              <a:pathLst>
                <a:path w="450020" h="79691" extrusionOk="0">
                  <a:moveTo>
                    <a:pt x="0" y="37970"/>
                  </a:moveTo>
                  <a:lnTo>
                    <a:pt x="405956" y="0"/>
                  </a:lnTo>
                  <a:lnTo>
                    <a:pt x="450958" y="11719"/>
                  </a:lnTo>
                  <a:lnTo>
                    <a:pt x="450958" y="37970"/>
                  </a:lnTo>
                  <a:lnTo>
                    <a:pt x="88129" y="75941"/>
                  </a:lnTo>
                  <a:lnTo>
                    <a:pt x="0" y="83910"/>
                  </a:lnTo>
                  <a:close/>
                </a:path>
              </a:pathLst>
            </a:custGeom>
            <a:solidFill>
              <a:srgbClr val="1A66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5" name="Google Shape;2505;p39"/>
            <p:cNvSpPr/>
            <p:nvPr/>
          </p:nvSpPr>
          <p:spPr>
            <a:xfrm>
              <a:off x="3294994" y="5386996"/>
              <a:ext cx="360954" cy="60940"/>
            </a:xfrm>
            <a:custGeom>
              <a:avLst/>
              <a:gdLst/>
              <a:ahLst/>
              <a:cxnLst/>
              <a:rect l="l" t="t" r="r" b="b"/>
              <a:pathLst>
                <a:path w="360953" h="60940" extrusionOk="0">
                  <a:moveTo>
                    <a:pt x="0" y="42189"/>
                  </a:moveTo>
                  <a:lnTo>
                    <a:pt x="324390" y="9844"/>
                  </a:lnTo>
                  <a:lnTo>
                    <a:pt x="364704" y="0"/>
                  </a:lnTo>
                  <a:lnTo>
                    <a:pt x="364704" y="26251"/>
                  </a:lnTo>
                  <a:lnTo>
                    <a:pt x="1875" y="64222"/>
                  </a:lnTo>
                  <a:close/>
                </a:path>
              </a:pathLst>
            </a:custGeom>
            <a:solidFill>
              <a:srgbClr val="1A66B1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6" name="Google Shape;2506;p39"/>
            <p:cNvSpPr/>
            <p:nvPr/>
          </p:nvSpPr>
          <p:spPr>
            <a:xfrm>
              <a:off x="3203114" y="5429185"/>
              <a:ext cx="93754" cy="28126"/>
            </a:xfrm>
            <a:custGeom>
              <a:avLst/>
              <a:gdLst/>
              <a:ahLst/>
              <a:cxnLst/>
              <a:rect l="l" t="t" r="r" b="b"/>
              <a:pathLst>
                <a:path w="93754" h="28126" extrusionOk="0">
                  <a:moveTo>
                    <a:pt x="0" y="4688"/>
                  </a:moveTo>
                  <a:lnTo>
                    <a:pt x="91879" y="0"/>
                  </a:lnTo>
                  <a:lnTo>
                    <a:pt x="93754" y="22032"/>
                  </a:lnTo>
                  <a:lnTo>
                    <a:pt x="5625" y="3000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7" name="Google Shape;2507;p39"/>
            <p:cNvSpPr/>
            <p:nvPr/>
          </p:nvSpPr>
          <p:spPr>
            <a:xfrm>
              <a:off x="3227959" y="5718886"/>
              <a:ext cx="496898" cy="103130"/>
            </a:xfrm>
            <a:custGeom>
              <a:avLst/>
              <a:gdLst/>
              <a:ahLst/>
              <a:cxnLst/>
              <a:rect l="l" t="t" r="r" b="b"/>
              <a:pathLst>
                <a:path w="496897" h="103129" extrusionOk="0">
                  <a:moveTo>
                    <a:pt x="0" y="60472"/>
                  </a:moveTo>
                  <a:lnTo>
                    <a:pt x="457990" y="0"/>
                  </a:lnTo>
                  <a:lnTo>
                    <a:pt x="497367" y="15469"/>
                  </a:lnTo>
                  <a:lnTo>
                    <a:pt x="497367" y="45002"/>
                  </a:lnTo>
                  <a:lnTo>
                    <a:pt x="102192" y="104536"/>
                  </a:lnTo>
                  <a:lnTo>
                    <a:pt x="9375" y="104536"/>
                  </a:lnTo>
                  <a:close/>
                </a:path>
              </a:pathLst>
            </a:custGeom>
            <a:solidFill>
              <a:srgbClr val="1A66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8" name="Google Shape;2508;p39"/>
            <p:cNvSpPr/>
            <p:nvPr/>
          </p:nvSpPr>
          <p:spPr>
            <a:xfrm>
              <a:off x="3330152" y="5734355"/>
              <a:ext cx="393768" cy="89067"/>
            </a:xfrm>
            <a:custGeom>
              <a:avLst/>
              <a:gdLst/>
              <a:ahLst/>
              <a:cxnLst/>
              <a:rect l="l" t="t" r="r" b="b"/>
              <a:pathLst>
                <a:path w="393767" h="89066" extrusionOk="0">
                  <a:moveTo>
                    <a:pt x="0" y="70316"/>
                  </a:moveTo>
                  <a:lnTo>
                    <a:pt x="395174" y="0"/>
                  </a:lnTo>
                  <a:lnTo>
                    <a:pt x="395174" y="29533"/>
                  </a:lnTo>
                  <a:lnTo>
                    <a:pt x="0" y="8906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9" name="Google Shape;2509;p39"/>
            <p:cNvSpPr/>
            <p:nvPr/>
          </p:nvSpPr>
          <p:spPr>
            <a:xfrm>
              <a:off x="3233585" y="5804671"/>
              <a:ext cx="93754" cy="18751"/>
            </a:xfrm>
            <a:custGeom>
              <a:avLst/>
              <a:gdLst/>
              <a:ahLst/>
              <a:cxnLst/>
              <a:rect l="l" t="t" r="r" b="b"/>
              <a:pathLst>
                <a:path w="93754" h="18750" extrusionOk="0">
                  <a:moveTo>
                    <a:pt x="0" y="469"/>
                  </a:moveTo>
                  <a:lnTo>
                    <a:pt x="96567" y="0"/>
                  </a:lnTo>
                  <a:lnTo>
                    <a:pt x="96567" y="18751"/>
                  </a:lnTo>
                  <a:lnTo>
                    <a:pt x="3750" y="18751"/>
                  </a:lnTo>
                  <a:close/>
                </a:path>
              </a:pathLst>
            </a:custGeom>
            <a:solidFill>
              <a:srgbClr val="1A66B1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0" name="Google Shape;2510;p39"/>
            <p:cNvSpPr/>
            <p:nvPr/>
          </p:nvSpPr>
          <p:spPr>
            <a:xfrm>
              <a:off x="3255148" y="6063433"/>
              <a:ext cx="543775" cy="159382"/>
            </a:xfrm>
            <a:custGeom>
              <a:avLst/>
              <a:gdLst/>
              <a:ahLst/>
              <a:cxnLst/>
              <a:rect l="l" t="t" r="r" b="b"/>
              <a:pathLst>
                <a:path w="543774" h="159382" extrusionOk="0">
                  <a:moveTo>
                    <a:pt x="0" y="93286"/>
                  </a:moveTo>
                  <a:lnTo>
                    <a:pt x="502054" y="0"/>
                  </a:lnTo>
                  <a:lnTo>
                    <a:pt x="546587" y="25782"/>
                  </a:lnTo>
                  <a:lnTo>
                    <a:pt x="546587" y="46408"/>
                  </a:lnTo>
                  <a:lnTo>
                    <a:pt x="105942" y="153757"/>
                  </a:lnTo>
                  <a:lnTo>
                    <a:pt x="15000" y="160320"/>
                  </a:lnTo>
                  <a:close/>
                </a:path>
              </a:pathLst>
            </a:custGeom>
            <a:solidFill>
              <a:srgbClr val="1A66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1" name="Google Shape;2511;p39"/>
            <p:cNvSpPr/>
            <p:nvPr/>
          </p:nvSpPr>
          <p:spPr>
            <a:xfrm>
              <a:off x="3361090" y="6089215"/>
              <a:ext cx="440645" cy="126568"/>
            </a:xfrm>
            <a:custGeom>
              <a:avLst/>
              <a:gdLst/>
              <a:ahLst/>
              <a:cxnLst/>
              <a:rect l="l" t="t" r="r" b="b"/>
              <a:pathLst>
                <a:path w="440645" h="126568" extrusionOk="0">
                  <a:moveTo>
                    <a:pt x="0" y="106411"/>
                  </a:moveTo>
                  <a:lnTo>
                    <a:pt x="440645" y="0"/>
                  </a:lnTo>
                  <a:lnTo>
                    <a:pt x="440645" y="20626"/>
                  </a:lnTo>
                  <a:lnTo>
                    <a:pt x="0" y="127975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2" name="Google Shape;2512;p39"/>
            <p:cNvSpPr/>
            <p:nvPr/>
          </p:nvSpPr>
          <p:spPr>
            <a:xfrm>
              <a:off x="3264992" y="6195626"/>
              <a:ext cx="93754" cy="28126"/>
            </a:xfrm>
            <a:custGeom>
              <a:avLst/>
              <a:gdLst/>
              <a:ahLst/>
              <a:cxnLst/>
              <a:rect l="l" t="t" r="r" b="b"/>
              <a:pathLst>
                <a:path w="93754" h="28126" extrusionOk="0">
                  <a:moveTo>
                    <a:pt x="0" y="5156"/>
                  </a:moveTo>
                  <a:lnTo>
                    <a:pt x="96098" y="0"/>
                  </a:lnTo>
                  <a:lnTo>
                    <a:pt x="96098" y="21563"/>
                  </a:lnTo>
                  <a:lnTo>
                    <a:pt x="5156" y="28126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3" name="Google Shape;2513;p39"/>
            <p:cNvSpPr/>
            <p:nvPr/>
          </p:nvSpPr>
          <p:spPr>
            <a:xfrm>
              <a:off x="3096703" y="4235225"/>
              <a:ext cx="220323" cy="2362607"/>
            </a:xfrm>
            <a:custGeom>
              <a:avLst/>
              <a:gdLst/>
              <a:ahLst/>
              <a:cxnLst/>
              <a:rect l="l" t="t" r="r" b="b"/>
              <a:pathLst>
                <a:path w="220322" h="2362607" extrusionOk="0">
                  <a:moveTo>
                    <a:pt x="40783" y="0"/>
                  </a:moveTo>
                  <a:lnTo>
                    <a:pt x="0" y="8907"/>
                  </a:lnTo>
                  <a:lnTo>
                    <a:pt x="146726" y="2346669"/>
                  </a:lnTo>
                  <a:lnTo>
                    <a:pt x="189852" y="2362607"/>
                  </a:lnTo>
                  <a:lnTo>
                    <a:pt x="223604" y="2362607"/>
                  </a:lnTo>
                  <a:close/>
                </a:path>
              </a:pathLst>
            </a:custGeom>
            <a:solidFill>
              <a:srgbClr val="1A66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4" name="Google Shape;2514;p39"/>
            <p:cNvSpPr/>
            <p:nvPr/>
          </p:nvSpPr>
          <p:spPr>
            <a:xfrm>
              <a:off x="3117329" y="4235225"/>
              <a:ext cx="201572" cy="2362607"/>
            </a:xfrm>
            <a:custGeom>
              <a:avLst/>
              <a:gdLst/>
              <a:ahLst/>
              <a:cxnLst/>
              <a:rect l="l" t="t" r="r" b="b"/>
              <a:pathLst>
                <a:path w="201571" h="2362607" extrusionOk="0">
                  <a:moveTo>
                    <a:pt x="0" y="4688"/>
                  </a:moveTo>
                  <a:lnTo>
                    <a:pt x="169226" y="2362607"/>
                  </a:lnTo>
                  <a:lnTo>
                    <a:pt x="202978" y="2362607"/>
                  </a:lnTo>
                  <a:lnTo>
                    <a:pt x="20157" y="0"/>
                  </a:lnTo>
                  <a:close/>
                </a:path>
              </a:pathLst>
            </a:custGeom>
            <a:solidFill>
              <a:srgbClr val="1A66B1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5" name="Google Shape;2515;p39"/>
            <p:cNvSpPr/>
            <p:nvPr/>
          </p:nvSpPr>
          <p:spPr>
            <a:xfrm>
              <a:off x="2908019" y="3761260"/>
              <a:ext cx="492210" cy="492210"/>
            </a:xfrm>
            <a:custGeom>
              <a:avLst/>
              <a:gdLst/>
              <a:ahLst/>
              <a:cxnLst/>
              <a:rect l="l" t="t" r="r" b="b"/>
              <a:pathLst>
                <a:path w="492209" h="492209" extrusionOk="0">
                  <a:moveTo>
                    <a:pt x="0" y="209279"/>
                  </a:moveTo>
                  <a:lnTo>
                    <a:pt x="276645" y="0"/>
                  </a:lnTo>
                  <a:lnTo>
                    <a:pt x="493560" y="286739"/>
                  </a:lnTo>
                  <a:lnTo>
                    <a:pt x="216915" y="4960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6" name="Google Shape;2516;p39"/>
            <p:cNvSpPr/>
            <p:nvPr/>
          </p:nvSpPr>
          <p:spPr>
            <a:xfrm>
              <a:off x="2908019" y="3761260"/>
              <a:ext cx="492210" cy="492210"/>
            </a:xfrm>
            <a:custGeom>
              <a:avLst/>
              <a:gdLst/>
              <a:ahLst/>
              <a:cxnLst/>
              <a:rect l="l" t="t" r="r" b="b"/>
              <a:pathLst>
                <a:path w="492209" h="492209" extrusionOk="0">
                  <a:moveTo>
                    <a:pt x="0" y="209279"/>
                  </a:moveTo>
                  <a:lnTo>
                    <a:pt x="276645" y="0"/>
                  </a:lnTo>
                  <a:lnTo>
                    <a:pt x="493560" y="286739"/>
                  </a:lnTo>
                  <a:lnTo>
                    <a:pt x="216915" y="496018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7" name="Google Shape;2517;p39"/>
            <p:cNvSpPr/>
            <p:nvPr/>
          </p:nvSpPr>
          <p:spPr>
            <a:xfrm>
              <a:off x="3173582" y="4043497"/>
              <a:ext cx="65628" cy="70316"/>
            </a:xfrm>
            <a:custGeom>
              <a:avLst/>
              <a:gdLst/>
              <a:ahLst/>
              <a:cxnLst/>
              <a:rect l="l" t="t" r="r" b="b"/>
              <a:pathLst>
                <a:path w="65627" h="70315" extrusionOk="0">
                  <a:moveTo>
                    <a:pt x="62815" y="64690"/>
                  </a:moveTo>
                  <a:lnTo>
                    <a:pt x="24376" y="13594"/>
                  </a:lnTo>
                  <a:lnTo>
                    <a:pt x="65628" y="19220"/>
                  </a:lnTo>
                  <a:lnTo>
                    <a:pt x="67034" y="8438"/>
                  </a:lnTo>
                  <a:lnTo>
                    <a:pt x="7969" y="0"/>
                  </a:lnTo>
                  <a:lnTo>
                    <a:pt x="0" y="59065"/>
                  </a:lnTo>
                  <a:lnTo>
                    <a:pt x="10313" y="60471"/>
                  </a:lnTo>
                  <a:lnTo>
                    <a:pt x="16407" y="19220"/>
                  </a:lnTo>
                  <a:lnTo>
                    <a:pt x="55315" y="70316"/>
                  </a:lnTo>
                  <a:lnTo>
                    <a:pt x="62815" y="64690"/>
                  </a:lnTo>
                  <a:close/>
                </a:path>
              </a:pathLst>
            </a:custGeom>
            <a:solidFill>
              <a:srgbClr val="FFA68A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8" name="Google Shape;2518;p39"/>
            <p:cNvSpPr/>
            <p:nvPr/>
          </p:nvSpPr>
          <p:spPr>
            <a:xfrm>
              <a:off x="3058050" y="3899366"/>
              <a:ext cx="103130" cy="107817"/>
            </a:xfrm>
            <a:custGeom>
              <a:avLst/>
              <a:gdLst/>
              <a:ahLst/>
              <a:cxnLst/>
              <a:rect l="l" t="t" r="r" b="b"/>
              <a:pathLst>
                <a:path w="103129" h="107817" extrusionOk="0">
                  <a:moveTo>
                    <a:pt x="86937" y="96785"/>
                  </a:moveTo>
                  <a:cubicBezTo>
                    <a:pt x="63029" y="115067"/>
                    <a:pt x="28809" y="110379"/>
                    <a:pt x="10996" y="86472"/>
                  </a:cubicBezTo>
                  <a:cubicBezTo>
                    <a:pt x="2089" y="74753"/>
                    <a:pt x="-1661" y="59752"/>
                    <a:pt x="683" y="45220"/>
                  </a:cubicBezTo>
                  <a:cubicBezTo>
                    <a:pt x="1152" y="42876"/>
                    <a:pt x="3495" y="41001"/>
                    <a:pt x="5839" y="41470"/>
                  </a:cubicBezTo>
                  <a:cubicBezTo>
                    <a:pt x="5839" y="41470"/>
                    <a:pt x="5839" y="41470"/>
                    <a:pt x="5839" y="41470"/>
                  </a:cubicBezTo>
                  <a:cubicBezTo>
                    <a:pt x="8183" y="41939"/>
                    <a:pt x="10058" y="44283"/>
                    <a:pt x="9590" y="46627"/>
                  </a:cubicBezTo>
                  <a:cubicBezTo>
                    <a:pt x="5839" y="71471"/>
                    <a:pt x="22715" y="94910"/>
                    <a:pt x="47560" y="98660"/>
                  </a:cubicBezTo>
                  <a:cubicBezTo>
                    <a:pt x="59748" y="100535"/>
                    <a:pt x="72405" y="97254"/>
                    <a:pt x="82249" y="89754"/>
                  </a:cubicBezTo>
                  <a:cubicBezTo>
                    <a:pt x="101937" y="74284"/>
                    <a:pt x="105219" y="45220"/>
                    <a:pt x="89749" y="25532"/>
                  </a:cubicBezTo>
                  <a:cubicBezTo>
                    <a:pt x="75686" y="7719"/>
                    <a:pt x="50373" y="3031"/>
                    <a:pt x="30684" y="14750"/>
                  </a:cubicBezTo>
                  <a:lnTo>
                    <a:pt x="40997" y="28344"/>
                  </a:lnTo>
                  <a:cubicBezTo>
                    <a:pt x="42404" y="30220"/>
                    <a:pt x="41466" y="33032"/>
                    <a:pt x="39591" y="34439"/>
                  </a:cubicBezTo>
                  <a:cubicBezTo>
                    <a:pt x="37716" y="35376"/>
                    <a:pt x="35372" y="35376"/>
                    <a:pt x="33966" y="33501"/>
                  </a:cubicBezTo>
                  <a:lnTo>
                    <a:pt x="20840" y="16156"/>
                  </a:lnTo>
                  <a:cubicBezTo>
                    <a:pt x="19434" y="14281"/>
                    <a:pt x="19902" y="11469"/>
                    <a:pt x="21778" y="10062"/>
                  </a:cubicBezTo>
                  <a:cubicBezTo>
                    <a:pt x="46154" y="-7282"/>
                    <a:pt x="80374" y="-1657"/>
                    <a:pt x="97719" y="22719"/>
                  </a:cubicBezTo>
                  <a:cubicBezTo>
                    <a:pt x="114126" y="46627"/>
                    <a:pt x="109438" y="79441"/>
                    <a:pt x="86937" y="96785"/>
                  </a:cubicBezTo>
                  <a:lnTo>
                    <a:pt x="86937" y="96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9" name="Google Shape;2519;p39"/>
            <p:cNvSpPr/>
            <p:nvPr/>
          </p:nvSpPr>
          <p:spPr>
            <a:xfrm>
              <a:off x="3076893" y="3944542"/>
              <a:ext cx="42189" cy="14063"/>
            </a:xfrm>
            <a:custGeom>
              <a:avLst/>
              <a:gdLst/>
              <a:ahLst/>
              <a:cxnLst/>
              <a:rect l="l" t="t" r="r" b="b"/>
              <a:pathLst>
                <a:path w="42189" h="14063" extrusionOk="0">
                  <a:moveTo>
                    <a:pt x="2935" y="982"/>
                  </a:moveTo>
                  <a:lnTo>
                    <a:pt x="36217" y="45"/>
                  </a:lnTo>
                  <a:cubicBezTo>
                    <a:pt x="40905" y="-424"/>
                    <a:pt x="44655" y="2857"/>
                    <a:pt x="45124" y="7545"/>
                  </a:cubicBezTo>
                  <a:cubicBezTo>
                    <a:pt x="45593" y="12233"/>
                    <a:pt x="42311" y="15983"/>
                    <a:pt x="37624" y="16452"/>
                  </a:cubicBezTo>
                  <a:cubicBezTo>
                    <a:pt x="37155" y="16452"/>
                    <a:pt x="36686" y="16452"/>
                    <a:pt x="36686" y="16452"/>
                  </a:cubicBezTo>
                  <a:cubicBezTo>
                    <a:pt x="35749" y="16452"/>
                    <a:pt x="34811" y="16452"/>
                    <a:pt x="33873" y="15983"/>
                  </a:cubicBezTo>
                  <a:lnTo>
                    <a:pt x="1997" y="6139"/>
                  </a:lnTo>
                  <a:cubicBezTo>
                    <a:pt x="591" y="5670"/>
                    <a:pt x="-347" y="4263"/>
                    <a:pt x="122" y="2857"/>
                  </a:cubicBezTo>
                  <a:cubicBezTo>
                    <a:pt x="122" y="2857"/>
                    <a:pt x="122" y="2857"/>
                    <a:pt x="122" y="2857"/>
                  </a:cubicBezTo>
                  <a:cubicBezTo>
                    <a:pt x="591" y="1920"/>
                    <a:pt x="1528" y="1451"/>
                    <a:pt x="2935" y="9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0" name="Google Shape;2520;p39"/>
            <p:cNvSpPr/>
            <p:nvPr/>
          </p:nvSpPr>
          <p:spPr>
            <a:xfrm>
              <a:off x="2939372" y="3982610"/>
              <a:ext cx="562526" cy="1096925"/>
            </a:xfrm>
            <a:custGeom>
              <a:avLst/>
              <a:gdLst/>
              <a:ahLst/>
              <a:cxnLst/>
              <a:rect l="l" t="t" r="r" b="b"/>
              <a:pathLst>
                <a:path w="562525" h="1096924" extrusionOk="0">
                  <a:moveTo>
                    <a:pt x="562818" y="1069683"/>
                  </a:moveTo>
                  <a:cubicBezTo>
                    <a:pt x="559537" y="1057026"/>
                    <a:pt x="557193" y="1046244"/>
                    <a:pt x="557193" y="1046244"/>
                  </a:cubicBezTo>
                  <a:cubicBezTo>
                    <a:pt x="557193" y="1037806"/>
                    <a:pt x="554849" y="1029369"/>
                    <a:pt x="550630" y="1022337"/>
                  </a:cubicBezTo>
                  <a:lnTo>
                    <a:pt x="550630" y="1019056"/>
                  </a:lnTo>
                  <a:lnTo>
                    <a:pt x="550630" y="1019056"/>
                  </a:lnTo>
                  <a:lnTo>
                    <a:pt x="549693" y="993742"/>
                  </a:lnTo>
                  <a:cubicBezTo>
                    <a:pt x="551099" y="989054"/>
                    <a:pt x="553443" y="984366"/>
                    <a:pt x="555786" y="980148"/>
                  </a:cubicBezTo>
                  <a:cubicBezTo>
                    <a:pt x="560006" y="971710"/>
                    <a:pt x="554380" y="942646"/>
                    <a:pt x="554380" y="942646"/>
                  </a:cubicBezTo>
                  <a:cubicBezTo>
                    <a:pt x="554380" y="942646"/>
                    <a:pt x="535629" y="901863"/>
                    <a:pt x="538911" y="875611"/>
                  </a:cubicBezTo>
                  <a:cubicBezTo>
                    <a:pt x="542192" y="849360"/>
                    <a:pt x="499534" y="760294"/>
                    <a:pt x="499534" y="760294"/>
                  </a:cubicBezTo>
                  <a:cubicBezTo>
                    <a:pt x="499534" y="751387"/>
                    <a:pt x="500472" y="742949"/>
                    <a:pt x="502347" y="734511"/>
                  </a:cubicBezTo>
                  <a:cubicBezTo>
                    <a:pt x="502815" y="732636"/>
                    <a:pt x="502815" y="730761"/>
                    <a:pt x="502815" y="728886"/>
                  </a:cubicBezTo>
                  <a:cubicBezTo>
                    <a:pt x="502815" y="728886"/>
                    <a:pt x="502815" y="728417"/>
                    <a:pt x="502815" y="728417"/>
                  </a:cubicBezTo>
                  <a:lnTo>
                    <a:pt x="502815" y="728417"/>
                  </a:lnTo>
                  <a:cubicBezTo>
                    <a:pt x="501409" y="711073"/>
                    <a:pt x="486408" y="679196"/>
                    <a:pt x="486408" y="679196"/>
                  </a:cubicBezTo>
                  <a:lnTo>
                    <a:pt x="485940" y="617318"/>
                  </a:lnTo>
                  <a:cubicBezTo>
                    <a:pt x="485940" y="617318"/>
                    <a:pt x="493440" y="580286"/>
                    <a:pt x="477033" y="532002"/>
                  </a:cubicBezTo>
                  <a:cubicBezTo>
                    <a:pt x="471408" y="515126"/>
                    <a:pt x="467658" y="501532"/>
                    <a:pt x="465314" y="491219"/>
                  </a:cubicBezTo>
                  <a:cubicBezTo>
                    <a:pt x="464845" y="489813"/>
                    <a:pt x="464845" y="488875"/>
                    <a:pt x="464376" y="487938"/>
                  </a:cubicBezTo>
                  <a:cubicBezTo>
                    <a:pt x="493440" y="482312"/>
                    <a:pt x="515941" y="477625"/>
                    <a:pt x="515941" y="477625"/>
                  </a:cubicBezTo>
                  <a:cubicBezTo>
                    <a:pt x="515941" y="477625"/>
                    <a:pt x="496253" y="406840"/>
                    <a:pt x="484065" y="395121"/>
                  </a:cubicBezTo>
                  <a:cubicBezTo>
                    <a:pt x="471877" y="383402"/>
                    <a:pt x="461564" y="344025"/>
                    <a:pt x="461564" y="344025"/>
                  </a:cubicBezTo>
                  <a:cubicBezTo>
                    <a:pt x="461564" y="344025"/>
                    <a:pt x="453594" y="293866"/>
                    <a:pt x="462970" y="278866"/>
                  </a:cubicBezTo>
                  <a:cubicBezTo>
                    <a:pt x="472345" y="263865"/>
                    <a:pt x="472345" y="238551"/>
                    <a:pt x="472345" y="238551"/>
                  </a:cubicBezTo>
                  <a:cubicBezTo>
                    <a:pt x="472345" y="238551"/>
                    <a:pt x="493909" y="221675"/>
                    <a:pt x="496253" y="214644"/>
                  </a:cubicBezTo>
                  <a:cubicBezTo>
                    <a:pt x="499534" y="204331"/>
                    <a:pt x="501878" y="193549"/>
                    <a:pt x="502347" y="182768"/>
                  </a:cubicBezTo>
                  <a:cubicBezTo>
                    <a:pt x="501878" y="174330"/>
                    <a:pt x="499065" y="166829"/>
                    <a:pt x="499534" y="162142"/>
                  </a:cubicBezTo>
                  <a:cubicBezTo>
                    <a:pt x="500003" y="157454"/>
                    <a:pt x="492502" y="141047"/>
                    <a:pt x="495784" y="132609"/>
                  </a:cubicBezTo>
                  <a:cubicBezTo>
                    <a:pt x="496721" y="130265"/>
                    <a:pt x="497190" y="127452"/>
                    <a:pt x="497190" y="124640"/>
                  </a:cubicBezTo>
                  <a:cubicBezTo>
                    <a:pt x="497190" y="124640"/>
                    <a:pt x="497190" y="124640"/>
                    <a:pt x="497190" y="124640"/>
                  </a:cubicBezTo>
                  <a:lnTo>
                    <a:pt x="497190" y="124640"/>
                  </a:lnTo>
                  <a:cubicBezTo>
                    <a:pt x="496721" y="117608"/>
                    <a:pt x="496253" y="110577"/>
                    <a:pt x="494378" y="104014"/>
                  </a:cubicBezTo>
                  <a:cubicBezTo>
                    <a:pt x="487815" y="98857"/>
                    <a:pt x="480314" y="95107"/>
                    <a:pt x="471877" y="93232"/>
                  </a:cubicBezTo>
                  <a:lnTo>
                    <a:pt x="471408" y="91357"/>
                  </a:lnTo>
                  <a:lnTo>
                    <a:pt x="470001" y="86201"/>
                  </a:lnTo>
                  <a:cubicBezTo>
                    <a:pt x="469064" y="85732"/>
                    <a:pt x="468595" y="85263"/>
                    <a:pt x="467658" y="84794"/>
                  </a:cubicBezTo>
                  <a:lnTo>
                    <a:pt x="467658" y="82919"/>
                  </a:lnTo>
                  <a:lnTo>
                    <a:pt x="467189" y="75888"/>
                  </a:lnTo>
                  <a:lnTo>
                    <a:pt x="470001" y="59481"/>
                  </a:lnTo>
                  <a:cubicBezTo>
                    <a:pt x="475627" y="30886"/>
                    <a:pt x="437656" y="28073"/>
                    <a:pt x="437656" y="28073"/>
                  </a:cubicBezTo>
                  <a:cubicBezTo>
                    <a:pt x="435312" y="23854"/>
                    <a:pt x="431093" y="20573"/>
                    <a:pt x="426406" y="19166"/>
                  </a:cubicBezTo>
                  <a:cubicBezTo>
                    <a:pt x="418905" y="16822"/>
                    <a:pt x="426874" y="61824"/>
                    <a:pt x="430625" y="64637"/>
                  </a:cubicBezTo>
                  <a:cubicBezTo>
                    <a:pt x="436719" y="71669"/>
                    <a:pt x="441875" y="79169"/>
                    <a:pt x="446563" y="87607"/>
                  </a:cubicBezTo>
                  <a:lnTo>
                    <a:pt x="446563" y="87607"/>
                  </a:lnTo>
                  <a:lnTo>
                    <a:pt x="447032" y="88544"/>
                  </a:lnTo>
                  <a:cubicBezTo>
                    <a:pt x="446563" y="89013"/>
                    <a:pt x="446094" y="89951"/>
                    <a:pt x="445625" y="90420"/>
                  </a:cubicBezTo>
                  <a:lnTo>
                    <a:pt x="447500" y="100264"/>
                  </a:lnTo>
                  <a:lnTo>
                    <a:pt x="447969" y="101670"/>
                  </a:lnTo>
                  <a:cubicBezTo>
                    <a:pt x="445625" y="104951"/>
                    <a:pt x="443750" y="108233"/>
                    <a:pt x="442344" y="111983"/>
                  </a:cubicBezTo>
                  <a:cubicBezTo>
                    <a:pt x="446563" y="116202"/>
                    <a:pt x="448438" y="121827"/>
                    <a:pt x="448438" y="127921"/>
                  </a:cubicBezTo>
                  <a:cubicBezTo>
                    <a:pt x="447969" y="134484"/>
                    <a:pt x="449376" y="141047"/>
                    <a:pt x="451251" y="147610"/>
                  </a:cubicBezTo>
                  <a:cubicBezTo>
                    <a:pt x="450782" y="147141"/>
                    <a:pt x="445625" y="141984"/>
                    <a:pt x="440937" y="143391"/>
                  </a:cubicBezTo>
                  <a:cubicBezTo>
                    <a:pt x="436250" y="144797"/>
                    <a:pt x="422656" y="149485"/>
                    <a:pt x="422656" y="149485"/>
                  </a:cubicBezTo>
                  <a:cubicBezTo>
                    <a:pt x="422656" y="149485"/>
                    <a:pt x="412343" y="151829"/>
                    <a:pt x="413749" y="153704"/>
                  </a:cubicBezTo>
                  <a:cubicBezTo>
                    <a:pt x="415155" y="155579"/>
                    <a:pt x="407186" y="165892"/>
                    <a:pt x="407186" y="165892"/>
                  </a:cubicBezTo>
                  <a:lnTo>
                    <a:pt x="379060" y="141047"/>
                  </a:lnTo>
                  <a:cubicBezTo>
                    <a:pt x="378591" y="140109"/>
                    <a:pt x="378591" y="139641"/>
                    <a:pt x="378122" y="138703"/>
                  </a:cubicBezTo>
                  <a:cubicBezTo>
                    <a:pt x="376716" y="134953"/>
                    <a:pt x="375778" y="131203"/>
                    <a:pt x="375310" y="127452"/>
                  </a:cubicBezTo>
                  <a:cubicBezTo>
                    <a:pt x="378122" y="126515"/>
                    <a:pt x="380935" y="125577"/>
                    <a:pt x="383748" y="124171"/>
                  </a:cubicBezTo>
                  <a:cubicBezTo>
                    <a:pt x="386560" y="123234"/>
                    <a:pt x="388904" y="121358"/>
                    <a:pt x="391248" y="119015"/>
                  </a:cubicBezTo>
                  <a:cubicBezTo>
                    <a:pt x="393592" y="115264"/>
                    <a:pt x="394529" y="111514"/>
                    <a:pt x="394998" y="107295"/>
                  </a:cubicBezTo>
                  <a:cubicBezTo>
                    <a:pt x="397811" y="99326"/>
                    <a:pt x="400623" y="91826"/>
                    <a:pt x="404373" y="84326"/>
                  </a:cubicBezTo>
                  <a:cubicBezTo>
                    <a:pt x="409530" y="71200"/>
                    <a:pt x="410936" y="57137"/>
                    <a:pt x="408124" y="43542"/>
                  </a:cubicBezTo>
                  <a:cubicBezTo>
                    <a:pt x="407655" y="39323"/>
                    <a:pt x="405780" y="35105"/>
                    <a:pt x="403436" y="31823"/>
                  </a:cubicBezTo>
                  <a:cubicBezTo>
                    <a:pt x="398748" y="25729"/>
                    <a:pt x="390779" y="23854"/>
                    <a:pt x="384685" y="19166"/>
                  </a:cubicBezTo>
                  <a:cubicBezTo>
                    <a:pt x="378591" y="14479"/>
                    <a:pt x="374372" y="7447"/>
                    <a:pt x="367809" y="3697"/>
                  </a:cubicBezTo>
                  <a:cubicBezTo>
                    <a:pt x="361246" y="884"/>
                    <a:pt x="353746" y="884"/>
                    <a:pt x="347183" y="2759"/>
                  </a:cubicBezTo>
                  <a:cubicBezTo>
                    <a:pt x="333589" y="5572"/>
                    <a:pt x="320463" y="11197"/>
                    <a:pt x="308744" y="18698"/>
                  </a:cubicBezTo>
                  <a:cubicBezTo>
                    <a:pt x="304994" y="21510"/>
                    <a:pt x="300775" y="23385"/>
                    <a:pt x="296087" y="23385"/>
                  </a:cubicBezTo>
                  <a:cubicBezTo>
                    <a:pt x="292337" y="22448"/>
                    <a:pt x="289056" y="20104"/>
                    <a:pt x="286712" y="16822"/>
                  </a:cubicBezTo>
                  <a:cubicBezTo>
                    <a:pt x="286712" y="16822"/>
                    <a:pt x="286712" y="16354"/>
                    <a:pt x="286712" y="16354"/>
                  </a:cubicBezTo>
                  <a:lnTo>
                    <a:pt x="286243" y="15885"/>
                  </a:lnTo>
                  <a:cubicBezTo>
                    <a:pt x="283430" y="22448"/>
                    <a:pt x="282493" y="29479"/>
                    <a:pt x="282962" y="36511"/>
                  </a:cubicBezTo>
                  <a:cubicBezTo>
                    <a:pt x="282962" y="37448"/>
                    <a:pt x="282962" y="38855"/>
                    <a:pt x="283430" y="39792"/>
                  </a:cubicBezTo>
                  <a:cubicBezTo>
                    <a:pt x="283430" y="40261"/>
                    <a:pt x="283430" y="40730"/>
                    <a:pt x="283430" y="40730"/>
                  </a:cubicBezTo>
                  <a:cubicBezTo>
                    <a:pt x="283430" y="41199"/>
                    <a:pt x="283430" y="41199"/>
                    <a:pt x="283430" y="41667"/>
                  </a:cubicBezTo>
                  <a:lnTo>
                    <a:pt x="283430" y="41667"/>
                  </a:lnTo>
                  <a:cubicBezTo>
                    <a:pt x="283430" y="42136"/>
                    <a:pt x="283430" y="42605"/>
                    <a:pt x="283430" y="43074"/>
                  </a:cubicBezTo>
                  <a:cubicBezTo>
                    <a:pt x="282962" y="44480"/>
                    <a:pt x="282024" y="45886"/>
                    <a:pt x="281087" y="46824"/>
                  </a:cubicBezTo>
                  <a:cubicBezTo>
                    <a:pt x="280149" y="47761"/>
                    <a:pt x="279680" y="48699"/>
                    <a:pt x="279211" y="50105"/>
                  </a:cubicBezTo>
                  <a:cubicBezTo>
                    <a:pt x="279211" y="49636"/>
                    <a:pt x="279211" y="49168"/>
                    <a:pt x="279680" y="49168"/>
                  </a:cubicBezTo>
                  <a:cubicBezTo>
                    <a:pt x="277805" y="51980"/>
                    <a:pt x="277336" y="54793"/>
                    <a:pt x="277336" y="58074"/>
                  </a:cubicBezTo>
                  <a:cubicBezTo>
                    <a:pt x="277336" y="60418"/>
                    <a:pt x="278274" y="62293"/>
                    <a:pt x="279680" y="64168"/>
                  </a:cubicBezTo>
                  <a:cubicBezTo>
                    <a:pt x="281087" y="65575"/>
                    <a:pt x="282493" y="66512"/>
                    <a:pt x="284368" y="67450"/>
                  </a:cubicBezTo>
                  <a:cubicBezTo>
                    <a:pt x="283899" y="70262"/>
                    <a:pt x="283899" y="73544"/>
                    <a:pt x="283899" y="76356"/>
                  </a:cubicBezTo>
                  <a:cubicBezTo>
                    <a:pt x="284837" y="94638"/>
                    <a:pt x="295150" y="111514"/>
                    <a:pt x="311088" y="120421"/>
                  </a:cubicBezTo>
                  <a:cubicBezTo>
                    <a:pt x="311557" y="121358"/>
                    <a:pt x="312025" y="121827"/>
                    <a:pt x="312025" y="122765"/>
                  </a:cubicBezTo>
                  <a:cubicBezTo>
                    <a:pt x="316244" y="132140"/>
                    <a:pt x="318588" y="141984"/>
                    <a:pt x="318120" y="152297"/>
                  </a:cubicBezTo>
                  <a:cubicBezTo>
                    <a:pt x="318120" y="153235"/>
                    <a:pt x="318120" y="153704"/>
                    <a:pt x="317651" y="154641"/>
                  </a:cubicBezTo>
                  <a:lnTo>
                    <a:pt x="316713" y="156048"/>
                  </a:lnTo>
                  <a:lnTo>
                    <a:pt x="316713" y="156048"/>
                  </a:lnTo>
                  <a:cubicBezTo>
                    <a:pt x="316713" y="156048"/>
                    <a:pt x="271711" y="158391"/>
                    <a:pt x="260929" y="149016"/>
                  </a:cubicBezTo>
                  <a:cubicBezTo>
                    <a:pt x="250148" y="139641"/>
                    <a:pt x="235147" y="173392"/>
                    <a:pt x="235147" y="173392"/>
                  </a:cubicBezTo>
                  <a:cubicBezTo>
                    <a:pt x="235147" y="173392"/>
                    <a:pt x="219209" y="177142"/>
                    <a:pt x="215927" y="174330"/>
                  </a:cubicBezTo>
                  <a:cubicBezTo>
                    <a:pt x="212646" y="171517"/>
                    <a:pt x="193895" y="174798"/>
                    <a:pt x="193895" y="174798"/>
                  </a:cubicBezTo>
                  <a:cubicBezTo>
                    <a:pt x="185926" y="168236"/>
                    <a:pt x="175613" y="164954"/>
                    <a:pt x="165300" y="165423"/>
                  </a:cubicBezTo>
                  <a:cubicBezTo>
                    <a:pt x="158737" y="160735"/>
                    <a:pt x="151706" y="157454"/>
                    <a:pt x="144205" y="154641"/>
                  </a:cubicBezTo>
                  <a:lnTo>
                    <a:pt x="144205" y="154641"/>
                  </a:lnTo>
                  <a:lnTo>
                    <a:pt x="143737" y="154641"/>
                  </a:lnTo>
                  <a:lnTo>
                    <a:pt x="143737" y="154641"/>
                  </a:lnTo>
                  <a:cubicBezTo>
                    <a:pt x="140455" y="153704"/>
                    <a:pt x="137174" y="153235"/>
                    <a:pt x="133424" y="153704"/>
                  </a:cubicBezTo>
                  <a:cubicBezTo>
                    <a:pt x="133424" y="153704"/>
                    <a:pt x="110454" y="136359"/>
                    <a:pt x="103891" y="126515"/>
                  </a:cubicBezTo>
                  <a:cubicBezTo>
                    <a:pt x="97328" y="116671"/>
                    <a:pt x="64983" y="81982"/>
                    <a:pt x="64983" y="81513"/>
                  </a:cubicBezTo>
                  <a:lnTo>
                    <a:pt x="64983" y="79638"/>
                  </a:lnTo>
                  <a:lnTo>
                    <a:pt x="64514" y="74481"/>
                  </a:lnTo>
                  <a:cubicBezTo>
                    <a:pt x="63577" y="74481"/>
                    <a:pt x="62639" y="74950"/>
                    <a:pt x="61702" y="74950"/>
                  </a:cubicBezTo>
                  <a:lnTo>
                    <a:pt x="61233" y="73075"/>
                  </a:lnTo>
                  <a:cubicBezTo>
                    <a:pt x="59358" y="67919"/>
                    <a:pt x="57014" y="63231"/>
                    <a:pt x="54201" y="58543"/>
                  </a:cubicBezTo>
                  <a:cubicBezTo>
                    <a:pt x="54201" y="58543"/>
                    <a:pt x="54201" y="51980"/>
                    <a:pt x="55608" y="50105"/>
                  </a:cubicBezTo>
                  <a:cubicBezTo>
                    <a:pt x="57014" y="48230"/>
                    <a:pt x="53732" y="23854"/>
                    <a:pt x="53732" y="23854"/>
                  </a:cubicBezTo>
                  <a:cubicBezTo>
                    <a:pt x="53732" y="23854"/>
                    <a:pt x="32169" y="-22086"/>
                    <a:pt x="15762" y="13541"/>
                  </a:cubicBezTo>
                  <a:cubicBezTo>
                    <a:pt x="15762" y="13541"/>
                    <a:pt x="-17052" y="37448"/>
                    <a:pt x="12012" y="62293"/>
                  </a:cubicBezTo>
                  <a:cubicBezTo>
                    <a:pt x="12012" y="62293"/>
                    <a:pt x="23731" y="67450"/>
                    <a:pt x="25138" y="71669"/>
                  </a:cubicBezTo>
                  <a:cubicBezTo>
                    <a:pt x="26544" y="74481"/>
                    <a:pt x="30294" y="81982"/>
                    <a:pt x="33106" y="87138"/>
                  </a:cubicBezTo>
                  <a:lnTo>
                    <a:pt x="34513" y="89482"/>
                  </a:lnTo>
                  <a:lnTo>
                    <a:pt x="34044" y="89951"/>
                  </a:lnTo>
                  <a:lnTo>
                    <a:pt x="34513" y="94170"/>
                  </a:lnTo>
                  <a:lnTo>
                    <a:pt x="34513" y="96045"/>
                  </a:lnTo>
                  <a:cubicBezTo>
                    <a:pt x="29356" y="99326"/>
                    <a:pt x="26075" y="102608"/>
                    <a:pt x="26544" y="104483"/>
                  </a:cubicBezTo>
                  <a:cubicBezTo>
                    <a:pt x="28419" y="108233"/>
                    <a:pt x="29356" y="112452"/>
                    <a:pt x="30294" y="116202"/>
                  </a:cubicBezTo>
                  <a:cubicBezTo>
                    <a:pt x="30294" y="116202"/>
                    <a:pt x="71546" y="163548"/>
                    <a:pt x="77171" y="184643"/>
                  </a:cubicBezTo>
                  <a:cubicBezTo>
                    <a:pt x="77171" y="184643"/>
                    <a:pt x="184520" y="242770"/>
                    <a:pt x="219209" y="246052"/>
                  </a:cubicBezTo>
                  <a:lnTo>
                    <a:pt x="214521" y="277459"/>
                  </a:lnTo>
                  <a:cubicBezTo>
                    <a:pt x="214521" y="277459"/>
                    <a:pt x="213583" y="296210"/>
                    <a:pt x="214052" y="302773"/>
                  </a:cubicBezTo>
                  <a:cubicBezTo>
                    <a:pt x="214521" y="309336"/>
                    <a:pt x="210771" y="339337"/>
                    <a:pt x="210771" y="339337"/>
                  </a:cubicBezTo>
                  <a:cubicBezTo>
                    <a:pt x="210771" y="339337"/>
                    <a:pt x="206552" y="383870"/>
                    <a:pt x="201864" y="390433"/>
                  </a:cubicBezTo>
                  <a:cubicBezTo>
                    <a:pt x="197176" y="396996"/>
                    <a:pt x="199052" y="423716"/>
                    <a:pt x="199052" y="423716"/>
                  </a:cubicBezTo>
                  <a:cubicBezTo>
                    <a:pt x="198114" y="436373"/>
                    <a:pt x="196708" y="449498"/>
                    <a:pt x="193426" y="461686"/>
                  </a:cubicBezTo>
                  <a:cubicBezTo>
                    <a:pt x="191082" y="474343"/>
                    <a:pt x="191082" y="487000"/>
                    <a:pt x="193426" y="499657"/>
                  </a:cubicBezTo>
                  <a:cubicBezTo>
                    <a:pt x="193426" y="499657"/>
                    <a:pt x="177488" y="540440"/>
                    <a:pt x="218271" y="511376"/>
                  </a:cubicBezTo>
                  <a:cubicBezTo>
                    <a:pt x="218271" y="511376"/>
                    <a:pt x="238897" y="509501"/>
                    <a:pt x="262336" y="507626"/>
                  </a:cubicBezTo>
                  <a:cubicBezTo>
                    <a:pt x="262336" y="508564"/>
                    <a:pt x="262336" y="509032"/>
                    <a:pt x="262336" y="509970"/>
                  </a:cubicBezTo>
                  <a:cubicBezTo>
                    <a:pt x="262336" y="512783"/>
                    <a:pt x="262336" y="516533"/>
                    <a:pt x="262336" y="519814"/>
                  </a:cubicBezTo>
                  <a:cubicBezTo>
                    <a:pt x="262804" y="542784"/>
                    <a:pt x="263742" y="574192"/>
                    <a:pt x="266086" y="598568"/>
                  </a:cubicBezTo>
                  <a:cubicBezTo>
                    <a:pt x="269367" y="640757"/>
                    <a:pt x="285774" y="724198"/>
                    <a:pt x="285774" y="724198"/>
                  </a:cubicBezTo>
                  <a:lnTo>
                    <a:pt x="287181" y="766388"/>
                  </a:lnTo>
                  <a:cubicBezTo>
                    <a:pt x="286712" y="770607"/>
                    <a:pt x="286243" y="774357"/>
                    <a:pt x="286243" y="778576"/>
                  </a:cubicBezTo>
                  <a:cubicBezTo>
                    <a:pt x="286712" y="793576"/>
                    <a:pt x="290931" y="807640"/>
                    <a:pt x="299369" y="820297"/>
                  </a:cubicBezTo>
                  <a:lnTo>
                    <a:pt x="303588" y="848423"/>
                  </a:lnTo>
                  <a:cubicBezTo>
                    <a:pt x="303588" y="848423"/>
                    <a:pt x="312025" y="866705"/>
                    <a:pt x="312494" y="877487"/>
                  </a:cubicBezTo>
                  <a:cubicBezTo>
                    <a:pt x="312494" y="878424"/>
                    <a:pt x="312494" y="879362"/>
                    <a:pt x="312494" y="880299"/>
                  </a:cubicBezTo>
                  <a:cubicBezTo>
                    <a:pt x="312494" y="881706"/>
                    <a:pt x="312494" y="883112"/>
                    <a:pt x="312494" y="884518"/>
                  </a:cubicBezTo>
                  <a:cubicBezTo>
                    <a:pt x="312494" y="897175"/>
                    <a:pt x="321401" y="927645"/>
                    <a:pt x="321401" y="927645"/>
                  </a:cubicBezTo>
                  <a:cubicBezTo>
                    <a:pt x="321401" y="927645"/>
                    <a:pt x="322807" y="958115"/>
                    <a:pt x="327495" y="959990"/>
                  </a:cubicBezTo>
                  <a:cubicBezTo>
                    <a:pt x="332183" y="961865"/>
                    <a:pt x="322807" y="977804"/>
                    <a:pt x="320463" y="982491"/>
                  </a:cubicBezTo>
                  <a:cubicBezTo>
                    <a:pt x="320463" y="982023"/>
                    <a:pt x="320463" y="982023"/>
                    <a:pt x="320463" y="981554"/>
                  </a:cubicBezTo>
                  <a:lnTo>
                    <a:pt x="319995" y="982491"/>
                  </a:lnTo>
                  <a:cubicBezTo>
                    <a:pt x="319057" y="984835"/>
                    <a:pt x="318588" y="987648"/>
                    <a:pt x="318588" y="990460"/>
                  </a:cubicBezTo>
                  <a:cubicBezTo>
                    <a:pt x="318120" y="994679"/>
                    <a:pt x="320463" y="998898"/>
                    <a:pt x="324214" y="1001242"/>
                  </a:cubicBezTo>
                  <a:cubicBezTo>
                    <a:pt x="333120" y="1006399"/>
                    <a:pt x="338277" y="1010618"/>
                    <a:pt x="330776" y="1012493"/>
                  </a:cubicBezTo>
                  <a:cubicBezTo>
                    <a:pt x="327964" y="1012962"/>
                    <a:pt x="325620" y="1013899"/>
                    <a:pt x="322807" y="1014368"/>
                  </a:cubicBezTo>
                  <a:cubicBezTo>
                    <a:pt x="322807" y="1013899"/>
                    <a:pt x="322338" y="1013899"/>
                    <a:pt x="322338" y="1013430"/>
                  </a:cubicBezTo>
                  <a:cubicBezTo>
                    <a:pt x="319995" y="1014368"/>
                    <a:pt x="319057" y="1016712"/>
                    <a:pt x="319526" y="1019056"/>
                  </a:cubicBezTo>
                  <a:cubicBezTo>
                    <a:pt x="319526" y="1022806"/>
                    <a:pt x="320932" y="1026087"/>
                    <a:pt x="322807" y="1029369"/>
                  </a:cubicBezTo>
                  <a:cubicBezTo>
                    <a:pt x="326557" y="1037338"/>
                    <a:pt x="330776" y="1044838"/>
                    <a:pt x="335933" y="1051401"/>
                  </a:cubicBezTo>
                  <a:lnTo>
                    <a:pt x="339683" y="1050932"/>
                  </a:lnTo>
                  <a:cubicBezTo>
                    <a:pt x="339214" y="1052338"/>
                    <a:pt x="338745" y="1053745"/>
                    <a:pt x="337808" y="1054682"/>
                  </a:cubicBezTo>
                  <a:cubicBezTo>
                    <a:pt x="336402" y="1056557"/>
                    <a:pt x="334995" y="1058432"/>
                    <a:pt x="332651" y="1059370"/>
                  </a:cubicBezTo>
                  <a:cubicBezTo>
                    <a:pt x="330776" y="1060776"/>
                    <a:pt x="328432" y="1061245"/>
                    <a:pt x="326557" y="1061714"/>
                  </a:cubicBezTo>
                  <a:cubicBezTo>
                    <a:pt x="321401" y="1062183"/>
                    <a:pt x="316713" y="1064526"/>
                    <a:pt x="313901" y="1068745"/>
                  </a:cubicBezTo>
                  <a:cubicBezTo>
                    <a:pt x="309682" y="1074839"/>
                    <a:pt x="306869" y="1082808"/>
                    <a:pt x="316244" y="1089840"/>
                  </a:cubicBezTo>
                  <a:lnTo>
                    <a:pt x="349527" y="1099684"/>
                  </a:lnTo>
                  <a:cubicBezTo>
                    <a:pt x="349527" y="1099684"/>
                    <a:pt x="406249" y="1104372"/>
                    <a:pt x="402967" y="1091715"/>
                  </a:cubicBezTo>
                  <a:cubicBezTo>
                    <a:pt x="399686" y="1079058"/>
                    <a:pt x="397342" y="1068277"/>
                    <a:pt x="397342" y="1068277"/>
                  </a:cubicBezTo>
                  <a:cubicBezTo>
                    <a:pt x="397342" y="1060307"/>
                    <a:pt x="395467" y="1052807"/>
                    <a:pt x="391717" y="1045776"/>
                  </a:cubicBezTo>
                  <a:cubicBezTo>
                    <a:pt x="391248" y="1044838"/>
                    <a:pt x="390310" y="1043432"/>
                    <a:pt x="389373" y="1042494"/>
                  </a:cubicBezTo>
                  <a:lnTo>
                    <a:pt x="391248" y="1042025"/>
                  </a:lnTo>
                  <a:cubicBezTo>
                    <a:pt x="391248" y="1042025"/>
                    <a:pt x="394529" y="1013899"/>
                    <a:pt x="399686" y="1008274"/>
                  </a:cubicBezTo>
                  <a:cubicBezTo>
                    <a:pt x="401092" y="1006867"/>
                    <a:pt x="401092" y="1005930"/>
                    <a:pt x="401092" y="1005461"/>
                  </a:cubicBezTo>
                  <a:cubicBezTo>
                    <a:pt x="401561" y="1004055"/>
                    <a:pt x="400155" y="1003117"/>
                    <a:pt x="398279" y="1002649"/>
                  </a:cubicBezTo>
                  <a:cubicBezTo>
                    <a:pt x="398279" y="1003117"/>
                    <a:pt x="398279" y="1003117"/>
                    <a:pt x="397811" y="1003586"/>
                  </a:cubicBezTo>
                  <a:cubicBezTo>
                    <a:pt x="395936" y="1003117"/>
                    <a:pt x="394060" y="1003117"/>
                    <a:pt x="392185" y="1003117"/>
                  </a:cubicBezTo>
                  <a:cubicBezTo>
                    <a:pt x="392185" y="1003117"/>
                    <a:pt x="389842" y="988585"/>
                    <a:pt x="395467" y="982960"/>
                  </a:cubicBezTo>
                  <a:cubicBezTo>
                    <a:pt x="396404" y="981554"/>
                    <a:pt x="396873" y="980148"/>
                    <a:pt x="396404" y="978741"/>
                  </a:cubicBezTo>
                  <a:cubicBezTo>
                    <a:pt x="396404" y="976866"/>
                    <a:pt x="395936" y="974522"/>
                    <a:pt x="395467" y="972647"/>
                  </a:cubicBezTo>
                  <a:cubicBezTo>
                    <a:pt x="395467" y="972647"/>
                    <a:pt x="395467" y="972647"/>
                    <a:pt x="395467" y="973116"/>
                  </a:cubicBezTo>
                  <a:cubicBezTo>
                    <a:pt x="391717" y="961397"/>
                    <a:pt x="386560" y="950146"/>
                    <a:pt x="380935" y="938896"/>
                  </a:cubicBezTo>
                  <a:cubicBezTo>
                    <a:pt x="380935" y="938896"/>
                    <a:pt x="379997" y="925301"/>
                    <a:pt x="383279" y="920145"/>
                  </a:cubicBezTo>
                  <a:cubicBezTo>
                    <a:pt x="386560" y="914988"/>
                    <a:pt x="379997" y="847485"/>
                    <a:pt x="379997" y="847485"/>
                  </a:cubicBezTo>
                  <a:cubicBezTo>
                    <a:pt x="379997" y="847485"/>
                    <a:pt x="379997" y="814671"/>
                    <a:pt x="375310" y="800139"/>
                  </a:cubicBezTo>
                  <a:cubicBezTo>
                    <a:pt x="370622" y="785607"/>
                    <a:pt x="379060" y="766857"/>
                    <a:pt x="379060" y="766857"/>
                  </a:cubicBezTo>
                  <a:lnTo>
                    <a:pt x="379060" y="765919"/>
                  </a:lnTo>
                  <a:lnTo>
                    <a:pt x="379060" y="765919"/>
                  </a:lnTo>
                  <a:cubicBezTo>
                    <a:pt x="379060" y="765919"/>
                    <a:pt x="378591" y="764044"/>
                    <a:pt x="378122" y="760763"/>
                  </a:cubicBezTo>
                  <a:lnTo>
                    <a:pt x="378122" y="761231"/>
                  </a:lnTo>
                  <a:cubicBezTo>
                    <a:pt x="376716" y="752793"/>
                    <a:pt x="374372" y="737324"/>
                    <a:pt x="372966" y="729824"/>
                  </a:cubicBezTo>
                  <a:cubicBezTo>
                    <a:pt x="370622" y="719511"/>
                    <a:pt x="371091" y="670759"/>
                    <a:pt x="371091" y="670759"/>
                  </a:cubicBezTo>
                  <a:lnTo>
                    <a:pt x="378591" y="649664"/>
                  </a:lnTo>
                  <a:lnTo>
                    <a:pt x="394529" y="685290"/>
                  </a:lnTo>
                  <a:lnTo>
                    <a:pt x="411874" y="732636"/>
                  </a:lnTo>
                  <a:cubicBezTo>
                    <a:pt x="416562" y="738262"/>
                    <a:pt x="419374" y="745293"/>
                    <a:pt x="420780" y="752793"/>
                  </a:cubicBezTo>
                  <a:cubicBezTo>
                    <a:pt x="420780" y="753262"/>
                    <a:pt x="420780" y="753731"/>
                    <a:pt x="420780" y="754200"/>
                  </a:cubicBezTo>
                  <a:cubicBezTo>
                    <a:pt x="420780" y="755137"/>
                    <a:pt x="420780" y="756544"/>
                    <a:pt x="420780" y="757481"/>
                  </a:cubicBezTo>
                  <a:cubicBezTo>
                    <a:pt x="420780" y="763575"/>
                    <a:pt x="422656" y="769669"/>
                    <a:pt x="426406" y="774357"/>
                  </a:cubicBezTo>
                  <a:cubicBezTo>
                    <a:pt x="426406" y="774357"/>
                    <a:pt x="431562" y="796858"/>
                    <a:pt x="438125" y="802483"/>
                  </a:cubicBezTo>
                  <a:cubicBezTo>
                    <a:pt x="442344" y="807171"/>
                    <a:pt x="445157" y="812796"/>
                    <a:pt x="445157" y="819359"/>
                  </a:cubicBezTo>
                  <a:cubicBezTo>
                    <a:pt x="445157" y="819359"/>
                    <a:pt x="454063" y="852173"/>
                    <a:pt x="458282" y="857798"/>
                  </a:cubicBezTo>
                  <a:cubicBezTo>
                    <a:pt x="461564" y="862486"/>
                    <a:pt x="462032" y="876080"/>
                    <a:pt x="462501" y="880299"/>
                  </a:cubicBezTo>
                  <a:lnTo>
                    <a:pt x="462501" y="880299"/>
                  </a:lnTo>
                  <a:cubicBezTo>
                    <a:pt x="462501" y="881237"/>
                    <a:pt x="462501" y="881706"/>
                    <a:pt x="462501" y="881706"/>
                  </a:cubicBezTo>
                  <a:cubicBezTo>
                    <a:pt x="462501" y="881706"/>
                    <a:pt x="463907" y="893425"/>
                    <a:pt x="464376" y="903269"/>
                  </a:cubicBezTo>
                  <a:lnTo>
                    <a:pt x="464376" y="906550"/>
                  </a:lnTo>
                  <a:cubicBezTo>
                    <a:pt x="464376" y="908894"/>
                    <a:pt x="463907" y="911707"/>
                    <a:pt x="463439" y="914051"/>
                  </a:cubicBezTo>
                  <a:cubicBezTo>
                    <a:pt x="463439" y="914051"/>
                    <a:pt x="463439" y="914520"/>
                    <a:pt x="463439" y="914520"/>
                  </a:cubicBezTo>
                  <a:cubicBezTo>
                    <a:pt x="463439" y="914051"/>
                    <a:pt x="463439" y="913582"/>
                    <a:pt x="463439" y="912644"/>
                  </a:cubicBezTo>
                  <a:cubicBezTo>
                    <a:pt x="462032" y="919207"/>
                    <a:pt x="461564" y="926239"/>
                    <a:pt x="462032" y="933270"/>
                  </a:cubicBezTo>
                  <a:cubicBezTo>
                    <a:pt x="462032" y="944990"/>
                    <a:pt x="464376" y="959053"/>
                    <a:pt x="472345" y="967022"/>
                  </a:cubicBezTo>
                  <a:cubicBezTo>
                    <a:pt x="485471" y="980616"/>
                    <a:pt x="492971" y="978741"/>
                    <a:pt x="492971" y="978741"/>
                  </a:cubicBezTo>
                  <a:cubicBezTo>
                    <a:pt x="492971" y="978741"/>
                    <a:pt x="487815" y="997023"/>
                    <a:pt x="480314" y="1000773"/>
                  </a:cubicBezTo>
                  <a:cubicBezTo>
                    <a:pt x="479846" y="1000773"/>
                    <a:pt x="479846" y="1001242"/>
                    <a:pt x="479377" y="1001242"/>
                  </a:cubicBezTo>
                  <a:cubicBezTo>
                    <a:pt x="479377" y="1000773"/>
                    <a:pt x="479377" y="1000773"/>
                    <a:pt x="479377" y="1000305"/>
                  </a:cubicBezTo>
                  <a:cubicBezTo>
                    <a:pt x="477971" y="1002180"/>
                    <a:pt x="477033" y="1004524"/>
                    <a:pt x="477502" y="1006867"/>
                  </a:cubicBezTo>
                  <a:cubicBezTo>
                    <a:pt x="477971" y="1016243"/>
                    <a:pt x="481721" y="1025618"/>
                    <a:pt x="487815" y="1033119"/>
                  </a:cubicBezTo>
                  <a:cubicBezTo>
                    <a:pt x="489690" y="1034525"/>
                    <a:pt x="492034" y="1035931"/>
                    <a:pt x="494378" y="1036400"/>
                  </a:cubicBezTo>
                  <a:lnTo>
                    <a:pt x="493440" y="1037338"/>
                  </a:lnTo>
                  <a:cubicBezTo>
                    <a:pt x="492502" y="1037806"/>
                    <a:pt x="492034" y="1038275"/>
                    <a:pt x="491096" y="1038744"/>
                  </a:cubicBezTo>
                  <a:cubicBezTo>
                    <a:pt x="489690" y="1039213"/>
                    <a:pt x="488752" y="1039681"/>
                    <a:pt x="487346" y="1039681"/>
                  </a:cubicBezTo>
                  <a:cubicBezTo>
                    <a:pt x="482190" y="1040150"/>
                    <a:pt x="477502" y="1042494"/>
                    <a:pt x="474689" y="1046713"/>
                  </a:cubicBezTo>
                  <a:cubicBezTo>
                    <a:pt x="470470" y="1052807"/>
                    <a:pt x="467658" y="1060776"/>
                    <a:pt x="477033" y="1067808"/>
                  </a:cubicBezTo>
                  <a:lnTo>
                    <a:pt x="510316" y="1077652"/>
                  </a:lnTo>
                  <a:cubicBezTo>
                    <a:pt x="509847" y="1077183"/>
                    <a:pt x="566100" y="1082340"/>
                    <a:pt x="562818" y="1069683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1" name="Google Shape;2521;p39"/>
            <p:cNvSpPr/>
            <p:nvPr/>
          </p:nvSpPr>
          <p:spPr>
            <a:xfrm>
              <a:off x="3248585" y="5017417"/>
              <a:ext cx="89067" cy="60940"/>
            </a:xfrm>
            <a:custGeom>
              <a:avLst/>
              <a:gdLst/>
              <a:ahLst/>
              <a:cxnLst/>
              <a:rect l="l" t="t" r="r" b="b"/>
              <a:pathLst>
                <a:path w="89066" h="60940" extrusionOk="0">
                  <a:moveTo>
                    <a:pt x="38439" y="63940"/>
                  </a:moveTo>
                  <a:lnTo>
                    <a:pt x="6094" y="53627"/>
                  </a:lnTo>
                  <a:cubicBezTo>
                    <a:pt x="-2813" y="47064"/>
                    <a:pt x="-469" y="38626"/>
                    <a:pt x="3750" y="32532"/>
                  </a:cubicBezTo>
                  <a:cubicBezTo>
                    <a:pt x="6563" y="28782"/>
                    <a:pt x="11251" y="25969"/>
                    <a:pt x="15938" y="25500"/>
                  </a:cubicBezTo>
                  <a:cubicBezTo>
                    <a:pt x="18282" y="25032"/>
                    <a:pt x="20157" y="24563"/>
                    <a:pt x="22032" y="23156"/>
                  </a:cubicBezTo>
                  <a:cubicBezTo>
                    <a:pt x="23907" y="22219"/>
                    <a:pt x="25782" y="20344"/>
                    <a:pt x="26720" y="18469"/>
                  </a:cubicBezTo>
                  <a:cubicBezTo>
                    <a:pt x="29064" y="14719"/>
                    <a:pt x="30001" y="10500"/>
                    <a:pt x="30001" y="5812"/>
                  </a:cubicBezTo>
                  <a:cubicBezTo>
                    <a:pt x="30001" y="5812"/>
                    <a:pt x="64690" y="-5907"/>
                    <a:pt x="74535" y="3937"/>
                  </a:cubicBezTo>
                  <a:cubicBezTo>
                    <a:pt x="76410" y="5812"/>
                    <a:pt x="77816" y="7687"/>
                    <a:pt x="79222" y="10031"/>
                  </a:cubicBezTo>
                  <a:cubicBezTo>
                    <a:pt x="82504" y="17062"/>
                    <a:pt x="84379" y="24563"/>
                    <a:pt x="84379" y="32532"/>
                  </a:cubicBezTo>
                  <a:cubicBezTo>
                    <a:pt x="84379" y="32532"/>
                    <a:pt x="86723" y="43782"/>
                    <a:pt x="90004" y="55970"/>
                  </a:cubicBezTo>
                  <a:cubicBezTo>
                    <a:pt x="93286" y="68159"/>
                    <a:pt x="38439" y="63940"/>
                    <a:pt x="38439" y="63940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2" name="Google Shape;2522;p39"/>
            <p:cNvSpPr/>
            <p:nvPr/>
          </p:nvSpPr>
          <p:spPr>
            <a:xfrm>
              <a:off x="3403749" y="4996322"/>
              <a:ext cx="89067" cy="60940"/>
            </a:xfrm>
            <a:custGeom>
              <a:avLst/>
              <a:gdLst/>
              <a:ahLst/>
              <a:cxnLst/>
              <a:rect l="l" t="t" r="r" b="b"/>
              <a:pathLst>
                <a:path w="89066" h="60940" extrusionOk="0">
                  <a:moveTo>
                    <a:pt x="38439" y="63940"/>
                  </a:moveTo>
                  <a:lnTo>
                    <a:pt x="6094" y="53627"/>
                  </a:lnTo>
                  <a:cubicBezTo>
                    <a:pt x="-2813" y="46595"/>
                    <a:pt x="-469" y="38626"/>
                    <a:pt x="3750" y="32532"/>
                  </a:cubicBezTo>
                  <a:cubicBezTo>
                    <a:pt x="6563" y="28313"/>
                    <a:pt x="11250" y="25969"/>
                    <a:pt x="15938" y="25500"/>
                  </a:cubicBezTo>
                  <a:cubicBezTo>
                    <a:pt x="17344" y="25500"/>
                    <a:pt x="18282" y="25032"/>
                    <a:pt x="19688" y="24563"/>
                  </a:cubicBezTo>
                  <a:cubicBezTo>
                    <a:pt x="20626" y="24094"/>
                    <a:pt x="21095" y="23625"/>
                    <a:pt x="22032" y="23156"/>
                  </a:cubicBezTo>
                  <a:cubicBezTo>
                    <a:pt x="30939" y="18000"/>
                    <a:pt x="30001" y="5812"/>
                    <a:pt x="30001" y="5812"/>
                  </a:cubicBezTo>
                  <a:cubicBezTo>
                    <a:pt x="30001" y="5812"/>
                    <a:pt x="64691" y="-5907"/>
                    <a:pt x="74535" y="3937"/>
                  </a:cubicBezTo>
                  <a:cubicBezTo>
                    <a:pt x="75941" y="5343"/>
                    <a:pt x="76878" y="6749"/>
                    <a:pt x="78285" y="8156"/>
                  </a:cubicBezTo>
                  <a:cubicBezTo>
                    <a:pt x="82504" y="15656"/>
                    <a:pt x="84379" y="23625"/>
                    <a:pt x="84379" y="32063"/>
                  </a:cubicBezTo>
                  <a:cubicBezTo>
                    <a:pt x="84379" y="32063"/>
                    <a:pt x="86723" y="43314"/>
                    <a:pt x="90004" y="55502"/>
                  </a:cubicBezTo>
                  <a:cubicBezTo>
                    <a:pt x="93285" y="67690"/>
                    <a:pt x="38439" y="63940"/>
                    <a:pt x="38439" y="63940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3" name="Google Shape;2523;p39"/>
            <p:cNvSpPr/>
            <p:nvPr/>
          </p:nvSpPr>
          <p:spPr>
            <a:xfrm>
              <a:off x="3275774" y="5018253"/>
              <a:ext cx="51565" cy="14063"/>
            </a:xfrm>
            <a:custGeom>
              <a:avLst/>
              <a:gdLst/>
              <a:ahLst/>
              <a:cxnLst/>
              <a:rect l="l" t="t" r="r" b="b"/>
              <a:pathLst>
                <a:path w="51564" h="14063" extrusionOk="0">
                  <a:moveTo>
                    <a:pt x="47346" y="4038"/>
                  </a:moveTo>
                  <a:cubicBezTo>
                    <a:pt x="49221" y="5913"/>
                    <a:pt x="50627" y="7788"/>
                    <a:pt x="52034" y="10132"/>
                  </a:cubicBezTo>
                  <a:lnTo>
                    <a:pt x="52034" y="10132"/>
                  </a:lnTo>
                  <a:lnTo>
                    <a:pt x="0" y="18101"/>
                  </a:lnTo>
                  <a:cubicBezTo>
                    <a:pt x="2344" y="14351"/>
                    <a:pt x="3281" y="10132"/>
                    <a:pt x="3281" y="5445"/>
                  </a:cubicBezTo>
                  <a:cubicBezTo>
                    <a:pt x="3281" y="5445"/>
                    <a:pt x="37502" y="-5806"/>
                    <a:pt x="47346" y="4038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4" name="Google Shape;2524;p39"/>
            <p:cNvSpPr/>
            <p:nvPr/>
          </p:nvSpPr>
          <p:spPr>
            <a:xfrm>
              <a:off x="3423437" y="4996322"/>
              <a:ext cx="56253" cy="28126"/>
            </a:xfrm>
            <a:custGeom>
              <a:avLst/>
              <a:gdLst/>
              <a:ahLst/>
              <a:cxnLst/>
              <a:rect l="l" t="t" r="r" b="b"/>
              <a:pathLst>
                <a:path w="56252" h="28126" extrusionOk="0">
                  <a:moveTo>
                    <a:pt x="58596" y="8625"/>
                  </a:moveTo>
                  <a:lnTo>
                    <a:pt x="59065" y="18469"/>
                  </a:lnTo>
                  <a:cubicBezTo>
                    <a:pt x="51565" y="32063"/>
                    <a:pt x="11719" y="30657"/>
                    <a:pt x="0" y="24563"/>
                  </a:cubicBezTo>
                  <a:cubicBezTo>
                    <a:pt x="938" y="24094"/>
                    <a:pt x="1406" y="23625"/>
                    <a:pt x="2344" y="23156"/>
                  </a:cubicBezTo>
                  <a:cubicBezTo>
                    <a:pt x="11251" y="18000"/>
                    <a:pt x="10313" y="5812"/>
                    <a:pt x="10313" y="5812"/>
                  </a:cubicBezTo>
                  <a:cubicBezTo>
                    <a:pt x="10313" y="5812"/>
                    <a:pt x="45002" y="-5907"/>
                    <a:pt x="54846" y="3937"/>
                  </a:cubicBezTo>
                  <a:cubicBezTo>
                    <a:pt x="56253" y="5343"/>
                    <a:pt x="57659" y="6749"/>
                    <a:pt x="58596" y="8625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5" name="Google Shape;2525;p39"/>
            <p:cNvSpPr/>
            <p:nvPr/>
          </p:nvSpPr>
          <p:spPr>
            <a:xfrm>
              <a:off x="3201708" y="4444297"/>
              <a:ext cx="285951" cy="585964"/>
            </a:xfrm>
            <a:custGeom>
              <a:avLst/>
              <a:gdLst/>
              <a:ahLst/>
              <a:cxnLst/>
              <a:rect l="l" t="t" r="r" b="b"/>
              <a:pathLst>
                <a:path w="285950" h="585964" extrusionOk="0">
                  <a:moveTo>
                    <a:pt x="285013" y="517992"/>
                  </a:moveTo>
                  <a:cubicBezTo>
                    <a:pt x="282669" y="522211"/>
                    <a:pt x="280794" y="526899"/>
                    <a:pt x="279388" y="531587"/>
                  </a:cubicBezTo>
                  <a:lnTo>
                    <a:pt x="280794" y="566744"/>
                  </a:lnTo>
                  <a:cubicBezTo>
                    <a:pt x="272356" y="581745"/>
                    <a:pt x="225948" y="578464"/>
                    <a:pt x="219385" y="570963"/>
                  </a:cubicBezTo>
                  <a:cubicBezTo>
                    <a:pt x="212822" y="563463"/>
                    <a:pt x="205322" y="542368"/>
                    <a:pt x="212353" y="538618"/>
                  </a:cubicBezTo>
                  <a:cubicBezTo>
                    <a:pt x="219385" y="534868"/>
                    <a:pt x="224542" y="516586"/>
                    <a:pt x="224542" y="516586"/>
                  </a:cubicBezTo>
                  <a:cubicBezTo>
                    <a:pt x="224542" y="516586"/>
                    <a:pt x="217041" y="518930"/>
                    <a:pt x="204384" y="504867"/>
                  </a:cubicBezTo>
                  <a:cubicBezTo>
                    <a:pt x="191728" y="490803"/>
                    <a:pt x="194071" y="459396"/>
                    <a:pt x="195946" y="451427"/>
                  </a:cubicBezTo>
                  <a:cubicBezTo>
                    <a:pt x="197822" y="443458"/>
                    <a:pt x="194540" y="418613"/>
                    <a:pt x="194540" y="418613"/>
                  </a:cubicBezTo>
                  <a:cubicBezTo>
                    <a:pt x="194540" y="418613"/>
                    <a:pt x="194540" y="400799"/>
                    <a:pt x="190321" y="395174"/>
                  </a:cubicBezTo>
                  <a:cubicBezTo>
                    <a:pt x="186102" y="389549"/>
                    <a:pt x="177664" y="356735"/>
                    <a:pt x="177664" y="356735"/>
                  </a:cubicBezTo>
                  <a:cubicBezTo>
                    <a:pt x="177196" y="350641"/>
                    <a:pt x="174852" y="344547"/>
                    <a:pt x="170633" y="339859"/>
                  </a:cubicBezTo>
                  <a:cubicBezTo>
                    <a:pt x="164070" y="334234"/>
                    <a:pt x="159382" y="311733"/>
                    <a:pt x="159382" y="311733"/>
                  </a:cubicBezTo>
                  <a:cubicBezTo>
                    <a:pt x="155632" y="306108"/>
                    <a:pt x="153757" y="299545"/>
                    <a:pt x="154226" y="292982"/>
                  </a:cubicBezTo>
                  <a:cubicBezTo>
                    <a:pt x="155163" y="281732"/>
                    <a:pt x="145788" y="270012"/>
                    <a:pt x="145788" y="270012"/>
                  </a:cubicBezTo>
                  <a:lnTo>
                    <a:pt x="128912" y="222666"/>
                  </a:lnTo>
                  <a:lnTo>
                    <a:pt x="113443" y="187040"/>
                  </a:lnTo>
                  <a:lnTo>
                    <a:pt x="106411" y="208134"/>
                  </a:lnTo>
                  <a:cubicBezTo>
                    <a:pt x="106411" y="208134"/>
                    <a:pt x="105942" y="257355"/>
                    <a:pt x="108286" y="267200"/>
                  </a:cubicBezTo>
                  <a:cubicBezTo>
                    <a:pt x="110630" y="277044"/>
                    <a:pt x="114380" y="304701"/>
                    <a:pt x="114380" y="304701"/>
                  </a:cubicBezTo>
                  <a:cubicBezTo>
                    <a:pt x="114380" y="304701"/>
                    <a:pt x="105942" y="322983"/>
                    <a:pt x="110630" y="337984"/>
                  </a:cubicBezTo>
                  <a:cubicBezTo>
                    <a:pt x="115318" y="352985"/>
                    <a:pt x="115318" y="385330"/>
                    <a:pt x="115318" y="385330"/>
                  </a:cubicBezTo>
                  <a:cubicBezTo>
                    <a:pt x="115318" y="385330"/>
                    <a:pt x="121881" y="452364"/>
                    <a:pt x="118599" y="457989"/>
                  </a:cubicBezTo>
                  <a:cubicBezTo>
                    <a:pt x="115318" y="463615"/>
                    <a:pt x="116255" y="476740"/>
                    <a:pt x="116255" y="476740"/>
                  </a:cubicBezTo>
                  <a:cubicBezTo>
                    <a:pt x="116255" y="476740"/>
                    <a:pt x="135944" y="515180"/>
                    <a:pt x="130318" y="520805"/>
                  </a:cubicBezTo>
                  <a:cubicBezTo>
                    <a:pt x="124693" y="526430"/>
                    <a:pt x="127037" y="540962"/>
                    <a:pt x="127037" y="540962"/>
                  </a:cubicBezTo>
                  <a:cubicBezTo>
                    <a:pt x="127037" y="540962"/>
                    <a:pt x="139694" y="540493"/>
                    <a:pt x="134537" y="546119"/>
                  </a:cubicBezTo>
                  <a:cubicBezTo>
                    <a:pt x="129381" y="551744"/>
                    <a:pt x="126568" y="579870"/>
                    <a:pt x="126568" y="579870"/>
                  </a:cubicBezTo>
                  <a:lnTo>
                    <a:pt x="73128" y="588308"/>
                  </a:lnTo>
                  <a:cubicBezTo>
                    <a:pt x="67972" y="581276"/>
                    <a:pt x="63753" y="573776"/>
                    <a:pt x="60003" y="566276"/>
                  </a:cubicBezTo>
                  <a:cubicBezTo>
                    <a:pt x="52034" y="549869"/>
                    <a:pt x="60940" y="551744"/>
                    <a:pt x="67972" y="549400"/>
                  </a:cubicBezTo>
                  <a:cubicBezTo>
                    <a:pt x="75003" y="547056"/>
                    <a:pt x="70316" y="542837"/>
                    <a:pt x="61878" y="538149"/>
                  </a:cubicBezTo>
                  <a:cubicBezTo>
                    <a:pt x="53440" y="533462"/>
                    <a:pt x="57659" y="520805"/>
                    <a:pt x="57659" y="520805"/>
                  </a:cubicBezTo>
                  <a:cubicBezTo>
                    <a:pt x="57659" y="520805"/>
                    <a:pt x="69847" y="498304"/>
                    <a:pt x="65159" y="496898"/>
                  </a:cubicBezTo>
                  <a:cubicBezTo>
                    <a:pt x="60472" y="495491"/>
                    <a:pt x="59065" y="464552"/>
                    <a:pt x="59065" y="464552"/>
                  </a:cubicBezTo>
                  <a:cubicBezTo>
                    <a:pt x="59065" y="464552"/>
                    <a:pt x="48752" y="428457"/>
                    <a:pt x="50627" y="418613"/>
                  </a:cubicBezTo>
                  <a:cubicBezTo>
                    <a:pt x="52502" y="408768"/>
                    <a:pt x="42189" y="385330"/>
                    <a:pt x="42189" y="385330"/>
                  </a:cubicBezTo>
                  <a:lnTo>
                    <a:pt x="37970" y="357204"/>
                  </a:lnTo>
                  <a:cubicBezTo>
                    <a:pt x="27658" y="341734"/>
                    <a:pt x="23439" y="322983"/>
                    <a:pt x="26251" y="304701"/>
                  </a:cubicBezTo>
                  <a:lnTo>
                    <a:pt x="23439" y="262043"/>
                  </a:lnTo>
                  <a:cubicBezTo>
                    <a:pt x="23439" y="262043"/>
                    <a:pt x="7969" y="178602"/>
                    <a:pt x="4219" y="136412"/>
                  </a:cubicBezTo>
                  <a:cubicBezTo>
                    <a:pt x="1875" y="109224"/>
                    <a:pt x="938" y="72191"/>
                    <a:pt x="469" y="49221"/>
                  </a:cubicBezTo>
                  <a:cubicBezTo>
                    <a:pt x="0" y="36095"/>
                    <a:pt x="0" y="27657"/>
                    <a:pt x="0" y="27657"/>
                  </a:cubicBezTo>
                  <a:lnTo>
                    <a:pt x="191728" y="0"/>
                  </a:lnTo>
                  <a:cubicBezTo>
                    <a:pt x="192196" y="9375"/>
                    <a:pt x="194071" y="19220"/>
                    <a:pt x="196415" y="28595"/>
                  </a:cubicBezTo>
                  <a:cubicBezTo>
                    <a:pt x="198759" y="38908"/>
                    <a:pt x="202509" y="52502"/>
                    <a:pt x="207666" y="69378"/>
                  </a:cubicBezTo>
                  <a:cubicBezTo>
                    <a:pt x="223135" y="117662"/>
                    <a:pt x="216103" y="154695"/>
                    <a:pt x="216103" y="154695"/>
                  </a:cubicBezTo>
                  <a:lnTo>
                    <a:pt x="216572" y="216572"/>
                  </a:lnTo>
                  <a:cubicBezTo>
                    <a:pt x="216572" y="216572"/>
                    <a:pt x="235323" y="257355"/>
                    <a:pt x="232042" y="271887"/>
                  </a:cubicBezTo>
                  <a:cubicBezTo>
                    <a:pt x="230167" y="280325"/>
                    <a:pt x="229229" y="289232"/>
                    <a:pt x="229698" y="297670"/>
                  </a:cubicBezTo>
                  <a:cubicBezTo>
                    <a:pt x="229698" y="297670"/>
                    <a:pt x="270950" y="386736"/>
                    <a:pt x="268137" y="412988"/>
                  </a:cubicBezTo>
                  <a:cubicBezTo>
                    <a:pt x="265324" y="439239"/>
                    <a:pt x="283138" y="480022"/>
                    <a:pt x="283138" y="480022"/>
                  </a:cubicBezTo>
                  <a:cubicBezTo>
                    <a:pt x="283138" y="480022"/>
                    <a:pt x="288763" y="510023"/>
                    <a:pt x="285013" y="517992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6" name="Google Shape;2526;p39"/>
            <p:cNvSpPr/>
            <p:nvPr/>
          </p:nvSpPr>
          <p:spPr>
            <a:xfrm>
              <a:off x="3367653" y="4724622"/>
              <a:ext cx="56253" cy="18751"/>
            </a:xfrm>
            <a:custGeom>
              <a:avLst/>
              <a:gdLst/>
              <a:ahLst/>
              <a:cxnLst/>
              <a:rect l="l" t="t" r="r" b="b"/>
              <a:pathLst>
                <a:path w="56252" h="18750" extrusionOk="0">
                  <a:moveTo>
                    <a:pt x="0" y="9844"/>
                  </a:moveTo>
                  <a:lnTo>
                    <a:pt x="58127" y="0"/>
                  </a:lnTo>
                  <a:cubicBezTo>
                    <a:pt x="58127" y="0"/>
                    <a:pt x="26251" y="35158"/>
                    <a:pt x="0" y="984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7" name="Google Shape;2527;p39"/>
            <p:cNvSpPr/>
            <p:nvPr/>
          </p:nvSpPr>
          <p:spPr>
            <a:xfrm>
              <a:off x="3405624" y="4667432"/>
              <a:ext cx="9375" cy="28126"/>
            </a:xfrm>
            <a:custGeom>
              <a:avLst/>
              <a:gdLst/>
              <a:ahLst/>
              <a:cxnLst/>
              <a:rect l="l" t="t" r="r" b="b"/>
              <a:pathLst>
                <a:path w="9375" h="28126" extrusionOk="0">
                  <a:moveTo>
                    <a:pt x="9375" y="0"/>
                  </a:moveTo>
                  <a:cubicBezTo>
                    <a:pt x="9375" y="0"/>
                    <a:pt x="12188" y="20626"/>
                    <a:pt x="0" y="29064"/>
                  </a:cubicBezTo>
                  <a:cubicBezTo>
                    <a:pt x="0" y="29064"/>
                    <a:pt x="22501" y="24845"/>
                    <a:pt x="9375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8" name="Google Shape;2528;p39"/>
            <p:cNvSpPr/>
            <p:nvPr/>
          </p:nvSpPr>
          <p:spPr>
            <a:xfrm>
              <a:off x="3341239" y="4601804"/>
              <a:ext cx="65628" cy="37502"/>
            </a:xfrm>
            <a:custGeom>
              <a:avLst/>
              <a:gdLst/>
              <a:ahLst/>
              <a:cxnLst/>
              <a:rect l="l" t="t" r="r" b="b"/>
              <a:pathLst>
                <a:path w="65627" h="37501" extrusionOk="0">
                  <a:moveTo>
                    <a:pt x="67666" y="0"/>
                  </a:moveTo>
                  <a:cubicBezTo>
                    <a:pt x="67666" y="0"/>
                    <a:pt x="20320" y="42189"/>
                    <a:pt x="2506" y="39377"/>
                  </a:cubicBezTo>
                  <a:cubicBezTo>
                    <a:pt x="-15307" y="36564"/>
                    <a:pt x="67666" y="0"/>
                    <a:pt x="67666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9" name="Google Shape;2529;p39"/>
            <p:cNvSpPr/>
            <p:nvPr/>
          </p:nvSpPr>
          <p:spPr>
            <a:xfrm>
              <a:off x="3258425" y="4756498"/>
              <a:ext cx="37502" cy="28126"/>
            </a:xfrm>
            <a:custGeom>
              <a:avLst/>
              <a:gdLst/>
              <a:ahLst/>
              <a:cxnLst/>
              <a:rect l="l" t="t" r="r" b="b"/>
              <a:pathLst>
                <a:path w="37501" h="28126" extrusionOk="0">
                  <a:moveTo>
                    <a:pt x="37506" y="0"/>
                  </a:moveTo>
                  <a:cubicBezTo>
                    <a:pt x="37506" y="0"/>
                    <a:pt x="473" y="9844"/>
                    <a:pt x="4" y="24845"/>
                  </a:cubicBezTo>
                  <a:cubicBezTo>
                    <a:pt x="-464" y="39846"/>
                    <a:pt x="37506" y="0"/>
                    <a:pt x="37506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0" name="Google Shape;2530;p39"/>
            <p:cNvSpPr/>
            <p:nvPr/>
          </p:nvSpPr>
          <p:spPr>
            <a:xfrm>
              <a:off x="3271183" y="4941663"/>
              <a:ext cx="46877" cy="28126"/>
            </a:xfrm>
            <a:custGeom>
              <a:avLst/>
              <a:gdLst/>
              <a:ahLst/>
              <a:cxnLst/>
              <a:rect l="l" t="t" r="r" b="b"/>
              <a:pathLst>
                <a:path w="46877" h="28126" extrusionOk="0">
                  <a:moveTo>
                    <a:pt x="39749" y="0"/>
                  </a:moveTo>
                  <a:cubicBezTo>
                    <a:pt x="39749" y="0"/>
                    <a:pt x="-12285" y="11719"/>
                    <a:pt x="2716" y="17813"/>
                  </a:cubicBezTo>
                  <a:cubicBezTo>
                    <a:pt x="15841" y="22501"/>
                    <a:pt x="28967" y="25782"/>
                    <a:pt x="42561" y="28126"/>
                  </a:cubicBezTo>
                  <a:cubicBezTo>
                    <a:pt x="42561" y="28595"/>
                    <a:pt x="59906" y="28595"/>
                    <a:pt x="39749" y="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1" name="Google Shape;2531;p39"/>
            <p:cNvSpPr/>
            <p:nvPr/>
          </p:nvSpPr>
          <p:spPr>
            <a:xfrm>
              <a:off x="3257375" y="4963226"/>
              <a:ext cx="14063" cy="18751"/>
            </a:xfrm>
            <a:custGeom>
              <a:avLst/>
              <a:gdLst/>
              <a:ahLst/>
              <a:cxnLst/>
              <a:rect l="l" t="t" r="r" b="b"/>
              <a:pathLst>
                <a:path w="14063" h="18750" extrusionOk="0">
                  <a:moveTo>
                    <a:pt x="6680" y="7500"/>
                  </a:moveTo>
                  <a:cubicBezTo>
                    <a:pt x="3867" y="6094"/>
                    <a:pt x="1992" y="3281"/>
                    <a:pt x="1524" y="0"/>
                  </a:cubicBezTo>
                  <a:lnTo>
                    <a:pt x="1055" y="938"/>
                  </a:lnTo>
                  <a:cubicBezTo>
                    <a:pt x="1055" y="938"/>
                    <a:pt x="-3164" y="13126"/>
                    <a:pt x="5274" y="18282"/>
                  </a:cubicBezTo>
                  <a:lnTo>
                    <a:pt x="8086" y="20157"/>
                  </a:lnTo>
                  <a:cubicBezTo>
                    <a:pt x="9493" y="19688"/>
                    <a:pt x="11368" y="19688"/>
                    <a:pt x="12774" y="19220"/>
                  </a:cubicBezTo>
                  <a:cubicBezTo>
                    <a:pt x="19806" y="16876"/>
                    <a:pt x="15118" y="12657"/>
                    <a:pt x="6680" y="750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2" name="Google Shape;2532;p39"/>
            <p:cNvSpPr/>
            <p:nvPr/>
          </p:nvSpPr>
          <p:spPr>
            <a:xfrm>
              <a:off x="3329094" y="4955257"/>
              <a:ext cx="4688" cy="9375"/>
            </a:xfrm>
            <a:custGeom>
              <a:avLst/>
              <a:gdLst/>
              <a:ahLst/>
              <a:cxnLst/>
              <a:rect l="l" t="t" r="r" b="b"/>
              <a:pathLst>
                <a:path w="120000" h="9375" extrusionOk="0">
                  <a:moveTo>
                    <a:pt x="63046" y="9375"/>
                  </a:moveTo>
                  <a:cubicBezTo>
                    <a:pt x="99061" y="7969"/>
                    <a:pt x="99061" y="4688"/>
                    <a:pt x="63046" y="0"/>
                  </a:cubicBezTo>
                  <a:cubicBezTo>
                    <a:pt x="15051" y="4219"/>
                    <a:pt x="-8933" y="8438"/>
                    <a:pt x="3072" y="13126"/>
                  </a:cubicBezTo>
                  <a:cubicBezTo>
                    <a:pt x="15051" y="11250"/>
                    <a:pt x="27056" y="10313"/>
                    <a:pt x="63046" y="937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3" name="Google Shape;2533;p39"/>
            <p:cNvSpPr/>
            <p:nvPr/>
          </p:nvSpPr>
          <p:spPr>
            <a:xfrm>
              <a:off x="3311869" y="4743373"/>
              <a:ext cx="4688" cy="14063"/>
            </a:xfrm>
            <a:custGeom>
              <a:avLst/>
              <a:gdLst/>
              <a:ahLst/>
              <a:cxnLst/>
              <a:rect l="l" t="t" r="r" b="b"/>
              <a:pathLst>
                <a:path w="120000" h="14063" extrusionOk="0">
                  <a:moveTo>
                    <a:pt x="72005" y="0"/>
                  </a:moveTo>
                  <a:cubicBezTo>
                    <a:pt x="24010" y="5157"/>
                    <a:pt x="0" y="10782"/>
                    <a:pt x="0" y="16407"/>
                  </a:cubicBezTo>
                  <a:cubicBezTo>
                    <a:pt x="24010" y="12657"/>
                    <a:pt x="47995" y="8438"/>
                    <a:pt x="95990" y="5157"/>
                  </a:cubicBezTo>
                  <a:cubicBezTo>
                    <a:pt x="95990" y="4688"/>
                    <a:pt x="83985" y="2813"/>
                    <a:pt x="72005" y="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4" name="Google Shape;2534;p39"/>
            <p:cNvSpPr/>
            <p:nvPr/>
          </p:nvSpPr>
          <p:spPr>
            <a:xfrm>
              <a:off x="3433750" y="4710559"/>
              <a:ext cx="4688" cy="9375"/>
            </a:xfrm>
            <a:custGeom>
              <a:avLst/>
              <a:gdLst/>
              <a:ahLst/>
              <a:cxnLst/>
              <a:rect l="l" t="t" r="r" b="b"/>
              <a:pathLst>
                <a:path w="120000" h="9375" extrusionOk="0">
                  <a:moveTo>
                    <a:pt x="12005" y="4688"/>
                  </a:moveTo>
                  <a:cubicBezTo>
                    <a:pt x="24010" y="3281"/>
                    <a:pt x="24010" y="1406"/>
                    <a:pt x="24010" y="0"/>
                  </a:cubicBezTo>
                  <a:cubicBezTo>
                    <a:pt x="12005" y="3281"/>
                    <a:pt x="0" y="6563"/>
                    <a:pt x="0" y="9375"/>
                  </a:cubicBezTo>
                  <a:cubicBezTo>
                    <a:pt x="0" y="7500"/>
                    <a:pt x="0" y="6094"/>
                    <a:pt x="12005" y="4688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5" name="Google Shape;2535;p39"/>
            <p:cNvSpPr/>
            <p:nvPr/>
          </p:nvSpPr>
          <p:spPr>
            <a:xfrm>
              <a:off x="3318432" y="4891504"/>
              <a:ext cx="4688" cy="9375"/>
            </a:xfrm>
            <a:custGeom>
              <a:avLst/>
              <a:gdLst/>
              <a:ahLst/>
              <a:cxnLst/>
              <a:rect l="l" t="t" r="r" b="b"/>
              <a:pathLst>
                <a:path w="120000" h="9375" extrusionOk="0">
                  <a:moveTo>
                    <a:pt x="35990" y="9844"/>
                  </a:moveTo>
                  <a:cubicBezTo>
                    <a:pt x="60000" y="6563"/>
                    <a:pt x="72005" y="3281"/>
                    <a:pt x="60000" y="0"/>
                  </a:cubicBezTo>
                  <a:cubicBezTo>
                    <a:pt x="23985" y="4219"/>
                    <a:pt x="0" y="8438"/>
                    <a:pt x="0" y="12657"/>
                  </a:cubicBezTo>
                  <a:cubicBezTo>
                    <a:pt x="12005" y="11719"/>
                    <a:pt x="23985" y="10782"/>
                    <a:pt x="35990" y="984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6" name="Google Shape;2536;p39"/>
            <p:cNvSpPr/>
            <p:nvPr/>
          </p:nvSpPr>
          <p:spPr>
            <a:xfrm>
              <a:off x="3257548" y="4985259"/>
              <a:ext cx="75003" cy="46877"/>
            </a:xfrm>
            <a:custGeom>
              <a:avLst/>
              <a:gdLst/>
              <a:ahLst/>
              <a:cxnLst/>
              <a:rect l="l" t="t" r="r" b="b"/>
              <a:pathLst>
                <a:path w="75003" h="46877" extrusionOk="0">
                  <a:moveTo>
                    <a:pt x="76354" y="0"/>
                  </a:moveTo>
                  <a:cubicBezTo>
                    <a:pt x="74010" y="8907"/>
                    <a:pt x="72135" y="18282"/>
                    <a:pt x="71197" y="27657"/>
                  </a:cubicBezTo>
                  <a:lnTo>
                    <a:pt x="17757" y="36095"/>
                  </a:lnTo>
                  <a:cubicBezTo>
                    <a:pt x="12601" y="29064"/>
                    <a:pt x="8382" y="21564"/>
                    <a:pt x="4632" y="14063"/>
                  </a:cubicBezTo>
                  <a:cubicBezTo>
                    <a:pt x="3694" y="12657"/>
                    <a:pt x="3225" y="11250"/>
                    <a:pt x="2757" y="10313"/>
                  </a:cubicBezTo>
                  <a:cubicBezTo>
                    <a:pt x="-525" y="11719"/>
                    <a:pt x="-1462" y="15469"/>
                    <a:pt x="3225" y="24845"/>
                  </a:cubicBezTo>
                  <a:cubicBezTo>
                    <a:pt x="6507" y="32814"/>
                    <a:pt x="11195" y="40314"/>
                    <a:pt x="16351" y="47346"/>
                  </a:cubicBezTo>
                  <a:lnTo>
                    <a:pt x="69791" y="38908"/>
                  </a:lnTo>
                  <a:cubicBezTo>
                    <a:pt x="69791" y="38908"/>
                    <a:pt x="72604" y="10782"/>
                    <a:pt x="77760" y="5157"/>
                  </a:cubicBezTo>
                  <a:cubicBezTo>
                    <a:pt x="80573" y="1875"/>
                    <a:pt x="78698" y="469"/>
                    <a:pt x="76354" y="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7" name="Google Shape;2537;p39"/>
            <p:cNvSpPr/>
            <p:nvPr/>
          </p:nvSpPr>
          <p:spPr>
            <a:xfrm>
              <a:off x="3201708" y="4470548"/>
              <a:ext cx="65628" cy="468771"/>
            </a:xfrm>
            <a:custGeom>
              <a:avLst/>
              <a:gdLst/>
              <a:ahLst/>
              <a:cxnLst/>
              <a:rect l="l" t="t" r="r" b="b"/>
              <a:pathLst>
                <a:path w="65627" h="468771" extrusionOk="0">
                  <a:moveTo>
                    <a:pt x="58128" y="437364"/>
                  </a:moveTo>
                  <a:cubicBezTo>
                    <a:pt x="58128" y="437364"/>
                    <a:pt x="59534" y="467834"/>
                    <a:pt x="64222" y="469709"/>
                  </a:cubicBezTo>
                  <a:lnTo>
                    <a:pt x="64222" y="469709"/>
                  </a:lnTo>
                  <a:cubicBezTo>
                    <a:pt x="66097" y="464552"/>
                    <a:pt x="67503" y="459865"/>
                    <a:pt x="65628" y="458927"/>
                  </a:cubicBezTo>
                  <a:cubicBezTo>
                    <a:pt x="60940" y="457052"/>
                    <a:pt x="59534" y="426582"/>
                    <a:pt x="59534" y="426582"/>
                  </a:cubicBezTo>
                  <a:cubicBezTo>
                    <a:pt x="59534" y="426582"/>
                    <a:pt x="49221" y="390486"/>
                    <a:pt x="51096" y="380642"/>
                  </a:cubicBezTo>
                  <a:cubicBezTo>
                    <a:pt x="52971" y="370798"/>
                    <a:pt x="42658" y="347359"/>
                    <a:pt x="42658" y="347359"/>
                  </a:cubicBezTo>
                  <a:lnTo>
                    <a:pt x="38439" y="319233"/>
                  </a:lnTo>
                  <a:cubicBezTo>
                    <a:pt x="28126" y="303764"/>
                    <a:pt x="23907" y="285013"/>
                    <a:pt x="26720" y="266731"/>
                  </a:cubicBezTo>
                  <a:lnTo>
                    <a:pt x="24845" y="223604"/>
                  </a:lnTo>
                  <a:cubicBezTo>
                    <a:pt x="24845" y="223604"/>
                    <a:pt x="9375" y="140163"/>
                    <a:pt x="5625" y="97973"/>
                  </a:cubicBezTo>
                  <a:cubicBezTo>
                    <a:pt x="3281" y="70784"/>
                    <a:pt x="2344" y="33751"/>
                    <a:pt x="1875" y="10782"/>
                  </a:cubicBezTo>
                  <a:cubicBezTo>
                    <a:pt x="1875" y="6563"/>
                    <a:pt x="1875" y="2813"/>
                    <a:pt x="1875" y="0"/>
                  </a:cubicBezTo>
                  <a:lnTo>
                    <a:pt x="0" y="0"/>
                  </a:lnTo>
                  <a:cubicBezTo>
                    <a:pt x="0" y="0"/>
                    <a:pt x="0" y="8438"/>
                    <a:pt x="469" y="21563"/>
                  </a:cubicBezTo>
                  <a:cubicBezTo>
                    <a:pt x="938" y="44533"/>
                    <a:pt x="1875" y="81566"/>
                    <a:pt x="4219" y="108755"/>
                  </a:cubicBezTo>
                  <a:cubicBezTo>
                    <a:pt x="7500" y="150944"/>
                    <a:pt x="23439" y="234386"/>
                    <a:pt x="23439" y="234386"/>
                  </a:cubicBezTo>
                  <a:lnTo>
                    <a:pt x="24845" y="277513"/>
                  </a:lnTo>
                  <a:cubicBezTo>
                    <a:pt x="22501" y="296263"/>
                    <a:pt x="26720" y="315014"/>
                    <a:pt x="37033" y="330484"/>
                  </a:cubicBezTo>
                  <a:lnTo>
                    <a:pt x="41252" y="358610"/>
                  </a:lnTo>
                  <a:cubicBezTo>
                    <a:pt x="41252" y="358610"/>
                    <a:pt x="51565" y="382049"/>
                    <a:pt x="49690" y="391893"/>
                  </a:cubicBezTo>
                  <a:cubicBezTo>
                    <a:pt x="47815" y="401737"/>
                    <a:pt x="58128" y="437364"/>
                    <a:pt x="58128" y="43736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8" name="Google Shape;2538;p39"/>
            <p:cNvSpPr/>
            <p:nvPr/>
          </p:nvSpPr>
          <p:spPr>
            <a:xfrm>
              <a:off x="3410867" y="4982446"/>
              <a:ext cx="70316" cy="37502"/>
            </a:xfrm>
            <a:custGeom>
              <a:avLst/>
              <a:gdLst/>
              <a:ahLst/>
              <a:cxnLst/>
              <a:rect l="l" t="t" r="r" b="b"/>
              <a:pathLst>
                <a:path w="70315" h="37501" extrusionOk="0">
                  <a:moveTo>
                    <a:pt x="11164" y="21095"/>
                  </a:moveTo>
                  <a:cubicBezTo>
                    <a:pt x="6476" y="15001"/>
                    <a:pt x="3195" y="7969"/>
                    <a:pt x="1788" y="0"/>
                  </a:cubicBezTo>
                  <a:cubicBezTo>
                    <a:pt x="-3368" y="5157"/>
                    <a:pt x="3663" y="24376"/>
                    <a:pt x="9757" y="31408"/>
                  </a:cubicBezTo>
                  <a:cubicBezTo>
                    <a:pt x="15851" y="38439"/>
                    <a:pt x="62729" y="42189"/>
                    <a:pt x="71166" y="27189"/>
                  </a:cubicBezTo>
                  <a:lnTo>
                    <a:pt x="70698" y="18751"/>
                  </a:lnTo>
                  <a:cubicBezTo>
                    <a:pt x="59447" y="31408"/>
                    <a:pt x="17258" y="28126"/>
                    <a:pt x="11164" y="2109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9" name="Google Shape;2539;p39"/>
            <p:cNvSpPr/>
            <p:nvPr/>
          </p:nvSpPr>
          <p:spPr>
            <a:xfrm>
              <a:off x="3482033" y="4950570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5625" y="0"/>
                  </a:moveTo>
                  <a:cubicBezTo>
                    <a:pt x="3281" y="4219"/>
                    <a:pt x="1406" y="8907"/>
                    <a:pt x="0" y="13594"/>
                  </a:cubicBezTo>
                  <a:lnTo>
                    <a:pt x="0" y="19688"/>
                  </a:lnTo>
                  <a:cubicBezTo>
                    <a:pt x="1406" y="16407"/>
                    <a:pt x="2813" y="13594"/>
                    <a:pt x="4219" y="10782"/>
                  </a:cubicBezTo>
                  <a:cubicBezTo>
                    <a:pt x="5625" y="7032"/>
                    <a:pt x="6094" y="3281"/>
                    <a:pt x="5625" y="0"/>
                  </a:cubicBezTo>
                  <a:lnTo>
                    <a:pt x="5625" y="0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0" name="Google Shape;2540;p39"/>
            <p:cNvSpPr/>
            <p:nvPr/>
          </p:nvSpPr>
          <p:spPr>
            <a:xfrm>
              <a:off x="3396163" y="4895255"/>
              <a:ext cx="28126" cy="60940"/>
            </a:xfrm>
            <a:custGeom>
              <a:avLst/>
              <a:gdLst/>
              <a:ahLst/>
              <a:cxnLst/>
              <a:rect l="l" t="t" r="r" b="b"/>
              <a:pathLst>
                <a:path w="28126" h="60940" extrusionOk="0">
                  <a:moveTo>
                    <a:pt x="27274" y="64691"/>
                  </a:moveTo>
                  <a:cubicBezTo>
                    <a:pt x="28680" y="61409"/>
                    <a:pt x="30087" y="57659"/>
                    <a:pt x="31024" y="53909"/>
                  </a:cubicBezTo>
                  <a:cubicBezTo>
                    <a:pt x="31024" y="53909"/>
                    <a:pt x="23524" y="56253"/>
                    <a:pt x="10867" y="42189"/>
                  </a:cubicBezTo>
                  <a:cubicBezTo>
                    <a:pt x="1492" y="32345"/>
                    <a:pt x="554" y="12657"/>
                    <a:pt x="1492" y="0"/>
                  </a:cubicBezTo>
                  <a:cubicBezTo>
                    <a:pt x="-383" y="7500"/>
                    <a:pt x="-2727" y="39377"/>
                    <a:pt x="9930" y="53440"/>
                  </a:cubicBezTo>
                  <a:cubicBezTo>
                    <a:pt x="17899" y="61878"/>
                    <a:pt x="23993" y="64222"/>
                    <a:pt x="27274" y="6469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1" name="Google Shape;2541;p39"/>
            <p:cNvSpPr/>
            <p:nvPr/>
          </p:nvSpPr>
          <p:spPr>
            <a:xfrm>
              <a:off x="3309526" y="4619617"/>
              <a:ext cx="89067" cy="267200"/>
            </a:xfrm>
            <a:custGeom>
              <a:avLst/>
              <a:gdLst/>
              <a:ahLst/>
              <a:cxnLst/>
              <a:rect l="l" t="t" r="r" b="b"/>
              <a:pathLst>
                <a:path w="89066" h="267199" extrusionOk="0">
                  <a:moveTo>
                    <a:pt x="86723" y="242355"/>
                  </a:moveTo>
                  <a:cubicBezTo>
                    <a:pt x="87660" y="251261"/>
                    <a:pt x="88598" y="259699"/>
                    <a:pt x="88598" y="268606"/>
                  </a:cubicBezTo>
                  <a:cubicBezTo>
                    <a:pt x="88598" y="266731"/>
                    <a:pt x="89067" y="265325"/>
                    <a:pt x="89535" y="264387"/>
                  </a:cubicBezTo>
                  <a:cubicBezTo>
                    <a:pt x="91410" y="256887"/>
                    <a:pt x="88129" y="231573"/>
                    <a:pt x="88129" y="231573"/>
                  </a:cubicBezTo>
                  <a:cubicBezTo>
                    <a:pt x="88129" y="231573"/>
                    <a:pt x="87660" y="213760"/>
                    <a:pt x="83910" y="208134"/>
                  </a:cubicBezTo>
                  <a:cubicBezTo>
                    <a:pt x="80160" y="202509"/>
                    <a:pt x="71253" y="169695"/>
                    <a:pt x="71253" y="169695"/>
                  </a:cubicBezTo>
                  <a:cubicBezTo>
                    <a:pt x="70784" y="163601"/>
                    <a:pt x="68441" y="157507"/>
                    <a:pt x="64222" y="152819"/>
                  </a:cubicBezTo>
                  <a:cubicBezTo>
                    <a:pt x="57659" y="147194"/>
                    <a:pt x="52971" y="124693"/>
                    <a:pt x="52971" y="124693"/>
                  </a:cubicBezTo>
                  <a:cubicBezTo>
                    <a:pt x="49221" y="119068"/>
                    <a:pt x="47346" y="112505"/>
                    <a:pt x="47815" y="105942"/>
                  </a:cubicBezTo>
                  <a:cubicBezTo>
                    <a:pt x="48752" y="94692"/>
                    <a:pt x="39377" y="82973"/>
                    <a:pt x="39377" y="82973"/>
                  </a:cubicBezTo>
                  <a:lnTo>
                    <a:pt x="22501" y="35627"/>
                  </a:lnTo>
                  <a:lnTo>
                    <a:pt x="7032" y="0"/>
                  </a:lnTo>
                  <a:lnTo>
                    <a:pt x="0" y="21095"/>
                  </a:lnTo>
                  <a:lnTo>
                    <a:pt x="0" y="28126"/>
                  </a:lnTo>
                  <a:lnTo>
                    <a:pt x="6094" y="10782"/>
                  </a:lnTo>
                  <a:lnTo>
                    <a:pt x="21563" y="46408"/>
                  </a:lnTo>
                  <a:lnTo>
                    <a:pt x="38439" y="93754"/>
                  </a:lnTo>
                  <a:cubicBezTo>
                    <a:pt x="38439" y="93754"/>
                    <a:pt x="47815" y="105474"/>
                    <a:pt x="46877" y="116724"/>
                  </a:cubicBezTo>
                  <a:cubicBezTo>
                    <a:pt x="46408" y="123287"/>
                    <a:pt x="48283" y="129850"/>
                    <a:pt x="52034" y="135475"/>
                  </a:cubicBezTo>
                  <a:cubicBezTo>
                    <a:pt x="52034" y="135475"/>
                    <a:pt x="56721" y="157976"/>
                    <a:pt x="63284" y="163601"/>
                  </a:cubicBezTo>
                  <a:cubicBezTo>
                    <a:pt x="67503" y="168289"/>
                    <a:pt x="69847" y="173914"/>
                    <a:pt x="70316" y="180008"/>
                  </a:cubicBezTo>
                  <a:cubicBezTo>
                    <a:pt x="70316" y="180008"/>
                    <a:pt x="79222" y="212822"/>
                    <a:pt x="82973" y="218447"/>
                  </a:cubicBezTo>
                  <a:cubicBezTo>
                    <a:pt x="86723" y="224073"/>
                    <a:pt x="86723" y="242355"/>
                    <a:pt x="86723" y="24235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2" name="Google Shape;2542;p39"/>
            <p:cNvSpPr/>
            <p:nvPr/>
          </p:nvSpPr>
          <p:spPr>
            <a:xfrm>
              <a:off x="3356475" y="4000282"/>
              <a:ext cx="42189" cy="70316"/>
            </a:xfrm>
            <a:custGeom>
              <a:avLst/>
              <a:gdLst/>
              <a:ahLst/>
              <a:cxnLst/>
              <a:rect l="l" t="t" r="r" b="b"/>
              <a:pathLst>
                <a:path w="42189" h="70315" extrusionOk="0">
                  <a:moveTo>
                    <a:pt x="45399" y="40872"/>
                  </a:moveTo>
                  <a:lnTo>
                    <a:pt x="42586" y="57279"/>
                  </a:lnTo>
                  <a:lnTo>
                    <a:pt x="43055" y="64310"/>
                  </a:lnTo>
                  <a:lnTo>
                    <a:pt x="43524" y="69467"/>
                  </a:lnTo>
                  <a:lnTo>
                    <a:pt x="24773" y="72279"/>
                  </a:lnTo>
                  <a:lnTo>
                    <a:pt x="22429" y="68529"/>
                  </a:lnTo>
                  <a:lnTo>
                    <a:pt x="22429" y="68529"/>
                  </a:lnTo>
                  <a:cubicBezTo>
                    <a:pt x="17741" y="60560"/>
                    <a:pt x="13053" y="53060"/>
                    <a:pt x="6959" y="45559"/>
                  </a:cubicBezTo>
                  <a:cubicBezTo>
                    <a:pt x="3209" y="42747"/>
                    <a:pt x="-4291" y="-2255"/>
                    <a:pt x="3209" y="88"/>
                  </a:cubicBezTo>
                  <a:cubicBezTo>
                    <a:pt x="7897" y="1495"/>
                    <a:pt x="11647" y="4776"/>
                    <a:pt x="13991" y="8995"/>
                  </a:cubicBezTo>
                  <a:cubicBezTo>
                    <a:pt x="14460" y="9464"/>
                    <a:pt x="51024" y="12277"/>
                    <a:pt x="45399" y="40872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3" name="Google Shape;2543;p39"/>
            <p:cNvSpPr/>
            <p:nvPr/>
          </p:nvSpPr>
          <p:spPr>
            <a:xfrm>
              <a:off x="3378904" y="4063130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21095" y="7087"/>
                  </a:moveTo>
                  <a:lnTo>
                    <a:pt x="2344" y="9900"/>
                  </a:lnTo>
                  <a:lnTo>
                    <a:pt x="0" y="6150"/>
                  </a:lnTo>
                  <a:lnTo>
                    <a:pt x="0" y="6150"/>
                  </a:lnTo>
                  <a:cubicBezTo>
                    <a:pt x="4688" y="56"/>
                    <a:pt x="13594" y="-1819"/>
                    <a:pt x="20157" y="1931"/>
                  </a:cubicBezTo>
                  <a:lnTo>
                    <a:pt x="21095" y="708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4" name="Google Shape;2544;p39"/>
            <p:cNvSpPr/>
            <p:nvPr/>
          </p:nvSpPr>
          <p:spPr>
            <a:xfrm>
              <a:off x="3378435" y="4064495"/>
              <a:ext cx="23439" cy="18751"/>
            </a:xfrm>
            <a:custGeom>
              <a:avLst/>
              <a:gdLst/>
              <a:ahLst/>
              <a:cxnLst/>
              <a:rect l="l" t="t" r="r" b="b"/>
              <a:pathLst>
                <a:path w="23438" h="18750" extrusionOk="0">
                  <a:moveTo>
                    <a:pt x="26720" y="14160"/>
                  </a:moveTo>
                  <a:lnTo>
                    <a:pt x="2344" y="20723"/>
                  </a:lnTo>
                  <a:lnTo>
                    <a:pt x="1875" y="16973"/>
                  </a:lnTo>
                  <a:lnTo>
                    <a:pt x="0" y="7128"/>
                  </a:lnTo>
                  <a:cubicBezTo>
                    <a:pt x="5156" y="-372"/>
                    <a:pt x="15938" y="-2247"/>
                    <a:pt x="23439" y="2910"/>
                  </a:cubicBezTo>
                  <a:lnTo>
                    <a:pt x="24845" y="8066"/>
                  </a:lnTo>
                  <a:lnTo>
                    <a:pt x="26720" y="14160"/>
                  </a:lnTo>
                  <a:close/>
                </a:path>
              </a:pathLst>
            </a:custGeom>
            <a:solidFill>
              <a:srgbClr val="FFEE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5" name="Google Shape;2545;p39"/>
            <p:cNvSpPr/>
            <p:nvPr/>
          </p:nvSpPr>
          <p:spPr>
            <a:xfrm>
              <a:off x="2946037" y="3981408"/>
              <a:ext cx="56253" cy="89067"/>
            </a:xfrm>
            <a:custGeom>
              <a:avLst/>
              <a:gdLst/>
              <a:ahLst/>
              <a:cxnLst/>
              <a:rect l="l" t="t" r="r" b="b"/>
              <a:pathLst>
                <a:path w="56252" h="89066" extrusionOk="0">
                  <a:moveTo>
                    <a:pt x="60663" y="76621"/>
                  </a:moveTo>
                  <a:lnTo>
                    <a:pt x="34880" y="91622"/>
                  </a:lnTo>
                  <a:lnTo>
                    <a:pt x="32537" y="86934"/>
                  </a:lnTo>
                  <a:cubicBezTo>
                    <a:pt x="29724" y="81778"/>
                    <a:pt x="25974" y="74277"/>
                    <a:pt x="24567" y="71465"/>
                  </a:cubicBezTo>
                  <a:cubicBezTo>
                    <a:pt x="22692" y="67246"/>
                    <a:pt x="11911" y="62089"/>
                    <a:pt x="11911" y="62089"/>
                  </a:cubicBezTo>
                  <a:cubicBezTo>
                    <a:pt x="-16684" y="36776"/>
                    <a:pt x="15192" y="13337"/>
                    <a:pt x="15192" y="13337"/>
                  </a:cubicBezTo>
                  <a:cubicBezTo>
                    <a:pt x="31130" y="-21821"/>
                    <a:pt x="52225" y="23650"/>
                    <a:pt x="52225" y="23650"/>
                  </a:cubicBezTo>
                  <a:cubicBezTo>
                    <a:pt x="52225" y="23650"/>
                    <a:pt x="55975" y="48026"/>
                    <a:pt x="54100" y="49901"/>
                  </a:cubicBezTo>
                  <a:cubicBezTo>
                    <a:pt x="52225" y="51776"/>
                    <a:pt x="52694" y="58339"/>
                    <a:pt x="52694" y="58339"/>
                  </a:cubicBezTo>
                  <a:cubicBezTo>
                    <a:pt x="55506" y="63027"/>
                    <a:pt x="57850" y="68183"/>
                    <a:pt x="59725" y="72871"/>
                  </a:cubicBezTo>
                  <a:cubicBezTo>
                    <a:pt x="60194" y="75684"/>
                    <a:pt x="60663" y="76621"/>
                    <a:pt x="60663" y="7662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6" name="Google Shape;2546;p39"/>
            <p:cNvSpPr/>
            <p:nvPr/>
          </p:nvSpPr>
          <p:spPr>
            <a:xfrm>
              <a:off x="2978573" y="4054265"/>
              <a:ext cx="28126" cy="18751"/>
            </a:xfrm>
            <a:custGeom>
              <a:avLst/>
              <a:gdLst/>
              <a:ahLst/>
              <a:cxnLst/>
              <a:rect l="l" t="t" r="r" b="b"/>
              <a:pathLst>
                <a:path w="28126" h="18750" extrusionOk="0">
                  <a:moveTo>
                    <a:pt x="28126" y="3764"/>
                  </a:moveTo>
                  <a:lnTo>
                    <a:pt x="2344" y="18765"/>
                  </a:lnTo>
                  <a:lnTo>
                    <a:pt x="0" y="14077"/>
                  </a:lnTo>
                  <a:cubicBezTo>
                    <a:pt x="3750" y="10796"/>
                    <a:pt x="16407" y="-455"/>
                    <a:pt x="20626" y="14"/>
                  </a:cubicBezTo>
                  <a:cubicBezTo>
                    <a:pt x="22501" y="14"/>
                    <a:pt x="24845" y="14"/>
                    <a:pt x="26720" y="14"/>
                  </a:cubicBezTo>
                  <a:cubicBezTo>
                    <a:pt x="27657" y="2827"/>
                    <a:pt x="28126" y="3764"/>
                    <a:pt x="28126" y="37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7" name="Google Shape;2547;p39"/>
            <p:cNvSpPr/>
            <p:nvPr/>
          </p:nvSpPr>
          <p:spPr>
            <a:xfrm>
              <a:off x="2979979" y="4055685"/>
              <a:ext cx="28126" cy="23439"/>
            </a:xfrm>
            <a:custGeom>
              <a:avLst/>
              <a:gdLst/>
              <a:ahLst/>
              <a:cxnLst/>
              <a:rect l="l" t="t" r="r" b="b"/>
              <a:pathLst>
                <a:path w="28126" h="23438" extrusionOk="0">
                  <a:moveTo>
                    <a:pt x="30001" y="10782"/>
                  </a:moveTo>
                  <a:lnTo>
                    <a:pt x="1406" y="26251"/>
                  </a:lnTo>
                  <a:lnTo>
                    <a:pt x="469" y="19688"/>
                  </a:lnTo>
                  <a:lnTo>
                    <a:pt x="0" y="15469"/>
                  </a:lnTo>
                  <a:cubicBezTo>
                    <a:pt x="0" y="15469"/>
                    <a:pt x="16407" y="0"/>
                    <a:pt x="21563" y="469"/>
                  </a:cubicBezTo>
                  <a:cubicBezTo>
                    <a:pt x="23907" y="937"/>
                    <a:pt x="26720" y="469"/>
                    <a:pt x="29064" y="0"/>
                  </a:cubicBezTo>
                  <a:lnTo>
                    <a:pt x="29533" y="5156"/>
                  </a:lnTo>
                  <a:lnTo>
                    <a:pt x="30001" y="10782"/>
                  </a:lnTo>
                  <a:close/>
                </a:path>
              </a:pathLst>
            </a:custGeom>
            <a:solidFill>
              <a:srgbClr val="FFEE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8" name="Google Shape;2548;p39"/>
            <p:cNvSpPr/>
            <p:nvPr/>
          </p:nvSpPr>
          <p:spPr>
            <a:xfrm>
              <a:off x="3227896" y="4053775"/>
              <a:ext cx="103130" cy="107817"/>
            </a:xfrm>
            <a:custGeom>
              <a:avLst/>
              <a:gdLst/>
              <a:ahLst/>
              <a:cxnLst/>
              <a:rect l="l" t="t" r="r" b="b"/>
              <a:pathLst>
                <a:path w="103129" h="107817" extrusionOk="0">
                  <a:moveTo>
                    <a:pt x="106944" y="98008"/>
                  </a:moveTo>
                  <a:cubicBezTo>
                    <a:pt x="106944" y="98008"/>
                    <a:pt x="-20562" y="117228"/>
                    <a:pt x="2876" y="108790"/>
                  </a:cubicBezTo>
                  <a:cubicBezTo>
                    <a:pt x="19283" y="102696"/>
                    <a:pt x="25377" y="91914"/>
                    <a:pt x="26315" y="80195"/>
                  </a:cubicBezTo>
                  <a:cubicBezTo>
                    <a:pt x="26784" y="69882"/>
                    <a:pt x="24440" y="60038"/>
                    <a:pt x="20221" y="50662"/>
                  </a:cubicBezTo>
                  <a:cubicBezTo>
                    <a:pt x="16940" y="42693"/>
                    <a:pt x="12720" y="35193"/>
                    <a:pt x="8033" y="28161"/>
                  </a:cubicBezTo>
                  <a:cubicBezTo>
                    <a:pt x="8033" y="28161"/>
                    <a:pt x="104131" y="-29498"/>
                    <a:pt x="86318" y="20192"/>
                  </a:cubicBezTo>
                  <a:cubicBezTo>
                    <a:pt x="83505" y="27692"/>
                    <a:pt x="82099" y="35662"/>
                    <a:pt x="81630" y="43631"/>
                  </a:cubicBezTo>
                  <a:cubicBezTo>
                    <a:pt x="81161" y="51600"/>
                    <a:pt x="82568" y="59569"/>
                    <a:pt x="84911" y="67069"/>
                  </a:cubicBezTo>
                  <a:cubicBezTo>
                    <a:pt x="89599" y="79257"/>
                    <a:pt x="97099" y="90039"/>
                    <a:pt x="106944" y="98008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9" name="Google Shape;2549;p39"/>
            <p:cNvSpPr/>
            <p:nvPr/>
          </p:nvSpPr>
          <p:spPr>
            <a:xfrm>
              <a:off x="3236864" y="4053775"/>
              <a:ext cx="79691" cy="51565"/>
            </a:xfrm>
            <a:custGeom>
              <a:avLst/>
              <a:gdLst/>
              <a:ahLst/>
              <a:cxnLst/>
              <a:rect l="l" t="t" r="r" b="b"/>
              <a:pathLst>
                <a:path w="79691" h="51564" extrusionOk="0">
                  <a:moveTo>
                    <a:pt x="77818" y="20192"/>
                  </a:moveTo>
                  <a:cubicBezTo>
                    <a:pt x="75005" y="27692"/>
                    <a:pt x="73599" y="35662"/>
                    <a:pt x="73130" y="43631"/>
                  </a:cubicBezTo>
                  <a:cubicBezTo>
                    <a:pt x="64223" y="51600"/>
                    <a:pt x="53910" y="51600"/>
                    <a:pt x="41254" y="52069"/>
                  </a:cubicBezTo>
                  <a:cubicBezTo>
                    <a:pt x="31409" y="52537"/>
                    <a:pt x="20159" y="55350"/>
                    <a:pt x="12190" y="50662"/>
                  </a:cubicBezTo>
                  <a:cubicBezTo>
                    <a:pt x="8908" y="42693"/>
                    <a:pt x="4689" y="35193"/>
                    <a:pt x="2" y="28161"/>
                  </a:cubicBezTo>
                  <a:cubicBezTo>
                    <a:pt x="-467" y="28161"/>
                    <a:pt x="95162" y="-29498"/>
                    <a:pt x="77818" y="20192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0" name="Google Shape;2550;p39"/>
            <p:cNvSpPr/>
            <p:nvPr/>
          </p:nvSpPr>
          <p:spPr>
            <a:xfrm>
              <a:off x="3221397" y="4003183"/>
              <a:ext cx="103130" cy="103130"/>
            </a:xfrm>
            <a:custGeom>
              <a:avLst/>
              <a:gdLst/>
              <a:ahLst/>
              <a:cxnLst/>
              <a:rect l="l" t="t" r="r" b="b"/>
              <a:pathLst>
                <a:path w="103129" h="103129" extrusionOk="0">
                  <a:moveTo>
                    <a:pt x="105942" y="52971"/>
                  </a:moveTo>
                  <a:cubicBezTo>
                    <a:pt x="105942" y="82226"/>
                    <a:pt x="82226" y="105942"/>
                    <a:pt x="52971" y="105942"/>
                  </a:cubicBezTo>
                  <a:cubicBezTo>
                    <a:pt x="23716" y="105942"/>
                    <a:pt x="0" y="82226"/>
                    <a:pt x="0" y="52971"/>
                  </a:cubicBezTo>
                  <a:cubicBezTo>
                    <a:pt x="0" y="23716"/>
                    <a:pt x="23716" y="0"/>
                    <a:pt x="52971" y="0"/>
                  </a:cubicBezTo>
                  <a:cubicBezTo>
                    <a:pt x="82226" y="0"/>
                    <a:pt x="105942" y="23716"/>
                    <a:pt x="105942" y="5297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1" name="Google Shape;2551;p39"/>
            <p:cNvSpPr/>
            <p:nvPr/>
          </p:nvSpPr>
          <p:spPr>
            <a:xfrm>
              <a:off x="3227896" y="4115969"/>
              <a:ext cx="103130" cy="46877"/>
            </a:xfrm>
            <a:custGeom>
              <a:avLst/>
              <a:gdLst/>
              <a:ahLst/>
              <a:cxnLst/>
              <a:rect l="l" t="t" r="r" b="b"/>
              <a:pathLst>
                <a:path w="103129" h="46877" extrusionOk="0">
                  <a:moveTo>
                    <a:pt x="106944" y="35814"/>
                  </a:moveTo>
                  <a:cubicBezTo>
                    <a:pt x="106944" y="35814"/>
                    <a:pt x="-20562" y="55034"/>
                    <a:pt x="2876" y="46596"/>
                  </a:cubicBezTo>
                  <a:cubicBezTo>
                    <a:pt x="19283" y="40502"/>
                    <a:pt x="25377" y="29720"/>
                    <a:pt x="26315" y="18001"/>
                  </a:cubicBezTo>
                  <a:cubicBezTo>
                    <a:pt x="32409" y="10969"/>
                    <a:pt x="45066" y="5344"/>
                    <a:pt x="53035" y="2531"/>
                  </a:cubicBezTo>
                  <a:cubicBezTo>
                    <a:pt x="60535" y="-281"/>
                    <a:pt x="68504" y="-750"/>
                    <a:pt x="76474" y="1125"/>
                  </a:cubicBezTo>
                  <a:cubicBezTo>
                    <a:pt x="79286" y="2063"/>
                    <a:pt x="82568" y="3000"/>
                    <a:pt x="84911" y="4875"/>
                  </a:cubicBezTo>
                  <a:cubicBezTo>
                    <a:pt x="89599" y="17063"/>
                    <a:pt x="97099" y="27845"/>
                    <a:pt x="106944" y="3581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2" name="Google Shape;2552;p39"/>
            <p:cNvSpPr/>
            <p:nvPr/>
          </p:nvSpPr>
          <p:spPr>
            <a:xfrm>
              <a:off x="3380310" y="4071867"/>
              <a:ext cx="23439" cy="9375"/>
            </a:xfrm>
            <a:custGeom>
              <a:avLst/>
              <a:gdLst/>
              <a:ahLst/>
              <a:cxnLst/>
              <a:rect l="l" t="t" r="r" b="b"/>
              <a:pathLst>
                <a:path w="23438" h="9375" extrusionOk="0">
                  <a:moveTo>
                    <a:pt x="24845" y="6788"/>
                  </a:moveTo>
                  <a:lnTo>
                    <a:pt x="469" y="13351"/>
                  </a:lnTo>
                  <a:lnTo>
                    <a:pt x="0" y="9601"/>
                  </a:lnTo>
                  <a:cubicBezTo>
                    <a:pt x="5157" y="2100"/>
                    <a:pt x="14532" y="-1650"/>
                    <a:pt x="23439" y="694"/>
                  </a:cubicBezTo>
                  <a:lnTo>
                    <a:pt x="24845" y="6788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3" name="Google Shape;2553;p39"/>
            <p:cNvSpPr/>
            <p:nvPr/>
          </p:nvSpPr>
          <p:spPr>
            <a:xfrm>
              <a:off x="2980448" y="4061310"/>
              <a:ext cx="28126" cy="18751"/>
            </a:xfrm>
            <a:custGeom>
              <a:avLst/>
              <a:gdLst/>
              <a:ahLst/>
              <a:cxnLst/>
              <a:rect l="l" t="t" r="r" b="b"/>
              <a:pathLst>
                <a:path w="28126" h="18750" extrusionOk="0">
                  <a:moveTo>
                    <a:pt x="29533" y="5157"/>
                  </a:moveTo>
                  <a:lnTo>
                    <a:pt x="938" y="20626"/>
                  </a:lnTo>
                  <a:lnTo>
                    <a:pt x="0" y="14063"/>
                  </a:lnTo>
                  <a:cubicBezTo>
                    <a:pt x="9375" y="8438"/>
                    <a:pt x="19220" y="3750"/>
                    <a:pt x="29064" y="0"/>
                  </a:cubicBezTo>
                  <a:lnTo>
                    <a:pt x="29533" y="515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4" name="Google Shape;2554;p39"/>
            <p:cNvSpPr/>
            <p:nvPr/>
          </p:nvSpPr>
          <p:spPr>
            <a:xfrm>
              <a:off x="3202177" y="4444297"/>
              <a:ext cx="192196" cy="46877"/>
            </a:xfrm>
            <a:custGeom>
              <a:avLst/>
              <a:gdLst/>
              <a:ahLst/>
              <a:cxnLst/>
              <a:rect l="l" t="t" r="r" b="b"/>
              <a:pathLst>
                <a:path w="192196" h="46877" extrusionOk="0">
                  <a:moveTo>
                    <a:pt x="195947" y="28595"/>
                  </a:moveTo>
                  <a:cubicBezTo>
                    <a:pt x="146726" y="38439"/>
                    <a:pt x="76410" y="51096"/>
                    <a:pt x="65159" y="48283"/>
                  </a:cubicBezTo>
                  <a:cubicBezTo>
                    <a:pt x="55784" y="45940"/>
                    <a:pt x="26251" y="47346"/>
                    <a:pt x="469" y="49221"/>
                  </a:cubicBezTo>
                  <a:cubicBezTo>
                    <a:pt x="0" y="36095"/>
                    <a:pt x="0" y="27657"/>
                    <a:pt x="0" y="27657"/>
                  </a:cubicBezTo>
                  <a:lnTo>
                    <a:pt x="191728" y="0"/>
                  </a:lnTo>
                  <a:cubicBezTo>
                    <a:pt x="192196" y="9844"/>
                    <a:pt x="193603" y="19220"/>
                    <a:pt x="195947" y="28595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5" name="Google Shape;2555;p39"/>
            <p:cNvSpPr/>
            <p:nvPr/>
          </p:nvSpPr>
          <p:spPr>
            <a:xfrm>
              <a:off x="2973273" y="4062248"/>
              <a:ext cx="473459" cy="440645"/>
            </a:xfrm>
            <a:custGeom>
              <a:avLst/>
              <a:gdLst/>
              <a:ahLst/>
              <a:cxnLst/>
              <a:rect l="l" t="t" r="r" b="b"/>
              <a:pathLst>
                <a:path w="473459" h="440645" extrusionOk="0">
                  <a:moveTo>
                    <a:pt x="473603" y="397049"/>
                  </a:moveTo>
                  <a:cubicBezTo>
                    <a:pt x="473603" y="397049"/>
                    <a:pt x="311408" y="431270"/>
                    <a:pt x="293595" y="426582"/>
                  </a:cubicBezTo>
                  <a:cubicBezTo>
                    <a:pt x="275781" y="421894"/>
                    <a:pt x="185777" y="431270"/>
                    <a:pt x="185777" y="431270"/>
                  </a:cubicBezTo>
                  <a:cubicBezTo>
                    <a:pt x="146401" y="459865"/>
                    <a:pt x="161870" y="419082"/>
                    <a:pt x="161870" y="419082"/>
                  </a:cubicBezTo>
                  <a:cubicBezTo>
                    <a:pt x="159526" y="406425"/>
                    <a:pt x="159526" y="393768"/>
                    <a:pt x="161870" y="381111"/>
                  </a:cubicBezTo>
                  <a:cubicBezTo>
                    <a:pt x="164683" y="368454"/>
                    <a:pt x="166558" y="355797"/>
                    <a:pt x="167027" y="342672"/>
                  </a:cubicBezTo>
                  <a:cubicBezTo>
                    <a:pt x="167027" y="342672"/>
                    <a:pt x="165151" y="315952"/>
                    <a:pt x="169839" y="309389"/>
                  </a:cubicBezTo>
                  <a:cubicBezTo>
                    <a:pt x="174527" y="302826"/>
                    <a:pt x="178746" y="258293"/>
                    <a:pt x="178746" y="258293"/>
                  </a:cubicBezTo>
                  <a:cubicBezTo>
                    <a:pt x="178746" y="258293"/>
                    <a:pt x="182027" y="227823"/>
                    <a:pt x="181558" y="221260"/>
                  </a:cubicBezTo>
                  <a:cubicBezTo>
                    <a:pt x="181090" y="214697"/>
                    <a:pt x="182027" y="195946"/>
                    <a:pt x="182027" y="195946"/>
                  </a:cubicBezTo>
                  <a:lnTo>
                    <a:pt x="186715" y="164539"/>
                  </a:lnTo>
                  <a:cubicBezTo>
                    <a:pt x="152963" y="161257"/>
                    <a:pt x="49365" y="103130"/>
                    <a:pt x="49365" y="103130"/>
                  </a:cubicBezTo>
                  <a:cubicBezTo>
                    <a:pt x="43739" y="82504"/>
                    <a:pt x="3894" y="34689"/>
                    <a:pt x="3894" y="34689"/>
                  </a:cubicBezTo>
                  <a:cubicBezTo>
                    <a:pt x="3425" y="30470"/>
                    <a:pt x="2019" y="26720"/>
                    <a:pt x="144" y="22970"/>
                  </a:cubicBezTo>
                  <a:cubicBezTo>
                    <a:pt x="-2669" y="15938"/>
                    <a:pt x="36708" y="0"/>
                    <a:pt x="36708" y="0"/>
                  </a:cubicBezTo>
                  <a:cubicBezTo>
                    <a:pt x="36708" y="0"/>
                    <a:pt x="68116" y="35158"/>
                    <a:pt x="74679" y="45002"/>
                  </a:cubicBezTo>
                  <a:cubicBezTo>
                    <a:pt x="81241" y="54846"/>
                    <a:pt x="103273" y="72191"/>
                    <a:pt x="103273" y="72191"/>
                  </a:cubicBezTo>
                  <a:cubicBezTo>
                    <a:pt x="106555" y="71722"/>
                    <a:pt x="109836" y="72191"/>
                    <a:pt x="113118" y="73128"/>
                  </a:cubicBezTo>
                  <a:cubicBezTo>
                    <a:pt x="113118" y="73128"/>
                    <a:pt x="113587" y="73128"/>
                    <a:pt x="113587" y="73128"/>
                  </a:cubicBezTo>
                  <a:lnTo>
                    <a:pt x="113587" y="73128"/>
                  </a:lnTo>
                  <a:cubicBezTo>
                    <a:pt x="121087" y="75472"/>
                    <a:pt x="127650" y="79222"/>
                    <a:pt x="133744" y="83910"/>
                  </a:cubicBezTo>
                  <a:cubicBezTo>
                    <a:pt x="143588" y="83441"/>
                    <a:pt x="153432" y="86723"/>
                    <a:pt x="161401" y="93285"/>
                  </a:cubicBezTo>
                  <a:cubicBezTo>
                    <a:pt x="161401" y="93285"/>
                    <a:pt x="179683" y="90004"/>
                    <a:pt x="182965" y="92817"/>
                  </a:cubicBezTo>
                  <a:cubicBezTo>
                    <a:pt x="186246" y="95629"/>
                    <a:pt x="201715" y="92348"/>
                    <a:pt x="201715" y="92348"/>
                  </a:cubicBezTo>
                  <a:cubicBezTo>
                    <a:pt x="201715" y="92348"/>
                    <a:pt x="215779" y="58596"/>
                    <a:pt x="226560" y="67972"/>
                  </a:cubicBezTo>
                  <a:cubicBezTo>
                    <a:pt x="237342" y="77347"/>
                    <a:pt x="280469" y="75003"/>
                    <a:pt x="280469" y="75003"/>
                  </a:cubicBezTo>
                  <a:cubicBezTo>
                    <a:pt x="286094" y="67034"/>
                    <a:pt x="299689" y="60940"/>
                    <a:pt x="308595" y="57659"/>
                  </a:cubicBezTo>
                  <a:cubicBezTo>
                    <a:pt x="316096" y="54846"/>
                    <a:pt x="324065" y="54378"/>
                    <a:pt x="332034" y="56253"/>
                  </a:cubicBezTo>
                  <a:cubicBezTo>
                    <a:pt x="335315" y="57190"/>
                    <a:pt x="338597" y="58596"/>
                    <a:pt x="341409" y="60471"/>
                  </a:cubicBezTo>
                  <a:lnTo>
                    <a:pt x="368598" y="85316"/>
                  </a:lnTo>
                  <a:cubicBezTo>
                    <a:pt x="368598" y="85316"/>
                    <a:pt x="375630" y="75472"/>
                    <a:pt x="374692" y="73128"/>
                  </a:cubicBezTo>
                  <a:cubicBezTo>
                    <a:pt x="373755" y="70784"/>
                    <a:pt x="383599" y="68909"/>
                    <a:pt x="383599" y="68909"/>
                  </a:cubicBezTo>
                  <a:cubicBezTo>
                    <a:pt x="383599" y="68909"/>
                    <a:pt x="396256" y="64222"/>
                    <a:pt x="401412" y="62815"/>
                  </a:cubicBezTo>
                  <a:cubicBezTo>
                    <a:pt x="406569" y="61409"/>
                    <a:pt x="410788" y="66565"/>
                    <a:pt x="411256" y="67034"/>
                  </a:cubicBezTo>
                  <a:cubicBezTo>
                    <a:pt x="408912" y="60940"/>
                    <a:pt x="407975" y="54378"/>
                    <a:pt x="408444" y="47815"/>
                  </a:cubicBezTo>
                  <a:cubicBezTo>
                    <a:pt x="408444" y="42189"/>
                    <a:pt x="406569" y="36095"/>
                    <a:pt x="402350" y="31876"/>
                  </a:cubicBezTo>
                  <a:cubicBezTo>
                    <a:pt x="416413" y="-7032"/>
                    <a:pt x="452977" y="23439"/>
                    <a:pt x="452977" y="23439"/>
                  </a:cubicBezTo>
                  <a:cubicBezTo>
                    <a:pt x="452977" y="23439"/>
                    <a:pt x="457665" y="44064"/>
                    <a:pt x="454383" y="52502"/>
                  </a:cubicBezTo>
                  <a:cubicBezTo>
                    <a:pt x="451102" y="60940"/>
                    <a:pt x="459071" y="77347"/>
                    <a:pt x="458133" y="81566"/>
                  </a:cubicBezTo>
                  <a:cubicBezTo>
                    <a:pt x="457196" y="85785"/>
                    <a:pt x="460477" y="93285"/>
                    <a:pt x="460477" y="102192"/>
                  </a:cubicBezTo>
                  <a:cubicBezTo>
                    <a:pt x="460009" y="112974"/>
                    <a:pt x="458133" y="123756"/>
                    <a:pt x="454383" y="134069"/>
                  </a:cubicBezTo>
                  <a:cubicBezTo>
                    <a:pt x="452039" y="141100"/>
                    <a:pt x="431413" y="157976"/>
                    <a:pt x="431413" y="157976"/>
                  </a:cubicBezTo>
                  <a:cubicBezTo>
                    <a:pt x="431413" y="157976"/>
                    <a:pt x="430945" y="183290"/>
                    <a:pt x="422038" y="198290"/>
                  </a:cubicBezTo>
                  <a:cubicBezTo>
                    <a:pt x="413132" y="213291"/>
                    <a:pt x="421100" y="263449"/>
                    <a:pt x="421100" y="263449"/>
                  </a:cubicBezTo>
                  <a:cubicBezTo>
                    <a:pt x="421100" y="263449"/>
                    <a:pt x="431413" y="302358"/>
                    <a:pt x="443133" y="314546"/>
                  </a:cubicBezTo>
                  <a:cubicBezTo>
                    <a:pt x="454852" y="326734"/>
                    <a:pt x="473603" y="397049"/>
                    <a:pt x="473603" y="397049"/>
                  </a:cubicBezTo>
                  <a:close/>
                </a:path>
              </a:pathLst>
            </a:custGeom>
            <a:solidFill>
              <a:srgbClr val="FF9E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6" name="Google Shape;2556;p39"/>
            <p:cNvSpPr/>
            <p:nvPr/>
          </p:nvSpPr>
          <p:spPr>
            <a:xfrm>
              <a:off x="3174519" y="4149440"/>
              <a:ext cx="23439" cy="23439"/>
            </a:xfrm>
            <a:custGeom>
              <a:avLst/>
              <a:gdLst/>
              <a:ahLst/>
              <a:cxnLst/>
              <a:rect l="l" t="t" r="r" b="b"/>
              <a:pathLst>
                <a:path w="23438" h="23438" extrusionOk="0">
                  <a:moveTo>
                    <a:pt x="22970" y="26251"/>
                  </a:moveTo>
                  <a:cubicBezTo>
                    <a:pt x="22970" y="26251"/>
                    <a:pt x="17345" y="11719"/>
                    <a:pt x="13126" y="10782"/>
                  </a:cubicBezTo>
                  <a:cubicBezTo>
                    <a:pt x="8438" y="9375"/>
                    <a:pt x="4219" y="7500"/>
                    <a:pt x="0" y="5625"/>
                  </a:cubicBezTo>
                  <a:lnTo>
                    <a:pt x="2813" y="0"/>
                  </a:lnTo>
                  <a:cubicBezTo>
                    <a:pt x="2813" y="0"/>
                    <a:pt x="19688" y="3750"/>
                    <a:pt x="22501" y="8907"/>
                  </a:cubicBezTo>
                  <a:cubicBezTo>
                    <a:pt x="25313" y="14063"/>
                    <a:pt x="22970" y="26251"/>
                    <a:pt x="22970" y="26251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7" name="Google Shape;2557;p39"/>
            <p:cNvSpPr/>
            <p:nvPr/>
          </p:nvSpPr>
          <p:spPr>
            <a:xfrm>
              <a:off x="3066702" y="4135376"/>
              <a:ext cx="37502" cy="18751"/>
            </a:xfrm>
            <a:custGeom>
              <a:avLst/>
              <a:gdLst/>
              <a:ahLst/>
              <a:cxnLst/>
              <a:rect l="l" t="t" r="r" b="b"/>
              <a:pathLst>
                <a:path w="37501" h="18750" extrusionOk="0">
                  <a:moveTo>
                    <a:pt x="40314" y="11250"/>
                  </a:moveTo>
                  <a:cubicBezTo>
                    <a:pt x="39377" y="15938"/>
                    <a:pt x="0" y="21095"/>
                    <a:pt x="0" y="21095"/>
                  </a:cubicBezTo>
                  <a:lnTo>
                    <a:pt x="19220" y="0"/>
                  </a:lnTo>
                  <a:lnTo>
                    <a:pt x="19220" y="0"/>
                  </a:lnTo>
                  <a:lnTo>
                    <a:pt x="19688" y="0"/>
                  </a:lnTo>
                  <a:lnTo>
                    <a:pt x="19688" y="0"/>
                  </a:lnTo>
                  <a:cubicBezTo>
                    <a:pt x="27189" y="2813"/>
                    <a:pt x="33752" y="6563"/>
                    <a:pt x="40314" y="1125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8" name="Google Shape;2558;p39"/>
            <p:cNvSpPr/>
            <p:nvPr/>
          </p:nvSpPr>
          <p:spPr>
            <a:xfrm>
              <a:off x="2986073" y="4086155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7500" y="3750"/>
                  </a:moveTo>
                  <a:cubicBezTo>
                    <a:pt x="7500" y="5821"/>
                    <a:pt x="5821" y="7500"/>
                    <a:pt x="3750" y="7500"/>
                  </a:cubicBezTo>
                  <a:cubicBezTo>
                    <a:pt x="1679" y="7500"/>
                    <a:pt x="0" y="5821"/>
                    <a:pt x="0" y="3750"/>
                  </a:cubicBezTo>
                  <a:cubicBezTo>
                    <a:pt x="0" y="1679"/>
                    <a:pt x="1679" y="0"/>
                    <a:pt x="3750" y="0"/>
                  </a:cubicBezTo>
                  <a:cubicBezTo>
                    <a:pt x="5821" y="0"/>
                    <a:pt x="7500" y="1679"/>
                    <a:pt x="7500" y="3750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9" name="Google Shape;2559;p39"/>
            <p:cNvSpPr/>
            <p:nvPr/>
          </p:nvSpPr>
          <p:spPr>
            <a:xfrm>
              <a:off x="2990761" y="4092718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7500" y="3750"/>
                  </a:moveTo>
                  <a:cubicBezTo>
                    <a:pt x="7500" y="5821"/>
                    <a:pt x="5821" y="7500"/>
                    <a:pt x="3750" y="7500"/>
                  </a:cubicBezTo>
                  <a:cubicBezTo>
                    <a:pt x="1679" y="7500"/>
                    <a:pt x="0" y="5821"/>
                    <a:pt x="0" y="3750"/>
                  </a:cubicBezTo>
                  <a:cubicBezTo>
                    <a:pt x="0" y="1679"/>
                    <a:pt x="1679" y="0"/>
                    <a:pt x="3750" y="0"/>
                  </a:cubicBezTo>
                  <a:cubicBezTo>
                    <a:pt x="5821" y="0"/>
                    <a:pt x="7500" y="1679"/>
                    <a:pt x="7500" y="3750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0" name="Google Shape;2560;p39"/>
            <p:cNvSpPr/>
            <p:nvPr/>
          </p:nvSpPr>
          <p:spPr>
            <a:xfrm>
              <a:off x="2995449" y="4099281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7500" y="3750"/>
                  </a:moveTo>
                  <a:cubicBezTo>
                    <a:pt x="7500" y="5821"/>
                    <a:pt x="5821" y="7500"/>
                    <a:pt x="3750" y="7500"/>
                  </a:cubicBezTo>
                  <a:cubicBezTo>
                    <a:pt x="1679" y="7500"/>
                    <a:pt x="0" y="5821"/>
                    <a:pt x="0" y="3750"/>
                  </a:cubicBezTo>
                  <a:cubicBezTo>
                    <a:pt x="0" y="1679"/>
                    <a:pt x="1679" y="0"/>
                    <a:pt x="3750" y="0"/>
                  </a:cubicBezTo>
                  <a:cubicBezTo>
                    <a:pt x="5821" y="0"/>
                    <a:pt x="7500" y="1679"/>
                    <a:pt x="7500" y="3750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1" name="Google Shape;2561;p39"/>
            <p:cNvSpPr/>
            <p:nvPr/>
          </p:nvSpPr>
          <p:spPr>
            <a:xfrm>
              <a:off x="3000605" y="4106312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7500" y="3750"/>
                  </a:moveTo>
                  <a:cubicBezTo>
                    <a:pt x="7500" y="5821"/>
                    <a:pt x="5821" y="7500"/>
                    <a:pt x="3750" y="7500"/>
                  </a:cubicBezTo>
                  <a:cubicBezTo>
                    <a:pt x="1679" y="7500"/>
                    <a:pt x="0" y="5821"/>
                    <a:pt x="0" y="3750"/>
                  </a:cubicBezTo>
                  <a:cubicBezTo>
                    <a:pt x="0" y="1679"/>
                    <a:pt x="1679" y="0"/>
                    <a:pt x="3750" y="0"/>
                  </a:cubicBezTo>
                  <a:cubicBezTo>
                    <a:pt x="5821" y="0"/>
                    <a:pt x="7500" y="1679"/>
                    <a:pt x="7500" y="3750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2" name="Google Shape;2562;p39"/>
            <p:cNvSpPr/>
            <p:nvPr/>
          </p:nvSpPr>
          <p:spPr>
            <a:xfrm>
              <a:off x="3421093" y="4090843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5625" y="2813"/>
                  </a:moveTo>
                  <a:cubicBezTo>
                    <a:pt x="5625" y="4366"/>
                    <a:pt x="4366" y="5625"/>
                    <a:pt x="2813" y="5625"/>
                  </a:cubicBezTo>
                  <a:cubicBezTo>
                    <a:pt x="1259" y="5625"/>
                    <a:pt x="0" y="4366"/>
                    <a:pt x="0" y="2813"/>
                  </a:cubicBezTo>
                  <a:cubicBezTo>
                    <a:pt x="0" y="1259"/>
                    <a:pt x="1259" y="0"/>
                    <a:pt x="2813" y="0"/>
                  </a:cubicBezTo>
                  <a:cubicBezTo>
                    <a:pt x="4366" y="0"/>
                    <a:pt x="5625" y="1259"/>
                    <a:pt x="5625" y="2813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3" name="Google Shape;2563;p39"/>
            <p:cNvSpPr/>
            <p:nvPr/>
          </p:nvSpPr>
          <p:spPr>
            <a:xfrm>
              <a:off x="3422031" y="4097406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5625" y="2813"/>
                  </a:moveTo>
                  <a:cubicBezTo>
                    <a:pt x="5625" y="4366"/>
                    <a:pt x="4366" y="5625"/>
                    <a:pt x="2813" y="5625"/>
                  </a:cubicBezTo>
                  <a:cubicBezTo>
                    <a:pt x="1259" y="5625"/>
                    <a:pt x="0" y="4366"/>
                    <a:pt x="0" y="2813"/>
                  </a:cubicBezTo>
                  <a:cubicBezTo>
                    <a:pt x="0" y="1259"/>
                    <a:pt x="1259" y="0"/>
                    <a:pt x="2813" y="0"/>
                  </a:cubicBezTo>
                  <a:cubicBezTo>
                    <a:pt x="4366" y="0"/>
                    <a:pt x="5625" y="1259"/>
                    <a:pt x="5625" y="2813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4" name="Google Shape;2564;p39"/>
            <p:cNvSpPr/>
            <p:nvPr/>
          </p:nvSpPr>
          <p:spPr>
            <a:xfrm>
              <a:off x="3422499" y="4103969"/>
              <a:ext cx="4688" cy="4688"/>
            </a:xfrm>
            <a:custGeom>
              <a:avLst/>
              <a:gdLst/>
              <a:ahLst/>
              <a:cxnLst/>
              <a:rect l="l" t="t" r="r" b="b"/>
              <a:pathLst>
                <a:path w="4687" h="4687" extrusionOk="0">
                  <a:moveTo>
                    <a:pt x="5625" y="2813"/>
                  </a:moveTo>
                  <a:cubicBezTo>
                    <a:pt x="5625" y="4366"/>
                    <a:pt x="4366" y="5625"/>
                    <a:pt x="2813" y="5625"/>
                  </a:cubicBezTo>
                  <a:cubicBezTo>
                    <a:pt x="1259" y="5625"/>
                    <a:pt x="0" y="4366"/>
                    <a:pt x="0" y="2813"/>
                  </a:cubicBezTo>
                  <a:cubicBezTo>
                    <a:pt x="0" y="1259"/>
                    <a:pt x="1259" y="0"/>
                    <a:pt x="2813" y="0"/>
                  </a:cubicBezTo>
                  <a:cubicBezTo>
                    <a:pt x="4366" y="0"/>
                    <a:pt x="5625" y="1259"/>
                    <a:pt x="5625" y="2813"/>
                  </a:cubicBezTo>
                  <a:close/>
                </a:path>
              </a:pathLst>
            </a:custGeom>
            <a:solidFill>
              <a:srgbClr val="FF95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5" name="Google Shape;2565;p39"/>
            <p:cNvSpPr/>
            <p:nvPr/>
          </p:nvSpPr>
          <p:spPr>
            <a:xfrm>
              <a:off x="3202644" y="4296164"/>
              <a:ext cx="178133" cy="70316"/>
            </a:xfrm>
            <a:custGeom>
              <a:avLst/>
              <a:gdLst/>
              <a:ahLst/>
              <a:cxnLst/>
              <a:rect l="l" t="t" r="r" b="b"/>
              <a:pathLst>
                <a:path w="178133" h="70315" extrusionOk="0">
                  <a:moveTo>
                    <a:pt x="2" y="1"/>
                  </a:moveTo>
                  <a:cubicBezTo>
                    <a:pt x="-467" y="-467"/>
                    <a:pt x="105006" y="122351"/>
                    <a:pt x="180010" y="45941"/>
                  </a:cubicBezTo>
                  <a:cubicBezTo>
                    <a:pt x="179541" y="46410"/>
                    <a:pt x="57192" y="67504"/>
                    <a:pt x="2" y="1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6" name="Google Shape;2566;p39"/>
            <p:cNvSpPr/>
            <p:nvPr/>
          </p:nvSpPr>
          <p:spPr>
            <a:xfrm>
              <a:off x="3147331" y="4364135"/>
              <a:ext cx="65628" cy="32814"/>
            </a:xfrm>
            <a:custGeom>
              <a:avLst/>
              <a:gdLst/>
              <a:ahLst/>
              <a:cxnLst/>
              <a:rect l="l" t="t" r="r" b="b"/>
              <a:pathLst>
                <a:path w="65627" h="32813" extrusionOk="0">
                  <a:moveTo>
                    <a:pt x="0" y="1"/>
                  </a:moveTo>
                  <a:cubicBezTo>
                    <a:pt x="0" y="1"/>
                    <a:pt x="60003" y="-468"/>
                    <a:pt x="67034" y="16408"/>
                  </a:cubicBezTo>
                  <a:lnTo>
                    <a:pt x="67503" y="34222"/>
                  </a:lnTo>
                  <a:cubicBezTo>
                    <a:pt x="64221" y="36097"/>
                    <a:pt x="60003" y="36565"/>
                    <a:pt x="56253" y="34690"/>
                  </a:cubicBezTo>
                  <a:cubicBezTo>
                    <a:pt x="50158" y="31878"/>
                    <a:pt x="13126" y="14533"/>
                    <a:pt x="469" y="2390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7" name="Google Shape;2567;p39"/>
            <p:cNvSpPr/>
            <p:nvPr/>
          </p:nvSpPr>
          <p:spPr>
            <a:xfrm>
              <a:off x="3148268" y="4364135"/>
              <a:ext cx="60940" cy="32814"/>
            </a:xfrm>
            <a:custGeom>
              <a:avLst/>
              <a:gdLst/>
              <a:ahLst/>
              <a:cxnLst/>
              <a:rect l="l" t="t" r="r" b="b"/>
              <a:pathLst>
                <a:path w="60940" h="32813" extrusionOk="0">
                  <a:moveTo>
                    <a:pt x="0" y="1"/>
                  </a:moveTo>
                  <a:cubicBezTo>
                    <a:pt x="0" y="1"/>
                    <a:pt x="57659" y="-467"/>
                    <a:pt x="64222" y="15471"/>
                  </a:cubicBezTo>
                  <a:lnTo>
                    <a:pt x="64691" y="32815"/>
                  </a:lnTo>
                  <a:cubicBezTo>
                    <a:pt x="61409" y="34690"/>
                    <a:pt x="57190" y="34690"/>
                    <a:pt x="53909" y="33284"/>
                  </a:cubicBezTo>
                  <a:cubicBezTo>
                    <a:pt x="47815" y="30472"/>
                    <a:pt x="12657" y="14065"/>
                    <a:pt x="469" y="229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9E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8" name="Google Shape;2568;p39"/>
            <p:cNvSpPr/>
            <p:nvPr/>
          </p:nvSpPr>
          <p:spPr>
            <a:xfrm>
              <a:off x="3174988" y="4232412"/>
              <a:ext cx="60940" cy="70316"/>
            </a:xfrm>
            <a:custGeom>
              <a:avLst/>
              <a:gdLst/>
              <a:ahLst/>
              <a:cxnLst/>
              <a:rect l="l" t="t" r="r" b="b"/>
              <a:pathLst>
                <a:path w="60940" h="70315" extrusionOk="0">
                  <a:moveTo>
                    <a:pt x="0" y="0"/>
                  </a:moveTo>
                  <a:cubicBezTo>
                    <a:pt x="6563" y="14063"/>
                    <a:pt x="15001" y="27189"/>
                    <a:pt x="24845" y="38908"/>
                  </a:cubicBezTo>
                  <a:cubicBezTo>
                    <a:pt x="35627" y="52034"/>
                    <a:pt x="48283" y="63753"/>
                    <a:pt x="62815" y="72660"/>
                  </a:cubicBezTo>
                  <a:cubicBezTo>
                    <a:pt x="62815" y="73128"/>
                    <a:pt x="1406" y="8438"/>
                    <a:pt x="0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9" name="Google Shape;2569;p39"/>
            <p:cNvSpPr/>
            <p:nvPr/>
          </p:nvSpPr>
          <p:spPr>
            <a:xfrm>
              <a:off x="3152487" y="4163503"/>
              <a:ext cx="37502" cy="56253"/>
            </a:xfrm>
            <a:custGeom>
              <a:avLst/>
              <a:gdLst/>
              <a:ahLst/>
              <a:cxnLst/>
              <a:rect l="l" t="t" r="r" b="b"/>
              <a:pathLst>
                <a:path w="37501" h="56252" extrusionOk="0">
                  <a:moveTo>
                    <a:pt x="0" y="0"/>
                  </a:moveTo>
                  <a:cubicBezTo>
                    <a:pt x="0" y="0"/>
                    <a:pt x="11719" y="42658"/>
                    <a:pt x="37970" y="567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0" name="Google Shape;2570;p39"/>
            <p:cNvSpPr/>
            <p:nvPr/>
          </p:nvSpPr>
          <p:spPr>
            <a:xfrm>
              <a:off x="3136778" y="4168641"/>
              <a:ext cx="32814" cy="51565"/>
            </a:xfrm>
            <a:custGeom>
              <a:avLst/>
              <a:gdLst/>
              <a:ahLst/>
              <a:cxnLst/>
              <a:rect l="l" t="t" r="r" b="b"/>
              <a:pathLst>
                <a:path w="32813" h="51564" extrusionOk="0">
                  <a:moveTo>
                    <a:pt x="708" y="18"/>
                  </a:moveTo>
                  <a:cubicBezTo>
                    <a:pt x="240" y="-919"/>
                    <a:pt x="-6792" y="34707"/>
                    <a:pt x="35866" y="52521"/>
                  </a:cubicBezTo>
                  <a:cubicBezTo>
                    <a:pt x="35866" y="52521"/>
                    <a:pt x="18053" y="46895"/>
                    <a:pt x="708" y="18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1" name="Google Shape;2571;p39"/>
            <p:cNvSpPr/>
            <p:nvPr/>
          </p:nvSpPr>
          <p:spPr>
            <a:xfrm>
              <a:off x="3398585" y="4129213"/>
              <a:ext cx="23439" cy="18751"/>
            </a:xfrm>
            <a:custGeom>
              <a:avLst/>
              <a:gdLst/>
              <a:ahLst/>
              <a:cxnLst/>
              <a:rect l="l" t="t" r="r" b="b"/>
              <a:pathLst>
                <a:path w="23438" h="18750" extrusionOk="0">
                  <a:moveTo>
                    <a:pt x="7" y="69"/>
                  </a:moveTo>
                  <a:cubicBezTo>
                    <a:pt x="-461" y="69"/>
                    <a:pt x="21571" y="13194"/>
                    <a:pt x="27196" y="18820"/>
                  </a:cubicBezTo>
                  <a:cubicBezTo>
                    <a:pt x="27665" y="19288"/>
                    <a:pt x="12664" y="-1337"/>
                    <a:pt x="7" y="69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2" name="Google Shape;2572;p39"/>
            <p:cNvSpPr/>
            <p:nvPr/>
          </p:nvSpPr>
          <p:spPr>
            <a:xfrm>
              <a:off x="3214928" y="3983744"/>
              <a:ext cx="126568" cy="126568"/>
            </a:xfrm>
            <a:custGeom>
              <a:avLst/>
              <a:gdLst/>
              <a:ahLst/>
              <a:cxnLst/>
              <a:rect l="l" t="t" r="r" b="b"/>
              <a:pathLst>
                <a:path w="126568" h="126568" extrusionOk="0">
                  <a:moveTo>
                    <a:pt x="46783" y="121163"/>
                  </a:moveTo>
                  <a:cubicBezTo>
                    <a:pt x="47252" y="123975"/>
                    <a:pt x="49127" y="126319"/>
                    <a:pt x="51002" y="128194"/>
                  </a:cubicBezTo>
                  <a:cubicBezTo>
                    <a:pt x="52408" y="128663"/>
                    <a:pt x="54283" y="129132"/>
                    <a:pt x="56158" y="129132"/>
                  </a:cubicBezTo>
                  <a:cubicBezTo>
                    <a:pt x="72565" y="129600"/>
                    <a:pt x="88972" y="129600"/>
                    <a:pt x="103973" y="122569"/>
                  </a:cubicBezTo>
                  <a:cubicBezTo>
                    <a:pt x="106785" y="121631"/>
                    <a:pt x="109129" y="119756"/>
                    <a:pt x="111005" y="117412"/>
                  </a:cubicBezTo>
                  <a:cubicBezTo>
                    <a:pt x="112880" y="113662"/>
                    <a:pt x="114286" y="109912"/>
                    <a:pt x="114755" y="105693"/>
                  </a:cubicBezTo>
                  <a:cubicBezTo>
                    <a:pt x="117098" y="97724"/>
                    <a:pt x="119911" y="90224"/>
                    <a:pt x="123661" y="82723"/>
                  </a:cubicBezTo>
                  <a:cubicBezTo>
                    <a:pt x="128349" y="69598"/>
                    <a:pt x="129755" y="55534"/>
                    <a:pt x="127412" y="41940"/>
                  </a:cubicBezTo>
                  <a:cubicBezTo>
                    <a:pt x="126943" y="37721"/>
                    <a:pt x="125068" y="33971"/>
                    <a:pt x="122724" y="30221"/>
                  </a:cubicBezTo>
                  <a:cubicBezTo>
                    <a:pt x="118036" y="24127"/>
                    <a:pt x="110067" y="22252"/>
                    <a:pt x="104442" y="17564"/>
                  </a:cubicBezTo>
                  <a:cubicBezTo>
                    <a:pt x="98817" y="12876"/>
                    <a:pt x="94598" y="5845"/>
                    <a:pt x="88035" y="2095"/>
                  </a:cubicBezTo>
                  <a:cubicBezTo>
                    <a:pt x="81472" y="-249"/>
                    <a:pt x="74440" y="-718"/>
                    <a:pt x="67877" y="1157"/>
                  </a:cubicBezTo>
                  <a:cubicBezTo>
                    <a:pt x="54752" y="3970"/>
                    <a:pt x="42095" y="9126"/>
                    <a:pt x="31313" y="16626"/>
                  </a:cubicBezTo>
                  <a:cubicBezTo>
                    <a:pt x="28032" y="19439"/>
                    <a:pt x="23344" y="21314"/>
                    <a:pt x="19125" y="21314"/>
                  </a:cubicBezTo>
                  <a:cubicBezTo>
                    <a:pt x="15375" y="20377"/>
                    <a:pt x="12094" y="18033"/>
                    <a:pt x="9750" y="14751"/>
                  </a:cubicBezTo>
                  <a:cubicBezTo>
                    <a:pt x="6937" y="22252"/>
                    <a:pt x="6000" y="30221"/>
                    <a:pt x="6469" y="38190"/>
                  </a:cubicBezTo>
                  <a:cubicBezTo>
                    <a:pt x="6469" y="39127"/>
                    <a:pt x="6469" y="40534"/>
                    <a:pt x="6469" y="41940"/>
                  </a:cubicBezTo>
                  <a:cubicBezTo>
                    <a:pt x="6000" y="43346"/>
                    <a:pt x="5062" y="44753"/>
                    <a:pt x="4125" y="45690"/>
                  </a:cubicBezTo>
                  <a:cubicBezTo>
                    <a:pt x="375" y="50378"/>
                    <a:pt x="-1969" y="57878"/>
                    <a:pt x="2250" y="62566"/>
                  </a:cubicBezTo>
                  <a:cubicBezTo>
                    <a:pt x="4125" y="64441"/>
                    <a:pt x="6937" y="65379"/>
                    <a:pt x="8343" y="67722"/>
                  </a:cubicBezTo>
                  <a:cubicBezTo>
                    <a:pt x="11625" y="71473"/>
                    <a:pt x="10687" y="76629"/>
                    <a:pt x="10687" y="81317"/>
                  </a:cubicBezTo>
                  <a:cubicBezTo>
                    <a:pt x="10687" y="83192"/>
                    <a:pt x="11156" y="84598"/>
                    <a:pt x="12094" y="86005"/>
                  </a:cubicBezTo>
                  <a:cubicBezTo>
                    <a:pt x="13969" y="87411"/>
                    <a:pt x="16313" y="87880"/>
                    <a:pt x="18657" y="87411"/>
                  </a:cubicBezTo>
                  <a:cubicBezTo>
                    <a:pt x="21000" y="86473"/>
                    <a:pt x="23344" y="86473"/>
                    <a:pt x="25688" y="86473"/>
                  </a:cubicBezTo>
                  <a:cubicBezTo>
                    <a:pt x="28032" y="87411"/>
                    <a:pt x="30376" y="88817"/>
                    <a:pt x="31782" y="91161"/>
                  </a:cubicBezTo>
                  <a:cubicBezTo>
                    <a:pt x="38814" y="99130"/>
                    <a:pt x="43970" y="109912"/>
                    <a:pt x="46783" y="121163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3" name="Google Shape;2573;p39"/>
            <p:cNvSpPr/>
            <p:nvPr/>
          </p:nvSpPr>
          <p:spPr>
            <a:xfrm>
              <a:off x="3215537" y="4030840"/>
              <a:ext cx="112505" cy="79691"/>
            </a:xfrm>
            <a:custGeom>
              <a:avLst/>
              <a:gdLst/>
              <a:ahLst/>
              <a:cxnLst/>
              <a:rect l="l" t="t" r="r" b="b"/>
              <a:pathLst>
                <a:path w="112505" h="79691" extrusionOk="0">
                  <a:moveTo>
                    <a:pt x="111802" y="66097"/>
                  </a:moveTo>
                  <a:cubicBezTo>
                    <a:pt x="109927" y="68441"/>
                    <a:pt x="107583" y="70316"/>
                    <a:pt x="104770" y="71253"/>
                  </a:cubicBezTo>
                  <a:cubicBezTo>
                    <a:pt x="90239" y="78285"/>
                    <a:pt x="73363" y="77816"/>
                    <a:pt x="56956" y="77816"/>
                  </a:cubicBezTo>
                  <a:cubicBezTo>
                    <a:pt x="55081" y="77816"/>
                    <a:pt x="53674" y="77816"/>
                    <a:pt x="51799" y="76878"/>
                  </a:cubicBezTo>
                  <a:cubicBezTo>
                    <a:pt x="49455" y="75003"/>
                    <a:pt x="48049" y="72660"/>
                    <a:pt x="47580" y="69847"/>
                  </a:cubicBezTo>
                  <a:cubicBezTo>
                    <a:pt x="44768" y="58596"/>
                    <a:pt x="40080" y="48284"/>
                    <a:pt x="33048" y="38908"/>
                  </a:cubicBezTo>
                  <a:cubicBezTo>
                    <a:pt x="31642" y="36564"/>
                    <a:pt x="29298" y="35158"/>
                    <a:pt x="26954" y="34689"/>
                  </a:cubicBezTo>
                  <a:cubicBezTo>
                    <a:pt x="24611" y="34689"/>
                    <a:pt x="22267" y="34689"/>
                    <a:pt x="19923" y="35627"/>
                  </a:cubicBezTo>
                  <a:cubicBezTo>
                    <a:pt x="17579" y="36564"/>
                    <a:pt x="15235" y="35627"/>
                    <a:pt x="13360" y="34220"/>
                  </a:cubicBezTo>
                  <a:cubicBezTo>
                    <a:pt x="12422" y="32814"/>
                    <a:pt x="11954" y="31408"/>
                    <a:pt x="11954" y="29533"/>
                  </a:cubicBezTo>
                  <a:cubicBezTo>
                    <a:pt x="11954" y="24845"/>
                    <a:pt x="12891" y="19220"/>
                    <a:pt x="9610" y="15938"/>
                  </a:cubicBezTo>
                  <a:cubicBezTo>
                    <a:pt x="7735" y="14063"/>
                    <a:pt x="5391" y="13126"/>
                    <a:pt x="3516" y="10782"/>
                  </a:cubicBezTo>
                  <a:cubicBezTo>
                    <a:pt x="1172" y="7969"/>
                    <a:pt x="703" y="3750"/>
                    <a:pt x="2110" y="0"/>
                  </a:cubicBezTo>
                  <a:cubicBezTo>
                    <a:pt x="-703" y="4219"/>
                    <a:pt x="-703" y="9844"/>
                    <a:pt x="2110" y="14063"/>
                  </a:cubicBezTo>
                  <a:cubicBezTo>
                    <a:pt x="3985" y="15938"/>
                    <a:pt x="6797" y="16876"/>
                    <a:pt x="8204" y="19220"/>
                  </a:cubicBezTo>
                  <a:cubicBezTo>
                    <a:pt x="11485" y="22970"/>
                    <a:pt x="10547" y="28126"/>
                    <a:pt x="10547" y="32814"/>
                  </a:cubicBezTo>
                  <a:cubicBezTo>
                    <a:pt x="10547" y="34689"/>
                    <a:pt x="11016" y="36095"/>
                    <a:pt x="11954" y="37502"/>
                  </a:cubicBezTo>
                  <a:cubicBezTo>
                    <a:pt x="13829" y="38908"/>
                    <a:pt x="16173" y="39377"/>
                    <a:pt x="18517" y="38908"/>
                  </a:cubicBezTo>
                  <a:cubicBezTo>
                    <a:pt x="20860" y="37971"/>
                    <a:pt x="23204" y="37971"/>
                    <a:pt x="25548" y="37971"/>
                  </a:cubicBezTo>
                  <a:cubicBezTo>
                    <a:pt x="27892" y="38908"/>
                    <a:pt x="30236" y="40314"/>
                    <a:pt x="31642" y="42658"/>
                  </a:cubicBezTo>
                  <a:cubicBezTo>
                    <a:pt x="38674" y="51565"/>
                    <a:pt x="43830" y="62347"/>
                    <a:pt x="46174" y="73597"/>
                  </a:cubicBezTo>
                  <a:cubicBezTo>
                    <a:pt x="46643" y="76410"/>
                    <a:pt x="48049" y="78754"/>
                    <a:pt x="50393" y="80629"/>
                  </a:cubicBezTo>
                  <a:cubicBezTo>
                    <a:pt x="51799" y="81098"/>
                    <a:pt x="53674" y="81566"/>
                    <a:pt x="55549" y="81566"/>
                  </a:cubicBezTo>
                  <a:cubicBezTo>
                    <a:pt x="71956" y="82035"/>
                    <a:pt x="88363" y="82035"/>
                    <a:pt x="103364" y="75003"/>
                  </a:cubicBezTo>
                  <a:cubicBezTo>
                    <a:pt x="106177" y="74066"/>
                    <a:pt x="108520" y="72191"/>
                    <a:pt x="110396" y="69847"/>
                  </a:cubicBezTo>
                  <a:cubicBezTo>
                    <a:pt x="111333" y="68441"/>
                    <a:pt x="112271" y="67034"/>
                    <a:pt x="112740" y="65628"/>
                  </a:cubicBezTo>
                  <a:lnTo>
                    <a:pt x="111802" y="66097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4" name="Google Shape;2574;p39"/>
            <p:cNvSpPr/>
            <p:nvPr/>
          </p:nvSpPr>
          <p:spPr>
            <a:xfrm>
              <a:off x="3220813" y="3998495"/>
              <a:ext cx="4688" cy="23439"/>
            </a:xfrm>
            <a:custGeom>
              <a:avLst/>
              <a:gdLst/>
              <a:ahLst/>
              <a:cxnLst/>
              <a:rect l="l" t="t" r="r" b="b"/>
              <a:pathLst>
                <a:path w="120000" h="23438" extrusionOk="0">
                  <a:moveTo>
                    <a:pt x="14949" y="25782"/>
                  </a:moveTo>
                  <a:cubicBezTo>
                    <a:pt x="26954" y="24845"/>
                    <a:pt x="50939" y="23907"/>
                    <a:pt x="50939" y="22970"/>
                  </a:cubicBezTo>
                  <a:cubicBezTo>
                    <a:pt x="50939" y="22032"/>
                    <a:pt x="50939" y="20626"/>
                    <a:pt x="50939" y="19688"/>
                  </a:cubicBezTo>
                  <a:cubicBezTo>
                    <a:pt x="38959" y="13126"/>
                    <a:pt x="50939" y="6563"/>
                    <a:pt x="98933" y="469"/>
                  </a:cubicBezTo>
                  <a:lnTo>
                    <a:pt x="86954" y="0"/>
                  </a:lnTo>
                  <a:cubicBezTo>
                    <a:pt x="14949" y="7500"/>
                    <a:pt x="-9061" y="15469"/>
                    <a:pt x="2944" y="23439"/>
                  </a:cubicBezTo>
                  <a:cubicBezTo>
                    <a:pt x="14949" y="23907"/>
                    <a:pt x="14949" y="24845"/>
                    <a:pt x="14949" y="25782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5" name="Google Shape;2575;p39"/>
            <p:cNvSpPr/>
            <p:nvPr/>
          </p:nvSpPr>
          <p:spPr>
            <a:xfrm>
              <a:off x="3253273" y="4133033"/>
              <a:ext cx="70316" cy="4688"/>
            </a:xfrm>
            <a:custGeom>
              <a:avLst/>
              <a:gdLst/>
              <a:ahLst/>
              <a:cxnLst/>
              <a:rect l="l" t="t" r="r" b="b"/>
              <a:pathLst>
                <a:path w="70315" h="4687" extrusionOk="0">
                  <a:moveTo>
                    <a:pt x="0" y="4219"/>
                  </a:moveTo>
                  <a:cubicBezTo>
                    <a:pt x="0" y="4219"/>
                    <a:pt x="66566" y="10313"/>
                    <a:pt x="72191" y="0"/>
                  </a:cubicBezTo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6" name="Google Shape;2576;p39"/>
            <p:cNvSpPr/>
            <p:nvPr/>
          </p:nvSpPr>
          <p:spPr>
            <a:xfrm>
              <a:off x="3381247" y="4104865"/>
              <a:ext cx="42189" cy="9375"/>
            </a:xfrm>
            <a:custGeom>
              <a:avLst/>
              <a:gdLst/>
              <a:ahLst/>
              <a:cxnLst/>
              <a:rect l="l" t="t" r="r" b="b"/>
              <a:pathLst>
                <a:path w="42189" h="9375" extrusionOk="0">
                  <a:moveTo>
                    <a:pt x="0" y="41"/>
                  </a:moveTo>
                  <a:cubicBezTo>
                    <a:pt x="0" y="41"/>
                    <a:pt x="36564" y="-1365"/>
                    <a:pt x="45471" y="12229"/>
                  </a:cubicBezTo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7" name="Google Shape;2577;p39"/>
            <p:cNvSpPr/>
            <p:nvPr/>
          </p:nvSpPr>
          <p:spPr>
            <a:xfrm>
              <a:off x="353340" y="3152393"/>
              <a:ext cx="225010" cy="281263"/>
            </a:xfrm>
            <a:custGeom>
              <a:avLst/>
              <a:gdLst/>
              <a:ahLst/>
              <a:cxnLst/>
              <a:rect l="l" t="t" r="r" b="b"/>
              <a:pathLst>
                <a:path w="225010" h="281262" extrusionOk="0">
                  <a:moveTo>
                    <a:pt x="213404" y="172478"/>
                  </a:moveTo>
                  <a:cubicBezTo>
                    <a:pt x="183403" y="234825"/>
                    <a:pt x="133713" y="306078"/>
                    <a:pt x="77929" y="278889"/>
                  </a:cubicBezTo>
                  <a:cubicBezTo>
                    <a:pt x="22145" y="251700"/>
                    <a:pt x="-20044" y="136383"/>
                    <a:pt x="9957" y="74036"/>
                  </a:cubicBezTo>
                  <a:cubicBezTo>
                    <a:pt x="40427" y="11689"/>
                    <a:pt x="110274" y="-16906"/>
                    <a:pt x="166527" y="10283"/>
                  </a:cubicBezTo>
                  <a:cubicBezTo>
                    <a:pt x="222780" y="37472"/>
                    <a:pt x="243405" y="110131"/>
                    <a:pt x="213404" y="172478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8" name="Google Shape;2578;p39"/>
            <p:cNvSpPr/>
            <p:nvPr/>
          </p:nvSpPr>
          <p:spPr>
            <a:xfrm>
              <a:off x="439197" y="3429876"/>
              <a:ext cx="32814" cy="37502"/>
            </a:xfrm>
            <a:custGeom>
              <a:avLst/>
              <a:gdLst/>
              <a:ahLst/>
              <a:cxnLst/>
              <a:rect l="l" t="t" r="r" b="b"/>
              <a:pathLst>
                <a:path w="32813" h="37501" extrusionOk="0">
                  <a:moveTo>
                    <a:pt x="7542" y="41252"/>
                  </a:moveTo>
                  <a:cubicBezTo>
                    <a:pt x="7542" y="41252"/>
                    <a:pt x="-3240" y="39377"/>
                    <a:pt x="979" y="30470"/>
                  </a:cubicBezTo>
                  <a:cubicBezTo>
                    <a:pt x="1448" y="29533"/>
                    <a:pt x="1917" y="29064"/>
                    <a:pt x="2385" y="28126"/>
                  </a:cubicBezTo>
                  <a:cubicBezTo>
                    <a:pt x="4260" y="25782"/>
                    <a:pt x="5198" y="22501"/>
                    <a:pt x="6136" y="19688"/>
                  </a:cubicBezTo>
                  <a:cubicBezTo>
                    <a:pt x="6604" y="18751"/>
                    <a:pt x="6604" y="17345"/>
                    <a:pt x="6604" y="16407"/>
                  </a:cubicBezTo>
                  <a:cubicBezTo>
                    <a:pt x="7073" y="11719"/>
                    <a:pt x="7073" y="6563"/>
                    <a:pt x="6136" y="1875"/>
                  </a:cubicBezTo>
                  <a:lnTo>
                    <a:pt x="36137" y="0"/>
                  </a:lnTo>
                  <a:cubicBezTo>
                    <a:pt x="36137" y="0"/>
                    <a:pt x="24418" y="9844"/>
                    <a:pt x="25824" y="15001"/>
                  </a:cubicBezTo>
                  <a:cubicBezTo>
                    <a:pt x="25824" y="15938"/>
                    <a:pt x="26293" y="16407"/>
                    <a:pt x="27230" y="16876"/>
                  </a:cubicBezTo>
                  <a:cubicBezTo>
                    <a:pt x="27699" y="17345"/>
                    <a:pt x="28637" y="17345"/>
                    <a:pt x="29105" y="17813"/>
                  </a:cubicBezTo>
                  <a:cubicBezTo>
                    <a:pt x="30043" y="17813"/>
                    <a:pt x="30512" y="18282"/>
                    <a:pt x="31449" y="18282"/>
                  </a:cubicBezTo>
                  <a:cubicBezTo>
                    <a:pt x="39418" y="21095"/>
                    <a:pt x="36137" y="24845"/>
                    <a:pt x="36137" y="24845"/>
                  </a:cubicBezTo>
                  <a:cubicBezTo>
                    <a:pt x="34731" y="37502"/>
                    <a:pt x="7542" y="41252"/>
                    <a:pt x="7542" y="41252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9" name="Google Shape;2579;p39"/>
            <p:cNvSpPr/>
            <p:nvPr/>
          </p:nvSpPr>
          <p:spPr>
            <a:xfrm>
              <a:off x="444864" y="3444407"/>
              <a:ext cx="18751" cy="4688"/>
            </a:xfrm>
            <a:custGeom>
              <a:avLst/>
              <a:gdLst/>
              <a:ahLst/>
              <a:cxnLst/>
              <a:rect l="l" t="t" r="r" b="b"/>
              <a:pathLst>
                <a:path w="18750" h="4687" extrusionOk="0">
                  <a:moveTo>
                    <a:pt x="21095" y="1875"/>
                  </a:moveTo>
                  <a:lnTo>
                    <a:pt x="0" y="4688"/>
                  </a:lnTo>
                  <a:cubicBezTo>
                    <a:pt x="469" y="3750"/>
                    <a:pt x="469" y="2344"/>
                    <a:pt x="469" y="1406"/>
                  </a:cubicBezTo>
                  <a:cubicBezTo>
                    <a:pt x="5625" y="1406"/>
                    <a:pt x="14063" y="469"/>
                    <a:pt x="19688" y="0"/>
                  </a:cubicBezTo>
                  <a:cubicBezTo>
                    <a:pt x="20157" y="938"/>
                    <a:pt x="20626" y="1406"/>
                    <a:pt x="21095" y="1875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0" name="Google Shape;2580;p39"/>
            <p:cNvSpPr/>
            <p:nvPr/>
          </p:nvSpPr>
          <p:spPr>
            <a:xfrm>
              <a:off x="439197" y="3448158"/>
              <a:ext cx="32814" cy="18751"/>
            </a:xfrm>
            <a:custGeom>
              <a:avLst/>
              <a:gdLst/>
              <a:ahLst/>
              <a:cxnLst/>
              <a:rect l="l" t="t" r="r" b="b"/>
              <a:pathLst>
                <a:path w="32813" h="18750" extrusionOk="0">
                  <a:moveTo>
                    <a:pt x="7542" y="22970"/>
                  </a:moveTo>
                  <a:cubicBezTo>
                    <a:pt x="7542" y="22970"/>
                    <a:pt x="-3240" y="21095"/>
                    <a:pt x="979" y="12188"/>
                  </a:cubicBezTo>
                  <a:cubicBezTo>
                    <a:pt x="5198" y="13126"/>
                    <a:pt x="9417" y="13594"/>
                    <a:pt x="14105" y="12657"/>
                  </a:cubicBezTo>
                  <a:cubicBezTo>
                    <a:pt x="21136" y="10782"/>
                    <a:pt x="27230" y="6563"/>
                    <a:pt x="31449" y="0"/>
                  </a:cubicBezTo>
                  <a:cubicBezTo>
                    <a:pt x="39418" y="2813"/>
                    <a:pt x="36137" y="6563"/>
                    <a:pt x="36137" y="6563"/>
                  </a:cubicBezTo>
                  <a:cubicBezTo>
                    <a:pt x="34731" y="19220"/>
                    <a:pt x="7542" y="22970"/>
                    <a:pt x="7542" y="22970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1" name="Google Shape;2581;p39"/>
            <p:cNvSpPr/>
            <p:nvPr/>
          </p:nvSpPr>
          <p:spPr>
            <a:xfrm>
              <a:off x="439197" y="3448158"/>
              <a:ext cx="32814" cy="18751"/>
            </a:xfrm>
            <a:custGeom>
              <a:avLst/>
              <a:gdLst/>
              <a:ahLst/>
              <a:cxnLst/>
              <a:rect l="l" t="t" r="r" b="b"/>
              <a:pathLst>
                <a:path w="32813" h="18750" extrusionOk="0">
                  <a:moveTo>
                    <a:pt x="7542" y="22970"/>
                  </a:moveTo>
                  <a:cubicBezTo>
                    <a:pt x="7542" y="22970"/>
                    <a:pt x="-3240" y="21095"/>
                    <a:pt x="979" y="12188"/>
                  </a:cubicBezTo>
                  <a:cubicBezTo>
                    <a:pt x="5198" y="13126"/>
                    <a:pt x="9417" y="13594"/>
                    <a:pt x="14105" y="12657"/>
                  </a:cubicBezTo>
                  <a:cubicBezTo>
                    <a:pt x="21136" y="10782"/>
                    <a:pt x="27230" y="6563"/>
                    <a:pt x="31449" y="0"/>
                  </a:cubicBezTo>
                  <a:cubicBezTo>
                    <a:pt x="39418" y="2813"/>
                    <a:pt x="36137" y="6563"/>
                    <a:pt x="36137" y="6563"/>
                  </a:cubicBezTo>
                  <a:cubicBezTo>
                    <a:pt x="34731" y="19220"/>
                    <a:pt x="7542" y="22970"/>
                    <a:pt x="7542" y="2297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2" name="Google Shape;2582;p39"/>
            <p:cNvSpPr/>
            <p:nvPr/>
          </p:nvSpPr>
          <p:spPr>
            <a:xfrm>
              <a:off x="420019" y="3168925"/>
              <a:ext cx="42189" cy="18751"/>
            </a:xfrm>
            <a:custGeom>
              <a:avLst/>
              <a:gdLst/>
              <a:ahLst/>
              <a:cxnLst/>
              <a:rect l="l" t="t" r="r" b="b"/>
              <a:pathLst>
                <a:path w="42189" h="18750" extrusionOk="0">
                  <a:moveTo>
                    <a:pt x="42658" y="314"/>
                  </a:moveTo>
                  <a:cubicBezTo>
                    <a:pt x="42658" y="314"/>
                    <a:pt x="9375" y="-3905"/>
                    <a:pt x="0" y="18596"/>
                  </a:cubicBezTo>
                  <a:cubicBezTo>
                    <a:pt x="4219" y="18127"/>
                    <a:pt x="7969" y="18127"/>
                    <a:pt x="12188" y="19533"/>
                  </a:cubicBezTo>
                  <a:cubicBezTo>
                    <a:pt x="14532" y="20471"/>
                    <a:pt x="17345" y="20940"/>
                    <a:pt x="20157" y="20940"/>
                  </a:cubicBezTo>
                  <a:cubicBezTo>
                    <a:pt x="24845" y="11096"/>
                    <a:pt x="32814" y="4064"/>
                    <a:pt x="42658" y="314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3" name="Google Shape;2583;p39"/>
            <p:cNvSpPr/>
            <p:nvPr/>
          </p:nvSpPr>
          <p:spPr>
            <a:xfrm>
              <a:off x="135634" y="3428608"/>
              <a:ext cx="271887" cy="229698"/>
            </a:xfrm>
            <a:custGeom>
              <a:avLst/>
              <a:gdLst/>
              <a:ahLst/>
              <a:cxnLst/>
              <a:rect l="l" t="t" r="r" b="b"/>
              <a:pathLst>
                <a:path w="271887" h="229697" extrusionOk="0">
                  <a:moveTo>
                    <a:pt x="260947" y="193464"/>
                  </a:moveTo>
                  <a:cubicBezTo>
                    <a:pt x="255322" y="199558"/>
                    <a:pt x="249228" y="204714"/>
                    <a:pt x="242196" y="208933"/>
                  </a:cubicBezTo>
                  <a:cubicBezTo>
                    <a:pt x="240321" y="210340"/>
                    <a:pt x="238446" y="211277"/>
                    <a:pt x="236102" y="212683"/>
                  </a:cubicBezTo>
                  <a:cubicBezTo>
                    <a:pt x="183131" y="241747"/>
                    <a:pt x="89377" y="242216"/>
                    <a:pt x="45781" y="203308"/>
                  </a:cubicBezTo>
                  <a:cubicBezTo>
                    <a:pt x="4529" y="167213"/>
                    <a:pt x="-9534" y="112835"/>
                    <a:pt x="6404" y="68771"/>
                  </a:cubicBezTo>
                  <a:cubicBezTo>
                    <a:pt x="7342" y="66427"/>
                    <a:pt x="8279" y="64552"/>
                    <a:pt x="9217" y="62208"/>
                  </a:cubicBezTo>
                  <a:cubicBezTo>
                    <a:pt x="13436" y="52364"/>
                    <a:pt x="19061" y="43457"/>
                    <a:pt x="26093" y="35488"/>
                  </a:cubicBezTo>
                  <a:cubicBezTo>
                    <a:pt x="59375" y="-2483"/>
                    <a:pt x="115159" y="-9983"/>
                    <a:pt x="162974" y="12987"/>
                  </a:cubicBezTo>
                  <a:cubicBezTo>
                    <a:pt x="167193" y="14862"/>
                    <a:pt x="171412" y="17206"/>
                    <a:pt x="175162" y="19550"/>
                  </a:cubicBezTo>
                  <a:cubicBezTo>
                    <a:pt x="177037" y="20487"/>
                    <a:pt x="178912" y="21893"/>
                    <a:pt x="180787" y="23300"/>
                  </a:cubicBezTo>
                  <a:cubicBezTo>
                    <a:pt x="185475" y="26581"/>
                    <a:pt x="190631" y="30331"/>
                    <a:pt x="194850" y="34081"/>
                  </a:cubicBezTo>
                  <a:cubicBezTo>
                    <a:pt x="197194" y="36425"/>
                    <a:pt x="199538" y="38300"/>
                    <a:pt x="202351" y="40644"/>
                  </a:cubicBezTo>
                  <a:lnTo>
                    <a:pt x="202819" y="41113"/>
                  </a:lnTo>
                  <a:cubicBezTo>
                    <a:pt x="217820" y="54707"/>
                    <a:pt x="231883" y="69708"/>
                    <a:pt x="244540" y="85178"/>
                  </a:cubicBezTo>
                  <a:cubicBezTo>
                    <a:pt x="248290" y="90334"/>
                    <a:pt x="252040" y="95022"/>
                    <a:pt x="255322" y="100178"/>
                  </a:cubicBezTo>
                  <a:cubicBezTo>
                    <a:pt x="257666" y="103460"/>
                    <a:pt x="260009" y="107210"/>
                    <a:pt x="261885" y="110491"/>
                  </a:cubicBezTo>
                  <a:cubicBezTo>
                    <a:pt x="270791" y="124554"/>
                    <a:pt x="275479" y="140961"/>
                    <a:pt x="275479" y="157368"/>
                  </a:cubicBezTo>
                  <a:cubicBezTo>
                    <a:pt x="275479" y="158775"/>
                    <a:pt x="275479" y="160181"/>
                    <a:pt x="275010" y="162056"/>
                  </a:cubicBezTo>
                  <a:lnTo>
                    <a:pt x="275010" y="162525"/>
                  </a:lnTo>
                  <a:cubicBezTo>
                    <a:pt x="274073" y="168619"/>
                    <a:pt x="272666" y="174244"/>
                    <a:pt x="269854" y="179869"/>
                  </a:cubicBezTo>
                  <a:cubicBezTo>
                    <a:pt x="267510" y="185495"/>
                    <a:pt x="264697" y="189714"/>
                    <a:pt x="260947" y="19346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4" name="Google Shape;2584;p39"/>
            <p:cNvSpPr/>
            <p:nvPr/>
          </p:nvSpPr>
          <p:spPr>
            <a:xfrm>
              <a:off x="135634" y="3428608"/>
              <a:ext cx="271887" cy="229698"/>
            </a:xfrm>
            <a:custGeom>
              <a:avLst/>
              <a:gdLst/>
              <a:ahLst/>
              <a:cxnLst/>
              <a:rect l="l" t="t" r="r" b="b"/>
              <a:pathLst>
                <a:path w="271887" h="229697" extrusionOk="0">
                  <a:moveTo>
                    <a:pt x="260947" y="193464"/>
                  </a:moveTo>
                  <a:cubicBezTo>
                    <a:pt x="255322" y="199558"/>
                    <a:pt x="249228" y="204714"/>
                    <a:pt x="242196" y="208933"/>
                  </a:cubicBezTo>
                  <a:cubicBezTo>
                    <a:pt x="240321" y="210340"/>
                    <a:pt x="238446" y="211277"/>
                    <a:pt x="236102" y="212683"/>
                  </a:cubicBezTo>
                  <a:cubicBezTo>
                    <a:pt x="183131" y="241747"/>
                    <a:pt x="89377" y="242216"/>
                    <a:pt x="45781" y="203308"/>
                  </a:cubicBezTo>
                  <a:cubicBezTo>
                    <a:pt x="4529" y="167213"/>
                    <a:pt x="-9534" y="112835"/>
                    <a:pt x="6404" y="68771"/>
                  </a:cubicBezTo>
                  <a:cubicBezTo>
                    <a:pt x="7342" y="66427"/>
                    <a:pt x="8279" y="64552"/>
                    <a:pt x="9217" y="62208"/>
                  </a:cubicBezTo>
                  <a:cubicBezTo>
                    <a:pt x="13436" y="52364"/>
                    <a:pt x="19061" y="43457"/>
                    <a:pt x="26093" y="35488"/>
                  </a:cubicBezTo>
                  <a:cubicBezTo>
                    <a:pt x="59375" y="-2483"/>
                    <a:pt x="115159" y="-9983"/>
                    <a:pt x="162974" y="12987"/>
                  </a:cubicBezTo>
                  <a:cubicBezTo>
                    <a:pt x="167193" y="14862"/>
                    <a:pt x="171412" y="17206"/>
                    <a:pt x="175162" y="19550"/>
                  </a:cubicBezTo>
                  <a:cubicBezTo>
                    <a:pt x="177037" y="20487"/>
                    <a:pt x="178912" y="21893"/>
                    <a:pt x="180787" y="23300"/>
                  </a:cubicBezTo>
                  <a:cubicBezTo>
                    <a:pt x="185475" y="26581"/>
                    <a:pt x="190631" y="30331"/>
                    <a:pt x="194850" y="34081"/>
                  </a:cubicBezTo>
                  <a:cubicBezTo>
                    <a:pt x="197194" y="36425"/>
                    <a:pt x="199538" y="38300"/>
                    <a:pt x="202351" y="40644"/>
                  </a:cubicBezTo>
                  <a:lnTo>
                    <a:pt x="202819" y="41113"/>
                  </a:lnTo>
                  <a:cubicBezTo>
                    <a:pt x="217820" y="54707"/>
                    <a:pt x="231883" y="69708"/>
                    <a:pt x="244540" y="85178"/>
                  </a:cubicBezTo>
                  <a:cubicBezTo>
                    <a:pt x="248290" y="90334"/>
                    <a:pt x="252040" y="95022"/>
                    <a:pt x="255322" y="100178"/>
                  </a:cubicBezTo>
                  <a:cubicBezTo>
                    <a:pt x="257666" y="103460"/>
                    <a:pt x="260009" y="107210"/>
                    <a:pt x="261885" y="110491"/>
                  </a:cubicBezTo>
                  <a:cubicBezTo>
                    <a:pt x="270791" y="124554"/>
                    <a:pt x="275479" y="140961"/>
                    <a:pt x="275479" y="157368"/>
                  </a:cubicBezTo>
                  <a:cubicBezTo>
                    <a:pt x="275479" y="158775"/>
                    <a:pt x="275479" y="160181"/>
                    <a:pt x="275010" y="162056"/>
                  </a:cubicBezTo>
                  <a:lnTo>
                    <a:pt x="275010" y="162525"/>
                  </a:lnTo>
                  <a:cubicBezTo>
                    <a:pt x="274073" y="168619"/>
                    <a:pt x="272666" y="174244"/>
                    <a:pt x="269854" y="179869"/>
                  </a:cubicBezTo>
                  <a:cubicBezTo>
                    <a:pt x="267510" y="185495"/>
                    <a:pt x="264697" y="189714"/>
                    <a:pt x="260947" y="1934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5" name="Google Shape;2585;p39"/>
            <p:cNvSpPr/>
            <p:nvPr/>
          </p:nvSpPr>
          <p:spPr>
            <a:xfrm>
              <a:off x="401268" y="3579414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25782" y="41721"/>
                  </a:moveTo>
                  <a:cubicBezTo>
                    <a:pt x="25314" y="41252"/>
                    <a:pt x="24376" y="40314"/>
                    <a:pt x="23907" y="39846"/>
                  </a:cubicBezTo>
                  <a:cubicBezTo>
                    <a:pt x="22032" y="37502"/>
                    <a:pt x="19688" y="35627"/>
                    <a:pt x="16876" y="34220"/>
                  </a:cubicBezTo>
                  <a:cubicBezTo>
                    <a:pt x="15938" y="33752"/>
                    <a:pt x="15001" y="33283"/>
                    <a:pt x="14063" y="32814"/>
                  </a:cubicBezTo>
                  <a:cubicBezTo>
                    <a:pt x="11251" y="31408"/>
                    <a:pt x="7969" y="30470"/>
                    <a:pt x="4688" y="30001"/>
                  </a:cubicBezTo>
                  <a:cubicBezTo>
                    <a:pt x="3281" y="29533"/>
                    <a:pt x="1406" y="29533"/>
                    <a:pt x="0" y="29533"/>
                  </a:cubicBezTo>
                  <a:lnTo>
                    <a:pt x="4219" y="9375"/>
                  </a:lnTo>
                  <a:lnTo>
                    <a:pt x="4219" y="8907"/>
                  </a:lnTo>
                  <a:lnTo>
                    <a:pt x="6094" y="0"/>
                  </a:lnTo>
                  <a:cubicBezTo>
                    <a:pt x="7500" y="2344"/>
                    <a:pt x="8907" y="5156"/>
                    <a:pt x="10313" y="7500"/>
                  </a:cubicBezTo>
                  <a:cubicBezTo>
                    <a:pt x="12657" y="10782"/>
                    <a:pt x="15001" y="14063"/>
                    <a:pt x="17813" y="14063"/>
                  </a:cubicBezTo>
                  <a:cubicBezTo>
                    <a:pt x="18751" y="14063"/>
                    <a:pt x="19220" y="13594"/>
                    <a:pt x="19688" y="13126"/>
                  </a:cubicBezTo>
                  <a:cubicBezTo>
                    <a:pt x="20157" y="12657"/>
                    <a:pt x="20626" y="12188"/>
                    <a:pt x="21095" y="11250"/>
                  </a:cubicBezTo>
                  <a:cubicBezTo>
                    <a:pt x="21563" y="10313"/>
                    <a:pt x="22032" y="9844"/>
                    <a:pt x="22501" y="9375"/>
                  </a:cubicBezTo>
                  <a:cubicBezTo>
                    <a:pt x="27189" y="2813"/>
                    <a:pt x="30001" y="7032"/>
                    <a:pt x="30001" y="7032"/>
                  </a:cubicBezTo>
                  <a:cubicBezTo>
                    <a:pt x="35158" y="8907"/>
                    <a:pt x="37502" y="15469"/>
                    <a:pt x="38439" y="21563"/>
                  </a:cubicBezTo>
                  <a:cubicBezTo>
                    <a:pt x="38439" y="22501"/>
                    <a:pt x="38439" y="23439"/>
                    <a:pt x="38908" y="24376"/>
                  </a:cubicBezTo>
                  <a:cubicBezTo>
                    <a:pt x="39377" y="29064"/>
                    <a:pt x="38908" y="33283"/>
                    <a:pt x="38439" y="37970"/>
                  </a:cubicBezTo>
                  <a:cubicBezTo>
                    <a:pt x="37970" y="37970"/>
                    <a:pt x="33283" y="47815"/>
                    <a:pt x="25782" y="41721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6" name="Google Shape;2586;p39"/>
            <p:cNvSpPr/>
            <p:nvPr/>
          </p:nvSpPr>
          <p:spPr>
            <a:xfrm>
              <a:off x="414863" y="3592539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2813" y="20626"/>
                  </a:moveTo>
                  <a:cubicBezTo>
                    <a:pt x="1875" y="20157"/>
                    <a:pt x="938" y="19688"/>
                    <a:pt x="0" y="19220"/>
                  </a:cubicBezTo>
                  <a:cubicBezTo>
                    <a:pt x="938" y="15001"/>
                    <a:pt x="2344" y="8438"/>
                    <a:pt x="3281" y="3281"/>
                  </a:cubicBezTo>
                  <a:cubicBezTo>
                    <a:pt x="3281" y="2813"/>
                    <a:pt x="3281" y="2813"/>
                    <a:pt x="3750" y="2344"/>
                  </a:cubicBezTo>
                  <a:cubicBezTo>
                    <a:pt x="4219" y="1875"/>
                    <a:pt x="3750" y="1406"/>
                    <a:pt x="4219" y="938"/>
                  </a:cubicBezTo>
                  <a:cubicBezTo>
                    <a:pt x="5156" y="938"/>
                    <a:pt x="5625" y="469"/>
                    <a:pt x="6094" y="0"/>
                  </a:cubicBezTo>
                  <a:lnTo>
                    <a:pt x="5625" y="3281"/>
                  </a:lnTo>
                  <a:lnTo>
                    <a:pt x="5625" y="4688"/>
                  </a:lnTo>
                  <a:lnTo>
                    <a:pt x="2813" y="20626"/>
                  </a:ln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7" name="Google Shape;2587;p39"/>
            <p:cNvSpPr/>
            <p:nvPr/>
          </p:nvSpPr>
          <p:spPr>
            <a:xfrm>
              <a:off x="423301" y="3585579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5555"/>
                  </a:moveTo>
                  <a:cubicBezTo>
                    <a:pt x="5625" y="31805"/>
                    <a:pt x="7032" y="27586"/>
                    <a:pt x="7500" y="23367"/>
                  </a:cubicBezTo>
                  <a:cubicBezTo>
                    <a:pt x="7500" y="20555"/>
                    <a:pt x="7500" y="18211"/>
                    <a:pt x="6563" y="15867"/>
                  </a:cubicBezTo>
                  <a:cubicBezTo>
                    <a:pt x="6094" y="14929"/>
                    <a:pt x="6094" y="14460"/>
                    <a:pt x="6094" y="13523"/>
                  </a:cubicBezTo>
                  <a:cubicBezTo>
                    <a:pt x="5156" y="9773"/>
                    <a:pt x="2813" y="6491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2657" y="3210"/>
                    <a:pt x="15001" y="9773"/>
                    <a:pt x="15938" y="15867"/>
                  </a:cubicBezTo>
                  <a:cubicBezTo>
                    <a:pt x="15938" y="16804"/>
                    <a:pt x="15938" y="17742"/>
                    <a:pt x="16407" y="18679"/>
                  </a:cubicBezTo>
                  <a:cubicBezTo>
                    <a:pt x="16876" y="23367"/>
                    <a:pt x="16407" y="27586"/>
                    <a:pt x="15938" y="32274"/>
                  </a:cubicBezTo>
                  <a:cubicBezTo>
                    <a:pt x="15938" y="31805"/>
                    <a:pt x="11250" y="41649"/>
                    <a:pt x="3750" y="35555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8" name="Google Shape;2588;p39"/>
            <p:cNvSpPr/>
            <p:nvPr/>
          </p:nvSpPr>
          <p:spPr>
            <a:xfrm>
              <a:off x="423301" y="3585579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5555"/>
                  </a:moveTo>
                  <a:cubicBezTo>
                    <a:pt x="5625" y="31805"/>
                    <a:pt x="7032" y="27586"/>
                    <a:pt x="7500" y="23367"/>
                  </a:cubicBezTo>
                  <a:cubicBezTo>
                    <a:pt x="7500" y="20555"/>
                    <a:pt x="7500" y="18211"/>
                    <a:pt x="6563" y="15867"/>
                  </a:cubicBezTo>
                  <a:cubicBezTo>
                    <a:pt x="6094" y="14929"/>
                    <a:pt x="6094" y="14460"/>
                    <a:pt x="6094" y="13523"/>
                  </a:cubicBezTo>
                  <a:cubicBezTo>
                    <a:pt x="5156" y="9773"/>
                    <a:pt x="2813" y="6491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2657" y="3210"/>
                    <a:pt x="15001" y="9773"/>
                    <a:pt x="15938" y="15867"/>
                  </a:cubicBezTo>
                  <a:cubicBezTo>
                    <a:pt x="15938" y="16804"/>
                    <a:pt x="15938" y="17742"/>
                    <a:pt x="16407" y="18679"/>
                  </a:cubicBezTo>
                  <a:cubicBezTo>
                    <a:pt x="16876" y="23367"/>
                    <a:pt x="16407" y="27586"/>
                    <a:pt x="15938" y="32274"/>
                  </a:cubicBezTo>
                  <a:cubicBezTo>
                    <a:pt x="15938" y="31805"/>
                    <a:pt x="11250" y="41649"/>
                    <a:pt x="3750" y="35555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9" name="Google Shape;2589;p39"/>
            <p:cNvSpPr/>
            <p:nvPr/>
          </p:nvSpPr>
          <p:spPr>
            <a:xfrm>
              <a:off x="148643" y="3521286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4177" y="0"/>
                  </a:moveTo>
                  <a:cubicBezTo>
                    <a:pt x="4177" y="0"/>
                    <a:pt x="-8480" y="30939"/>
                    <a:pt x="10271" y="45940"/>
                  </a:cubicBezTo>
                  <a:cubicBezTo>
                    <a:pt x="10740" y="41721"/>
                    <a:pt x="12146" y="37971"/>
                    <a:pt x="14021" y="34689"/>
                  </a:cubicBezTo>
                  <a:cubicBezTo>
                    <a:pt x="15896" y="32814"/>
                    <a:pt x="16834" y="30001"/>
                    <a:pt x="17771" y="27658"/>
                  </a:cubicBezTo>
                  <a:cubicBezTo>
                    <a:pt x="9802" y="20157"/>
                    <a:pt x="5114" y="10313"/>
                    <a:pt x="417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0" name="Google Shape;2590;p39"/>
            <p:cNvSpPr/>
            <p:nvPr/>
          </p:nvSpPr>
          <p:spPr>
            <a:xfrm>
              <a:off x="442902" y="3216388"/>
              <a:ext cx="243761" cy="257824"/>
            </a:xfrm>
            <a:custGeom>
              <a:avLst/>
              <a:gdLst/>
              <a:ahLst/>
              <a:cxnLst/>
              <a:rect l="l" t="t" r="r" b="b"/>
              <a:pathLst>
                <a:path w="243761" h="257824" extrusionOk="0">
                  <a:moveTo>
                    <a:pt x="186658" y="211613"/>
                  </a:moveTo>
                  <a:cubicBezTo>
                    <a:pt x="161345" y="228020"/>
                    <a:pt x="132281" y="243489"/>
                    <a:pt x="104155" y="251927"/>
                  </a:cubicBezTo>
                  <a:cubicBezTo>
                    <a:pt x="82591" y="258490"/>
                    <a:pt x="62434" y="260365"/>
                    <a:pt x="45089" y="255208"/>
                  </a:cubicBezTo>
                  <a:cubicBezTo>
                    <a:pt x="37589" y="252864"/>
                    <a:pt x="31026" y="249114"/>
                    <a:pt x="24932" y="243958"/>
                  </a:cubicBezTo>
                  <a:cubicBezTo>
                    <a:pt x="21182" y="240208"/>
                    <a:pt x="17901" y="236457"/>
                    <a:pt x="15088" y="231770"/>
                  </a:cubicBezTo>
                  <a:cubicBezTo>
                    <a:pt x="-4600" y="200831"/>
                    <a:pt x="-4132" y="146453"/>
                    <a:pt x="11338" y="99107"/>
                  </a:cubicBezTo>
                  <a:cubicBezTo>
                    <a:pt x="22120" y="66293"/>
                    <a:pt x="40402" y="37230"/>
                    <a:pt x="64309" y="21760"/>
                  </a:cubicBezTo>
                  <a:cubicBezTo>
                    <a:pt x="122905" y="-15742"/>
                    <a:pt x="197440" y="-3553"/>
                    <a:pt x="231192" y="48949"/>
                  </a:cubicBezTo>
                  <a:cubicBezTo>
                    <a:pt x="264943" y="101451"/>
                    <a:pt x="245255" y="174111"/>
                    <a:pt x="186658" y="211613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1" name="Google Shape;2591;p39"/>
            <p:cNvSpPr/>
            <p:nvPr/>
          </p:nvSpPr>
          <p:spPr>
            <a:xfrm>
              <a:off x="442902" y="3216388"/>
              <a:ext cx="243761" cy="257824"/>
            </a:xfrm>
            <a:custGeom>
              <a:avLst/>
              <a:gdLst/>
              <a:ahLst/>
              <a:cxnLst/>
              <a:rect l="l" t="t" r="r" b="b"/>
              <a:pathLst>
                <a:path w="243761" h="257824" extrusionOk="0">
                  <a:moveTo>
                    <a:pt x="186658" y="211613"/>
                  </a:moveTo>
                  <a:cubicBezTo>
                    <a:pt x="161345" y="228020"/>
                    <a:pt x="132281" y="243489"/>
                    <a:pt x="104155" y="251927"/>
                  </a:cubicBezTo>
                  <a:cubicBezTo>
                    <a:pt x="82591" y="258490"/>
                    <a:pt x="62434" y="260365"/>
                    <a:pt x="45089" y="255208"/>
                  </a:cubicBezTo>
                  <a:cubicBezTo>
                    <a:pt x="37589" y="252864"/>
                    <a:pt x="31026" y="249114"/>
                    <a:pt x="24932" y="243958"/>
                  </a:cubicBezTo>
                  <a:cubicBezTo>
                    <a:pt x="21182" y="240208"/>
                    <a:pt x="17901" y="236457"/>
                    <a:pt x="15088" y="231770"/>
                  </a:cubicBezTo>
                  <a:cubicBezTo>
                    <a:pt x="-4600" y="200831"/>
                    <a:pt x="-4132" y="146453"/>
                    <a:pt x="11338" y="99107"/>
                  </a:cubicBezTo>
                  <a:cubicBezTo>
                    <a:pt x="22120" y="66293"/>
                    <a:pt x="40402" y="37230"/>
                    <a:pt x="64309" y="21760"/>
                  </a:cubicBezTo>
                  <a:cubicBezTo>
                    <a:pt x="122905" y="-15742"/>
                    <a:pt x="197440" y="-3553"/>
                    <a:pt x="231192" y="48949"/>
                  </a:cubicBezTo>
                  <a:cubicBezTo>
                    <a:pt x="264943" y="101451"/>
                    <a:pt x="245255" y="174111"/>
                    <a:pt x="186658" y="211613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2" name="Google Shape;2592;p39"/>
            <p:cNvSpPr/>
            <p:nvPr/>
          </p:nvSpPr>
          <p:spPr>
            <a:xfrm>
              <a:off x="447677" y="3456127"/>
              <a:ext cx="46877" cy="37502"/>
            </a:xfrm>
            <a:custGeom>
              <a:avLst/>
              <a:gdLst/>
              <a:ahLst/>
              <a:cxnLst/>
              <a:rect l="l" t="t" r="r" b="b"/>
              <a:pathLst>
                <a:path w="46877" h="37501" extrusionOk="0">
                  <a:moveTo>
                    <a:pt x="36095" y="34689"/>
                  </a:moveTo>
                  <a:cubicBezTo>
                    <a:pt x="28595" y="45002"/>
                    <a:pt x="3750" y="34220"/>
                    <a:pt x="3750" y="34220"/>
                  </a:cubicBezTo>
                  <a:cubicBezTo>
                    <a:pt x="3750" y="34220"/>
                    <a:pt x="-4688" y="26720"/>
                    <a:pt x="3750" y="21563"/>
                  </a:cubicBezTo>
                  <a:cubicBezTo>
                    <a:pt x="4688" y="21095"/>
                    <a:pt x="5156" y="20626"/>
                    <a:pt x="6094" y="20157"/>
                  </a:cubicBezTo>
                  <a:cubicBezTo>
                    <a:pt x="8907" y="18751"/>
                    <a:pt x="11251" y="16876"/>
                    <a:pt x="13594" y="15001"/>
                  </a:cubicBezTo>
                  <a:cubicBezTo>
                    <a:pt x="14532" y="14063"/>
                    <a:pt x="15001" y="13594"/>
                    <a:pt x="15938" y="12657"/>
                  </a:cubicBezTo>
                  <a:cubicBezTo>
                    <a:pt x="17813" y="10313"/>
                    <a:pt x="19688" y="7500"/>
                    <a:pt x="21095" y="4219"/>
                  </a:cubicBezTo>
                  <a:cubicBezTo>
                    <a:pt x="22032" y="2813"/>
                    <a:pt x="22501" y="1406"/>
                    <a:pt x="22970" y="0"/>
                  </a:cubicBezTo>
                  <a:lnTo>
                    <a:pt x="49221" y="14063"/>
                  </a:lnTo>
                  <a:cubicBezTo>
                    <a:pt x="46408" y="14532"/>
                    <a:pt x="43596" y="15001"/>
                    <a:pt x="40783" y="15938"/>
                  </a:cubicBezTo>
                  <a:cubicBezTo>
                    <a:pt x="37033" y="17345"/>
                    <a:pt x="33283" y="18751"/>
                    <a:pt x="32345" y="21563"/>
                  </a:cubicBezTo>
                  <a:cubicBezTo>
                    <a:pt x="31876" y="22501"/>
                    <a:pt x="31876" y="22970"/>
                    <a:pt x="32345" y="23907"/>
                  </a:cubicBezTo>
                  <a:cubicBezTo>
                    <a:pt x="32814" y="24376"/>
                    <a:pt x="33283" y="25314"/>
                    <a:pt x="33752" y="25782"/>
                  </a:cubicBezTo>
                  <a:cubicBezTo>
                    <a:pt x="34220" y="26251"/>
                    <a:pt x="34689" y="26720"/>
                    <a:pt x="35158" y="27657"/>
                  </a:cubicBezTo>
                  <a:cubicBezTo>
                    <a:pt x="40783" y="32814"/>
                    <a:pt x="36095" y="34689"/>
                    <a:pt x="36095" y="34689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3" name="Google Shape;2593;p39"/>
            <p:cNvSpPr/>
            <p:nvPr/>
          </p:nvSpPr>
          <p:spPr>
            <a:xfrm>
              <a:off x="461271" y="3468315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0782"/>
                  </a:moveTo>
                  <a:lnTo>
                    <a:pt x="0" y="2344"/>
                  </a:lnTo>
                  <a:cubicBezTo>
                    <a:pt x="938" y="1406"/>
                    <a:pt x="1406" y="938"/>
                    <a:pt x="2344" y="0"/>
                  </a:cubicBezTo>
                  <a:cubicBezTo>
                    <a:pt x="7032" y="2813"/>
                    <a:pt x="14532" y="6563"/>
                    <a:pt x="19220" y="8907"/>
                  </a:cubicBezTo>
                  <a:cubicBezTo>
                    <a:pt x="18751" y="9375"/>
                    <a:pt x="18751" y="10313"/>
                    <a:pt x="19220" y="10782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4" name="Google Shape;2594;p39"/>
            <p:cNvSpPr/>
            <p:nvPr/>
          </p:nvSpPr>
          <p:spPr>
            <a:xfrm>
              <a:off x="447677" y="3477690"/>
              <a:ext cx="37502" cy="14063"/>
            </a:xfrm>
            <a:custGeom>
              <a:avLst/>
              <a:gdLst/>
              <a:ahLst/>
              <a:cxnLst/>
              <a:rect l="l" t="t" r="r" b="b"/>
              <a:pathLst>
                <a:path w="37501" h="14063" extrusionOk="0">
                  <a:moveTo>
                    <a:pt x="36095" y="13126"/>
                  </a:moveTo>
                  <a:cubicBezTo>
                    <a:pt x="28595" y="23439"/>
                    <a:pt x="3750" y="12657"/>
                    <a:pt x="3750" y="12657"/>
                  </a:cubicBezTo>
                  <a:cubicBezTo>
                    <a:pt x="3750" y="12657"/>
                    <a:pt x="-4688" y="5157"/>
                    <a:pt x="3750" y="0"/>
                  </a:cubicBezTo>
                  <a:cubicBezTo>
                    <a:pt x="7032" y="3281"/>
                    <a:pt x="10313" y="5625"/>
                    <a:pt x="14532" y="7032"/>
                  </a:cubicBezTo>
                  <a:cubicBezTo>
                    <a:pt x="21563" y="9375"/>
                    <a:pt x="29064" y="8438"/>
                    <a:pt x="35627" y="5157"/>
                  </a:cubicBezTo>
                  <a:cubicBezTo>
                    <a:pt x="40783" y="11251"/>
                    <a:pt x="36095" y="13126"/>
                    <a:pt x="36095" y="13126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5" name="Google Shape;2595;p39"/>
            <p:cNvSpPr/>
            <p:nvPr/>
          </p:nvSpPr>
          <p:spPr>
            <a:xfrm>
              <a:off x="447677" y="3477690"/>
              <a:ext cx="37502" cy="14063"/>
            </a:xfrm>
            <a:custGeom>
              <a:avLst/>
              <a:gdLst/>
              <a:ahLst/>
              <a:cxnLst/>
              <a:rect l="l" t="t" r="r" b="b"/>
              <a:pathLst>
                <a:path w="37501" h="14063" extrusionOk="0">
                  <a:moveTo>
                    <a:pt x="36095" y="13126"/>
                  </a:moveTo>
                  <a:cubicBezTo>
                    <a:pt x="28595" y="23439"/>
                    <a:pt x="3750" y="12657"/>
                    <a:pt x="3750" y="12657"/>
                  </a:cubicBezTo>
                  <a:cubicBezTo>
                    <a:pt x="3750" y="12657"/>
                    <a:pt x="-4688" y="5157"/>
                    <a:pt x="3750" y="0"/>
                  </a:cubicBezTo>
                  <a:cubicBezTo>
                    <a:pt x="7032" y="3281"/>
                    <a:pt x="10313" y="5625"/>
                    <a:pt x="14532" y="7032"/>
                  </a:cubicBezTo>
                  <a:cubicBezTo>
                    <a:pt x="21563" y="9375"/>
                    <a:pt x="29064" y="8438"/>
                    <a:pt x="35627" y="5157"/>
                  </a:cubicBezTo>
                  <a:cubicBezTo>
                    <a:pt x="40783" y="11251"/>
                    <a:pt x="36095" y="13126"/>
                    <a:pt x="36095" y="1312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6" name="Google Shape;2596;p39"/>
            <p:cNvSpPr/>
            <p:nvPr/>
          </p:nvSpPr>
          <p:spPr>
            <a:xfrm>
              <a:off x="576589" y="3229761"/>
              <a:ext cx="42189" cy="14063"/>
            </a:xfrm>
            <a:custGeom>
              <a:avLst/>
              <a:gdLst/>
              <a:ahLst/>
              <a:cxnLst/>
              <a:rect l="l" t="t" r="r" b="b"/>
              <a:pathLst>
                <a:path w="42189" h="14063" extrusionOk="0">
                  <a:moveTo>
                    <a:pt x="45940" y="11668"/>
                  </a:moveTo>
                  <a:cubicBezTo>
                    <a:pt x="45940" y="11668"/>
                    <a:pt x="19688" y="-8958"/>
                    <a:pt x="0" y="4637"/>
                  </a:cubicBezTo>
                  <a:cubicBezTo>
                    <a:pt x="3750" y="6043"/>
                    <a:pt x="7032" y="8387"/>
                    <a:pt x="9844" y="11668"/>
                  </a:cubicBezTo>
                  <a:cubicBezTo>
                    <a:pt x="11251" y="14012"/>
                    <a:pt x="13594" y="15887"/>
                    <a:pt x="15938" y="16825"/>
                  </a:cubicBezTo>
                  <a:cubicBezTo>
                    <a:pt x="24845" y="11668"/>
                    <a:pt x="35627" y="9793"/>
                    <a:pt x="45940" y="11668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7" name="Google Shape;2597;p39"/>
            <p:cNvSpPr/>
            <p:nvPr/>
          </p:nvSpPr>
          <p:spPr>
            <a:xfrm>
              <a:off x="87702" y="3372217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14021" y="34689"/>
                  </a:moveTo>
                  <a:cubicBezTo>
                    <a:pt x="11677" y="37970"/>
                    <a:pt x="10740" y="42189"/>
                    <a:pt x="10271" y="45940"/>
                  </a:cubicBezTo>
                  <a:cubicBezTo>
                    <a:pt x="-8480" y="30939"/>
                    <a:pt x="4177" y="0"/>
                    <a:pt x="4177" y="0"/>
                  </a:cubicBezTo>
                  <a:cubicBezTo>
                    <a:pt x="5114" y="10313"/>
                    <a:pt x="9802" y="20157"/>
                    <a:pt x="17771" y="27658"/>
                  </a:cubicBezTo>
                  <a:cubicBezTo>
                    <a:pt x="16834" y="30470"/>
                    <a:pt x="15896" y="32814"/>
                    <a:pt x="14021" y="34689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8" name="Google Shape;2598;p39"/>
            <p:cNvSpPr/>
            <p:nvPr/>
          </p:nvSpPr>
          <p:spPr>
            <a:xfrm>
              <a:off x="339859" y="3430813"/>
              <a:ext cx="9375" cy="28126"/>
            </a:xfrm>
            <a:custGeom>
              <a:avLst/>
              <a:gdLst/>
              <a:ahLst/>
              <a:cxnLst/>
              <a:rect l="l" t="t" r="r" b="b"/>
              <a:pathLst>
                <a:path w="9375" h="28126" extrusionOk="0">
                  <a:moveTo>
                    <a:pt x="0" y="29064"/>
                  </a:moveTo>
                  <a:lnTo>
                    <a:pt x="6094" y="0"/>
                  </a:lnTo>
                  <a:cubicBezTo>
                    <a:pt x="7500" y="2344"/>
                    <a:pt x="8907" y="5156"/>
                    <a:pt x="10313" y="7500"/>
                  </a:cubicBezTo>
                  <a:cubicBezTo>
                    <a:pt x="10313" y="15469"/>
                    <a:pt x="7969" y="22970"/>
                    <a:pt x="4688" y="30001"/>
                  </a:cubicBezTo>
                  <a:cubicBezTo>
                    <a:pt x="3281" y="29064"/>
                    <a:pt x="1875" y="29064"/>
                    <a:pt x="0" y="2906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9" name="Google Shape;2599;p39"/>
            <p:cNvSpPr/>
            <p:nvPr/>
          </p:nvSpPr>
          <p:spPr>
            <a:xfrm>
              <a:off x="141569" y="3429077"/>
              <a:ext cx="192196" cy="84379"/>
            </a:xfrm>
            <a:custGeom>
              <a:avLst/>
              <a:gdLst/>
              <a:ahLst/>
              <a:cxnLst/>
              <a:rect l="l" t="t" r="r" b="b"/>
              <a:pathLst>
                <a:path w="192196" h="84378" extrusionOk="0">
                  <a:moveTo>
                    <a:pt x="196884" y="41113"/>
                  </a:moveTo>
                  <a:cubicBezTo>
                    <a:pt x="195946" y="42051"/>
                    <a:pt x="195009" y="42988"/>
                    <a:pt x="194071" y="44394"/>
                  </a:cubicBezTo>
                  <a:cubicBezTo>
                    <a:pt x="188446" y="50488"/>
                    <a:pt x="182352" y="55645"/>
                    <a:pt x="175320" y="59864"/>
                  </a:cubicBezTo>
                  <a:cubicBezTo>
                    <a:pt x="173445" y="61270"/>
                    <a:pt x="171570" y="62208"/>
                    <a:pt x="169226" y="63614"/>
                  </a:cubicBezTo>
                  <a:cubicBezTo>
                    <a:pt x="123756" y="88459"/>
                    <a:pt x="48283" y="92678"/>
                    <a:pt x="0" y="68771"/>
                  </a:cubicBezTo>
                  <a:cubicBezTo>
                    <a:pt x="4219" y="56583"/>
                    <a:pt x="11251" y="45332"/>
                    <a:pt x="19688" y="35488"/>
                  </a:cubicBezTo>
                  <a:cubicBezTo>
                    <a:pt x="52971" y="-2483"/>
                    <a:pt x="108755" y="-9983"/>
                    <a:pt x="156570" y="12987"/>
                  </a:cubicBezTo>
                  <a:cubicBezTo>
                    <a:pt x="168289" y="18612"/>
                    <a:pt x="179071" y="25644"/>
                    <a:pt x="188446" y="34081"/>
                  </a:cubicBezTo>
                  <a:cubicBezTo>
                    <a:pt x="191727" y="35957"/>
                    <a:pt x="194540" y="38300"/>
                    <a:pt x="196884" y="41113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0" name="Google Shape;2600;p39"/>
            <p:cNvSpPr/>
            <p:nvPr/>
          </p:nvSpPr>
          <p:spPr>
            <a:xfrm>
              <a:off x="340328" y="3430813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25782" y="41252"/>
                  </a:moveTo>
                  <a:cubicBezTo>
                    <a:pt x="25314" y="40783"/>
                    <a:pt x="24376" y="39846"/>
                    <a:pt x="23907" y="39377"/>
                  </a:cubicBezTo>
                  <a:cubicBezTo>
                    <a:pt x="22032" y="37033"/>
                    <a:pt x="19688" y="35158"/>
                    <a:pt x="16876" y="33752"/>
                  </a:cubicBezTo>
                  <a:cubicBezTo>
                    <a:pt x="15938" y="33283"/>
                    <a:pt x="15001" y="32814"/>
                    <a:pt x="14063" y="32345"/>
                  </a:cubicBezTo>
                  <a:cubicBezTo>
                    <a:pt x="11251" y="30939"/>
                    <a:pt x="7969" y="30001"/>
                    <a:pt x="4688" y="29533"/>
                  </a:cubicBezTo>
                  <a:cubicBezTo>
                    <a:pt x="3281" y="29064"/>
                    <a:pt x="1406" y="29064"/>
                    <a:pt x="0" y="29064"/>
                  </a:cubicBezTo>
                  <a:lnTo>
                    <a:pt x="6094" y="0"/>
                  </a:lnTo>
                  <a:cubicBezTo>
                    <a:pt x="7500" y="2344"/>
                    <a:pt x="8907" y="5156"/>
                    <a:pt x="10313" y="7500"/>
                  </a:cubicBezTo>
                  <a:cubicBezTo>
                    <a:pt x="12657" y="10782"/>
                    <a:pt x="15469" y="14063"/>
                    <a:pt x="17813" y="14063"/>
                  </a:cubicBezTo>
                  <a:cubicBezTo>
                    <a:pt x="18751" y="14063"/>
                    <a:pt x="19220" y="13594"/>
                    <a:pt x="19688" y="13126"/>
                  </a:cubicBezTo>
                  <a:cubicBezTo>
                    <a:pt x="20157" y="12657"/>
                    <a:pt x="20626" y="12188"/>
                    <a:pt x="21095" y="11251"/>
                  </a:cubicBezTo>
                  <a:lnTo>
                    <a:pt x="22501" y="9375"/>
                  </a:lnTo>
                  <a:cubicBezTo>
                    <a:pt x="27189" y="2813"/>
                    <a:pt x="30001" y="7032"/>
                    <a:pt x="30001" y="7032"/>
                  </a:cubicBezTo>
                  <a:cubicBezTo>
                    <a:pt x="42189" y="11251"/>
                    <a:pt x="37970" y="37970"/>
                    <a:pt x="37970" y="37970"/>
                  </a:cubicBezTo>
                  <a:cubicBezTo>
                    <a:pt x="37970" y="37970"/>
                    <a:pt x="33283" y="47815"/>
                    <a:pt x="25782" y="41252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1" name="Google Shape;2601;p39"/>
            <p:cNvSpPr/>
            <p:nvPr/>
          </p:nvSpPr>
          <p:spPr>
            <a:xfrm>
              <a:off x="354391" y="3443470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2813" y="21095"/>
                  </a:moveTo>
                  <a:cubicBezTo>
                    <a:pt x="1875" y="20626"/>
                    <a:pt x="938" y="20157"/>
                    <a:pt x="0" y="19688"/>
                  </a:cubicBezTo>
                  <a:cubicBezTo>
                    <a:pt x="1406" y="14532"/>
                    <a:pt x="2813" y="6094"/>
                    <a:pt x="3750" y="938"/>
                  </a:cubicBezTo>
                  <a:cubicBezTo>
                    <a:pt x="4688" y="938"/>
                    <a:pt x="5156" y="469"/>
                    <a:pt x="5625" y="0"/>
                  </a:cubicBezTo>
                  <a:lnTo>
                    <a:pt x="2813" y="21095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2" name="Google Shape;2602;p39"/>
            <p:cNvSpPr/>
            <p:nvPr/>
          </p:nvSpPr>
          <p:spPr>
            <a:xfrm>
              <a:off x="362360" y="3436041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6024"/>
                  </a:moveTo>
                  <a:cubicBezTo>
                    <a:pt x="5625" y="32274"/>
                    <a:pt x="7032" y="28055"/>
                    <a:pt x="7500" y="23836"/>
                  </a:cubicBezTo>
                  <a:cubicBezTo>
                    <a:pt x="7500" y="16336"/>
                    <a:pt x="5156" y="9304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9688" y="5554"/>
                    <a:pt x="15469" y="32274"/>
                    <a:pt x="15469" y="32274"/>
                  </a:cubicBezTo>
                  <a:cubicBezTo>
                    <a:pt x="15469" y="32274"/>
                    <a:pt x="11250" y="42587"/>
                    <a:pt x="3750" y="3602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3" name="Google Shape;2603;p39"/>
            <p:cNvSpPr/>
            <p:nvPr/>
          </p:nvSpPr>
          <p:spPr>
            <a:xfrm>
              <a:off x="362360" y="3436041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6024"/>
                  </a:moveTo>
                  <a:cubicBezTo>
                    <a:pt x="5625" y="32274"/>
                    <a:pt x="7032" y="28055"/>
                    <a:pt x="7500" y="23836"/>
                  </a:cubicBezTo>
                  <a:cubicBezTo>
                    <a:pt x="7500" y="16336"/>
                    <a:pt x="5156" y="9304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9688" y="5554"/>
                    <a:pt x="15469" y="32274"/>
                    <a:pt x="15469" y="32274"/>
                  </a:cubicBezTo>
                  <a:cubicBezTo>
                    <a:pt x="15469" y="32274"/>
                    <a:pt x="11250" y="42587"/>
                    <a:pt x="3750" y="3602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4" name="Google Shape;2604;p39"/>
            <p:cNvSpPr/>
            <p:nvPr/>
          </p:nvSpPr>
          <p:spPr>
            <a:xfrm>
              <a:off x="87702" y="3372217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10271" y="45940"/>
                  </a:moveTo>
                  <a:cubicBezTo>
                    <a:pt x="-8480" y="30939"/>
                    <a:pt x="4177" y="0"/>
                    <a:pt x="4177" y="0"/>
                  </a:cubicBezTo>
                  <a:cubicBezTo>
                    <a:pt x="5114" y="10313"/>
                    <a:pt x="9802" y="20157"/>
                    <a:pt x="17771" y="27658"/>
                  </a:cubicBezTo>
                  <a:cubicBezTo>
                    <a:pt x="17303" y="30470"/>
                    <a:pt x="15896" y="32814"/>
                    <a:pt x="14021" y="34689"/>
                  </a:cubicBezTo>
                  <a:cubicBezTo>
                    <a:pt x="12146" y="38439"/>
                    <a:pt x="10740" y="42189"/>
                    <a:pt x="10271" y="4594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5" name="Google Shape;2605;p39"/>
            <p:cNvSpPr/>
            <p:nvPr/>
          </p:nvSpPr>
          <p:spPr>
            <a:xfrm>
              <a:off x="79048" y="3273914"/>
              <a:ext cx="271887" cy="229698"/>
            </a:xfrm>
            <a:custGeom>
              <a:avLst/>
              <a:gdLst/>
              <a:ahLst/>
              <a:cxnLst/>
              <a:rect l="l" t="t" r="r" b="b"/>
              <a:pathLst>
                <a:path w="271887" h="229697" extrusionOk="0">
                  <a:moveTo>
                    <a:pt x="260811" y="193464"/>
                  </a:moveTo>
                  <a:lnTo>
                    <a:pt x="258936" y="195339"/>
                  </a:lnTo>
                  <a:cubicBezTo>
                    <a:pt x="253779" y="200495"/>
                    <a:pt x="248154" y="205183"/>
                    <a:pt x="242060" y="208933"/>
                  </a:cubicBezTo>
                  <a:lnTo>
                    <a:pt x="240185" y="209871"/>
                  </a:lnTo>
                  <a:cubicBezTo>
                    <a:pt x="238779" y="210808"/>
                    <a:pt x="237372" y="211746"/>
                    <a:pt x="235966" y="212215"/>
                  </a:cubicBezTo>
                  <a:cubicBezTo>
                    <a:pt x="190026" y="237528"/>
                    <a:pt x="113617" y="241278"/>
                    <a:pt x="65802" y="216902"/>
                  </a:cubicBezTo>
                  <a:cubicBezTo>
                    <a:pt x="58302" y="213152"/>
                    <a:pt x="51739" y="208933"/>
                    <a:pt x="45645" y="203308"/>
                  </a:cubicBezTo>
                  <a:cubicBezTo>
                    <a:pt x="-6389" y="157368"/>
                    <a:pt x="-15295" y="82365"/>
                    <a:pt x="25956" y="35488"/>
                  </a:cubicBezTo>
                  <a:cubicBezTo>
                    <a:pt x="59239" y="-2483"/>
                    <a:pt x="115023" y="-9983"/>
                    <a:pt x="162838" y="12987"/>
                  </a:cubicBezTo>
                  <a:cubicBezTo>
                    <a:pt x="164244" y="13456"/>
                    <a:pt x="165650" y="14393"/>
                    <a:pt x="167057" y="15331"/>
                  </a:cubicBezTo>
                  <a:cubicBezTo>
                    <a:pt x="176901" y="20487"/>
                    <a:pt x="186276" y="26581"/>
                    <a:pt x="194714" y="34081"/>
                  </a:cubicBezTo>
                  <a:cubicBezTo>
                    <a:pt x="212996" y="49551"/>
                    <a:pt x="229403" y="66895"/>
                    <a:pt x="244404" y="85646"/>
                  </a:cubicBezTo>
                  <a:cubicBezTo>
                    <a:pt x="247217" y="89396"/>
                    <a:pt x="250498" y="93615"/>
                    <a:pt x="252842" y="97366"/>
                  </a:cubicBezTo>
                  <a:cubicBezTo>
                    <a:pt x="253779" y="98303"/>
                    <a:pt x="254248" y="99709"/>
                    <a:pt x="254717" y="100647"/>
                  </a:cubicBezTo>
                  <a:cubicBezTo>
                    <a:pt x="256123" y="102522"/>
                    <a:pt x="257061" y="104397"/>
                    <a:pt x="258467" y="106741"/>
                  </a:cubicBezTo>
                  <a:cubicBezTo>
                    <a:pt x="259873" y="109085"/>
                    <a:pt x="260342" y="110022"/>
                    <a:pt x="261280" y="111429"/>
                  </a:cubicBezTo>
                  <a:cubicBezTo>
                    <a:pt x="270186" y="125492"/>
                    <a:pt x="274874" y="141899"/>
                    <a:pt x="274874" y="158306"/>
                  </a:cubicBezTo>
                  <a:cubicBezTo>
                    <a:pt x="274874" y="166275"/>
                    <a:pt x="272530" y="173775"/>
                    <a:pt x="269249" y="180807"/>
                  </a:cubicBezTo>
                  <a:cubicBezTo>
                    <a:pt x="267374" y="185495"/>
                    <a:pt x="264092" y="189714"/>
                    <a:pt x="260811" y="19346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6" name="Google Shape;2606;p39"/>
            <p:cNvSpPr/>
            <p:nvPr/>
          </p:nvSpPr>
          <p:spPr>
            <a:xfrm>
              <a:off x="344078" y="3425188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25782" y="41252"/>
                  </a:moveTo>
                  <a:cubicBezTo>
                    <a:pt x="25314" y="40783"/>
                    <a:pt x="24376" y="39846"/>
                    <a:pt x="23907" y="39377"/>
                  </a:cubicBezTo>
                  <a:cubicBezTo>
                    <a:pt x="22032" y="37033"/>
                    <a:pt x="19688" y="35158"/>
                    <a:pt x="16876" y="33752"/>
                  </a:cubicBezTo>
                  <a:cubicBezTo>
                    <a:pt x="15938" y="33283"/>
                    <a:pt x="15001" y="32814"/>
                    <a:pt x="14063" y="32345"/>
                  </a:cubicBezTo>
                  <a:cubicBezTo>
                    <a:pt x="11251" y="30939"/>
                    <a:pt x="7969" y="30001"/>
                    <a:pt x="4688" y="29533"/>
                  </a:cubicBezTo>
                  <a:cubicBezTo>
                    <a:pt x="3281" y="29064"/>
                    <a:pt x="1406" y="29064"/>
                    <a:pt x="0" y="29064"/>
                  </a:cubicBezTo>
                  <a:lnTo>
                    <a:pt x="6094" y="0"/>
                  </a:lnTo>
                  <a:cubicBezTo>
                    <a:pt x="7500" y="2344"/>
                    <a:pt x="8907" y="5157"/>
                    <a:pt x="10313" y="7500"/>
                  </a:cubicBezTo>
                  <a:cubicBezTo>
                    <a:pt x="12657" y="10782"/>
                    <a:pt x="15469" y="14063"/>
                    <a:pt x="17813" y="14063"/>
                  </a:cubicBezTo>
                  <a:cubicBezTo>
                    <a:pt x="18751" y="14063"/>
                    <a:pt x="19220" y="13594"/>
                    <a:pt x="19688" y="13126"/>
                  </a:cubicBezTo>
                  <a:cubicBezTo>
                    <a:pt x="20157" y="12657"/>
                    <a:pt x="20626" y="12188"/>
                    <a:pt x="21095" y="11251"/>
                  </a:cubicBezTo>
                  <a:cubicBezTo>
                    <a:pt x="21563" y="10313"/>
                    <a:pt x="22032" y="9844"/>
                    <a:pt x="22501" y="9375"/>
                  </a:cubicBezTo>
                  <a:cubicBezTo>
                    <a:pt x="27189" y="2813"/>
                    <a:pt x="30001" y="7032"/>
                    <a:pt x="30001" y="7032"/>
                  </a:cubicBezTo>
                  <a:cubicBezTo>
                    <a:pt x="42189" y="11251"/>
                    <a:pt x="37970" y="37971"/>
                    <a:pt x="37970" y="37971"/>
                  </a:cubicBezTo>
                  <a:cubicBezTo>
                    <a:pt x="37970" y="37971"/>
                    <a:pt x="33283" y="47346"/>
                    <a:pt x="25782" y="41252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7" name="Google Shape;2607;p39"/>
            <p:cNvSpPr/>
            <p:nvPr/>
          </p:nvSpPr>
          <p:spPr>
            <a:xfrm>
              <a:off x="358141" y="3437845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2813" y="21095"/>
                  </a:moveTo>
                  <a:cubicBezTo>
                    <a:pt x="1875" y="20626"/>
                    <a:pt x="938" y="20157"/>
                    <a:pt x="0" y="19688"/>
                  </a:cubicBezTo>
                  <a:cubicBezTo>
                    <a:pt x="1406" y="14532"/>
                    <a:pt x="2813" y="6094"/>
                    <a:pt x="3750" y="938"/>
                  </a:cubicBezTo>
                  <a:cubicBezTo>
                    <a:pt x="4688" y="938"/>
                    <a:pt x="5156" y="469"/>
                    <a:pt x="5625" y="0"/>
                  </a:cubicBezTo>
                  <a:lnTo>
                    <a:pt x="2813" y="21095"/>
                  </a:ln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8" name="Google Shape;2608;p39"/>
            <p:cNvSpPr/>
            <p:nvPr/>
          </p:nvSpPr>
          <p:spPr>
            <a:xfrm>
              <a:off x="366110" y="3430416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6024"/>
                  </a:moveTo>
                  <a:cubicBezTo>
                    <a:pt x="5625" y="32274"/>
                    <a:pt x="7032" y="28055"/>
                    <a:pt x="7500" y="23836"/>
                  </a:cubicBezTo>
                  <a:cubicBezTo>
                    <a:pt x="7500" y="16336"/>
                    <a:pt x="5156" y="9304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9688" y="5554"/>
                    <a:pt x="15469" y="32274"/>
                    <a:pt x="15469" y="32274"/>
                  </a:cubicBezTo>
                  <a:cubicBezTo>
                    <a:pt x="15469" y="32274"/>
                    <a:pt x="11251" y="42118"/>
                    <a:pt x="3750" y="3602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9" name="Google Shape;2609;p39"/>
            <p:cNvSpPr/>
            <p:nvPr/>
          </p:nvSpPr>
          <p:spPr>
            <a:xfrm>
              <a:off x="366110" y="3430416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3750" y="36024"/>
                  </a:moveTo>
                  <a:cubicBezTo>
                    <a:pt x="5625" y="32274"/>
                    <a:pt x="7032" y="28055"/>
                    <a:pt x="7500" y="23836"/>
                  </a:cubicBezTo>
                  <a:cubicBezTo>
                    <a:pt x="7500" y="16336"/>
                    <a:pt x="5156" y="9304"/>
                    <a:pt x="0" y="3679"/>
                  </a:cubicBezTo>
                  <a:cubicBezTo>
                    <a:pt x="4688" y="-2884"/>
                    <a:pt x="7500" y="1335"/>
                    <a:pt x="7500" y="1335"/>
                  </a:cubicBezTo>
                  <a:cubicBezTo>
                    <a:pt x="19688" y="5554"/>
                    <a:pt x="15469" y="32274"/>
                    <a:pt x="15469" y="32274"/>
                  </a:cubicBezTo>
                  <a:cubicBezTo>
                    <a:pt x="15469" y="32274"/>
                    <a:pt x="11251" y="42118"/>
                    <a:pt x="3750" y="3602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0" name="Google Shape;2610;p39"/>
            <p:cNvSpPr/>
            <p:nvPr/>
          </p:nvSpPr>
          <p:spPr>
            <a:xfrm>
              <a:off x="91452" y="3366591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4177" y="0"/>
                  </a:moveTo>
                  <a:cubicBezTo>
                    <a:pt x="4177" y="0"/>
                    <a:pt x="-8480" y="30939"/>
                    <a:pt x="10271" y="45940"/>
                  </a:cubicBezTo>
                  <a:cubicBezTo>
                    <a:pt x="10740" y="41721"/>
                    <a:pt x="12146" y="37971"/>
                    <a:pt x="14021" y="34689"/>
                  </a:cubicBezTo>
                  <a:cubicBezTo>
                    <a:pt x="15896" y="32814"/>
                    <a:pt x="16834" y="30001"/>
                    <a:pt x="17771" y="27658"/>
                  </a:cubicBezTo>
                  <a:cubicBezTo>
                    <a:pt x="10271" y="20157"/>
                    <a:pt x="5114" y="10313"/>
                    <a:pt x="417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1" name="Google Shape;2611;p39"/>
            <p:cNvSpPr/>
            <p:nvPr/>
          </p:nvSpPr>
          <p:spPr>
            <a:xfrm>
              <a:off x="268137" y="3130799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19220" y="26720"/>
                  </a:moveTo>
                  <a:cubicBezTo>
                    <a:pt x="16876" y="27658"/>
                    <a:pt x="14063" y="28126"/>
                    <a:pt x="11251" y="27658"/>
                  </a:cubicBezTo>
                  <a:cubicBezTo>
                    <a:pt x="7032" y="27658"/>
                    <a:pt x="3281" y="29064"/>
                    <a:pt x="0" y="30939"/>
                  </a:cubicBezTo>
                  <a:cubicBezTo>
                    <a:pt x="1875" y="7032"/>
                    <a:pt x="34689" y="0"/>
                    <a:pt x="34689" y="0"/>
                  </a:cubicBezTo>
                  <a:cubicBezTo>
                    <a:pt x="26720" y="7032"/>
                    <a:pt x="21095" y="16407"/>
                    <a:pt x="19220" y="2672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2" name="Google Shape;2612;p39"/>
            <p:cNvSpPr/>
            <p:nvPr/>
          </p:nvSpPr>
          <p:spPr>
            <a:xfrm>
              <a:off x="241417" y="3287369"/>
              <a:ext cx="98442" cy="93754"/>
            </a:xfrm>
            <a:custGeom>
              <a:avLst/>
              <a:gdLst/>
              <a:ahLst/>
              <a:cxnLst/>
              <a:rect l="l" t="t" r="r" b="b"/>
              <a:pathLst>
                <a:path w="98441" h="93754" extrusionOk="0">
                  <a:moveTo>
                    <a:pt x="92348" y="87191"/>
                  </a:moveTo>
                  <a:cubicBezTo>
                    <a:pt x="94692" y="90473"/>
                    <a:pt x="96567" y="94223"/>
                    <a:pt x="98911" y="97973"/>
                  </a:cubicBezTo>
                  <a:cubicBezTo>
                    <a:pt x="94223" y="96567"/>
                    <a:pt x="90004" y="94692"/>
                    <a:pt x="85785" y="92348"/>
                  </a:cubicBezTo>
                  <a:cubicBezTo>
                    <a:pt x="52034" y="75472"/>
                    <a:pt x="18751" y="38908"/>
                    <a:pt x="0" y="0"/>
                  </a:cubicBezTo>
                  <a:cubicBezTo>
                    <a:pt x="11719" y="5625"/>
                    <a:pt x="22501" y="12657"/>
                    <a:pt x="31876" y="21095"/>
                  </a:cubicBezTo>
                  <a:cubicBezTo>
                    <a:pt x="50159" y="36564"/>
                    <a:pt x="66566" y="53909"/>
                    <a:pt x="81566" y="72660"/>
                  </a:cubicBezTo>
                  <a:cubicBezTo>
                    <a:pt x="85785" y="77347"/>
                    <a:pt x="89067" y="82035"/>
                    <a:pt x="92348" y="8719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3" name="Google Shape;2613;p39"/>
            <p:cNvSpPr/>
            <p:nvPr/>
          </p:nvSpPr>
          <p:spPr>
            <a:xfrm>
              <a:off x="370329" y="3373623"/>
              <a:ext cx="23439" cy="14063"/>
            </a:xfrm>
            <a:custGeom>
              <a:avLst/>
              <a:gdLst/>
              <a:ahLst/>
              <a:cxnLst/>
              <a:rect l="l" t="t" r="r" b="b"/>
              <a:pathLst>
                <a:path w="23438" h="14063" extrusionOk="0">
                  <a:moveTo>
                    <a:pt x="23907" y="7500"/>
                  </a:moveTo>
                  <a:cubicBezTo>
                    <a:pt x="17345" y="11719"/>
                    <a:pt x="9844" y="14532"/>
                    <a:pt x="2344" y="15469"/>
                  </a:cubicBezTo>
                  <a:cubicBezTo>
                    <a:pt x="1875" y="14063"/>
                    <a:pt x="938" y="12657"/>
                    <a:pt x="0" y="11251"/>
                  </a:cubicBezTo>
                  <a:lnTo>
                    <a:pt x="27658" y="0"/>
                  </a:lnTo>
                  <a:cubicBezTo>
                    <a:pt x="26251" y="2344"/>
                    <a:pt x="25314" y="4688"/>
                    <a:pt x="23907" y="750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4" name="Google Shape;2614;p39"/>
            <p:cNvSpPr/>
            <p:nvPr/>
          </p:nvSpPr>
          <p:spPr>
            <a:xfrm>
              <a:off x="370329" y="3373623"/>
              <a:ext cx="32814" cy="46877"/>
            </a:xfrm>
            <a:custGeom>
              <a:avLst/>
              <a:gdLst/>
              <a:ahLst/>
              <a:cxnLst/>
              <a:rect l="l" t="t" r="r" b="b"/>
              <a:pathLst>
                <a:path w="32813" h="46877" extrusionOk="0">
                  <a:moveTo>
                    <a:pt x="14532" y="47815"/>
                  </a:moveTo>
                  <a:cubicBezTo>
                    <a:pt x="14532" y="47815"/>
                    <a:pt x="3750" y="49690"/>
                    <a:pt x="4688" y="39846"/>
                  </a:cubicBezTo>
                  <a:cubicBezTo>
                    <a:pt x="4688" y="38908"/>
                    <a:pt x="5156" y="37971"/>
                    <a:pt x="5156" y="37033"/>
                  </a:cubicBezTo>
                  <a:cubicBezTo>
                    <a:pt x="6094" y="34220"/>
                    <a:pt x="6094" y="30939"/>
                    <a:pt x="5625" y="28126"/>
                  </a:cubicBezTo>
                  <a:cubicBezTo>
                    <a:pt x="5625" y="27189"/>
                    <a:pt x="5156" y="25782"/>
                    <a:pt x="5156" y="24845"/>
                  </a:cubicBezTo>
                  <a:cubicBezTo>
                    <a:pt x="4688" y="21564"/>
                    <a:pt x="3750" y="18282"/>
                    <a:pt x="2344" y="15469"/>
                  </a:cubicBezTo>
                  <a:cubicBezTo>
                    <a:pt x="1875" y="14063"/>
                    <a:pt x="938" y="12657"/>
                    <a:pt x="0" y="11251"/>
                  </a:cubicBezTo>
                  <a:lnTo>
                    <a:pt x="27658" y="0"/>
                  </a:lnTo>
                  <a:cubicBezTo>
                    <a:pt x="26251" y="2344"/>
                    <a:pt x="24845" y="5157"/>
                    <a:pt x="23907" y="7500"/>
                  </a:cubicBezTo>
                  <a:cubicBezTo>
                    <a:pt x="22501" y="11251"/>
                    <a:pt x="21563" y="15001"/>
                    <a:pt x="22970" y="17345"/>
                  </a:cubicBezTo>
                  <a:cubicBezTo>
                    <a:pt x="23439" y="17813"/>
                    <a:pt x="23907" y="18282"/>
                    <a:pt x="24845" y="18751"/>
                  </a:cubicBezTo>
                  <a:cubicBezTo>
                    <a:pt x="25314" y="18751"/>
                    <a:pt x="26251" y="18751"/>
                    <a:pt x="26720" y="18751"/>
                  </a:cubicBezTo>
                  <a:lnTo>
                    <a:pt x="29064" y="18751"/>
                  </a:lnTo>
                  <a:cubicBezTo>
                    <a:pt x="37502" y="18751"/>
                    <a:pt x="35627" y="23439"/>
                    <a:pt x="35627" y="23439"/>
                  </a:cubicBezTo>
                  <a:cubicBezTo>
                    <a:pt x="38908" y="36095"/>
                    <a:pt x="14532" y="47815"/>
                    <a:pt x="14532" y="4781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5" name="Google Shape;2615;p39"/>
            <p:cNvSpPr/>
            <p:nvPr/>
          </p:nvSpPr>
          <p:spPr>
            <a:xfrm>
              <a:off x="375955" y="3390968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406"/>
                  </a:moveTo>
                  <a:lnTo>
                    <a:pt x="469" y="10782"/>
                  </a:lnTo>
                  <a:cubicBezTo>
                    <a:pt x="469" y="9844"/>
                    <a:pt x="0" y="8438"/>
                    <a:pt x="0" y="7500"/>
                  </a:cubicBezTo>
                  <a:cubicBezTo>
                    <a:pt x="5157" y="5625"/>
                    <a:pt x="12657" y="2344"/>
                    <a:pt x="17345" y="0"/>
                  </a:cubicBezTo>
                  <a:cubicBezTo>
                    <a:pt x="17813" y="469"/>
                    <a:pt x="18282" y="938"/>
                    <a:pt x="19220" y="1406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6" name="Google Shape;2616;p39"/>
            <p:cNvSpPr/>
            <p:nvPr/>
          </p:nvSpPr>
          <p:spPr>
            <a:xfrm>
              <a:off x="374959" y="3392374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7" name="Google Shape;2617;p39"/>
            <p:cNvSpPr/>
            <p:nvPr/>
          </p:nvSpPr>
          <p:spPr>
            <a:xfrm>
              <a:off x="374959" y="3392374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8" name="Google Shape;2618;p39"/>
            <p:cNvSpPr/>
            <p:nvPr/>
          </p:nvSpPr>
          <p:spPr>
            <a:xfrm>
              <a:off x="268137" y="3130799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19220" y="26720"/>
                  </a:moveTo>
                  <a:cubicBezTo>
                    <a:pt x="16876" y="27658"/>
                    <a:pt x="14063" y="28126"/>
                    <a:pt x="11251" y="27658"/>
                  </a:cubicBezTo>
                  <a:cubicBezTo>
                    <a:pt x="7032" y="27658"/>
                    <a:pt x="3281" y="29064"/>
                    <a:pt x="0" y="30939"/>
                  </a:cubicBezTo>
                  <a:cubicBezTo>
                    <a:pt x="1875" y="7032"/>
                    <a:pt x="34689" y="0"/>
                    <a:pt x="34689" y="0"/>
                  </a:cubicBezTo>
                  <a:cubicBezTo>
                    <a:pt x="26720" y="7032"/>
                    <a:pt x="21095" y="16407"/>
                    <a:pt x="19220" y="2672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9" name="Google Shape;2619;p39"/>
            <p:cNvSpPr/>
            <p:nvPr/>
          </p:nvSpPr>
          <p:spPr>
            <a:xfrm>
              <a:off x="228587" y="3103240"/>
              <a:ext cx="225010" cy="281263"/>
            </a:xfrm>
            <a:custGeom>
              <a:avLst/>
              <a:gdLst/>
              <a:ahLst/>
              <a:cxnLst/>
              <a:rect l="l" t="t" r="r" b="b"/>
              <a:pathLst>
                <a:path w="225010" h="281262" extrusionOk="0">
                  <a:moveTo>
                    <a:pt x="167525" y="275070"/>
                  </a:moveTo>
                  <a:cubicBezTo>
                    <a:pt x="160962" y="279289"/>
                    <a:pt x="153462" y="282102"/>
                    <a:pt x="145962" y="283508"/>
                  </a:cubicBezTo>
                  <a:cubicBezTo>
                    <a:pt x="140805" y="284446"/>
                    <a:pt x="135649" y="284446"/>
                    <a:pt x="130492" y="283508"/>
                  </a:cubicBezTo>
                  <a:cubicBezTo>
                    <a:pt x="122992" y="282571"/>
                    <a:pt x="115960" y="280696"/>
                    <a:pt x="108929" y="277883"/>
                  </a:cubicBezTo>
                  <a:cubicBezTo>
                    <a:pt x="106116" y="276946"/>
                    <a:pt x="103304" y="275539"/>
                    <a:pt x="100491" y="274133"/>
                  </a:cubicBezTo>
                  <a:lnTo>
                    <a:pt x="100022" y="273664"/>
                  </a:lnTo>
                  <a:cubicBezTo>
                    <a:pt x="68146" y="257257"/>
                    <a:pt x="36269" y="223506"/>
                    <a:pt x="17518" y="186473"/>
                  </a:cubicBezTo>
                  <a:cubicBezTo>
                    <a:pt x="4393" y="161159"/>
                    <a:pt x="-2170" y="134908"/>
                    <a:pt x="643" y="111469"/>
                  </a:cubicBezTo>
                  <a:cubicBezTo>
                    <a:pt x="9081" y="42560"/>
                    <a:pt x="66271" y="-7130"/>
                    <a:pt x="128148" y="839"/>
                  </a:cubicBezTo>
                  <a:cubicBezTo>
                    <a:pt x="190026" y="8808"/>
                    <a:pt x="233153" y="70217"/>
                    <a:pt x="224715" y="139127"/>
                  </a:cubicBezTo>
                  <a:cubicBezTo>
                    <a:pt x="221903" y="163034"/>
                    <a:pt x="217215" y="186473"/>
                    <a:pt x="210183" y="208974"/>
                  </a:cubicBezTo>
                  <a:cubicBezTo>
                    <a:pt x="209715" y="210849"/>
                    <a:pt x="208777" y="212724"/>
                    <a:pt x="208308" y="215068"/>
                  </a:cubicBezTo>
                  <a:cubicBezTo>
                    <a:pt x="198933" y="241319"/>
                    <a:pt x="185807" y="263351"/>
                    <a:pt x="167525" y="275070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0" name="Google Shape;2620;p39"/>
            <p:cNvSpPr/>
            <p:nvPr/>
          </p:nvSpPr>
          <p:spPr>
            <a:xfrm>
              <a:off x="228587" y="3103240"/>
              <a:ext cx="225010" cy="281263"/>
            </a:xfrm>
            <a:custGeom>
              <a:avLst/>
              <a:gdLst/>
              <a:ahLst/>
              <a:cxnLst/>
              <a:rect l="l" t="t" r="r" b="b"/>
              <a:pathLst>
                <a:path w="225010" h="281262" extrusionOk="0">
                  <a:moveTo>
                    <a:pt x="167525" y="275070"/>
                  </a:moveTo>
                  <a:cubicBezTo>
                    <a:pt x="160962" y="279289"/>
                    <a:pt x="153462" y="282102"/>
                    <a:pt x="145962" y="283508"/>
                  </a:cubicBezTo>
                  <a:cubicBezTo>
                    <a:pt x="140805" y="284446"/>
                    <a:pt x="135649" y="284446"/>
                    <a:pt x="130492" y="283508"/>
                  </a:cubicBezTo>
                  <a:cubicBezTo>
                    <a:pt x="122992" y="282571"/>
                    <a:pt x="115960" y="280696"/>
                    <a:pt x="108929" y="277883"/>
                  </a:cubicBezTo>
                  <a:cubicBezTo>
                    <a:pt x="106116" y="276946"/>
                    <a:pt x="103304" y="275539"/>
                    <a:pt x="100491" y="274133"/>
                  </a:cubicBezTo>
                  <a:lnTo>
                    <a:pt x="100022" y="273664"/>
                  </a:lnTo>
                  <a:cubicBezTo>
                    <a:pt x="68146" y="257257"/>
                    <a:pt x="36269" y="223506"/>
                    <a:pt x="17518" y="186473"/>
                  </a:cubicBezTo>
                  <a:cubicBezTo>
                    <a:pt x="4393" y="161159"/>
                    <a:pt x="-2170" y="134908"/>
                    <a:pt x="643" y="111469"/>
                  </a:cubicBezTo>
                  <a:cubicBezTo>
                    <a:pt x="9081" y="42560"/>
                    <a:pt x="66271" y="-7130"/>
                    <a:pt x="128148" y="839"/>
                  </a:cubicBezTo>
                  <a:cubicBezTo>
                    <a:pt x="190026" y="8808"/>
                    <a:pt x="233153" y="70217"/>
                    <a:pt x="224715" y="139127"/>
                  </a:cubicBezTo>
                  <a:cubicBezTo>
                    <a:pt x="221903" y="163034"/>
                    <a:pt x="217215" y="186473"/>
                    <a:pt x="210183" y="208974"/>
                  </a:cubicBezTo>
                  <a:cubicBezTo>
                    <a:pt x="209715" y="210849"/>
                    <a:pt x="208777" y="212724"/>
                    <a:pt x="208308" y="215068"/>
                  </a:cubicBezTo>
                  <a:cubicBezTo>
                    <a:pt x="198933" y="241319"/>
                    <a:pt x="185807" y="263351"/>
                    <a:pt x="167525" y="27507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1" name="Google Shape;2621;p39"/>
            <p:cNvSpPr/>
            <p:nvPr/>
          </p:nvSpPr>
          <p:spPr>
            <a:xfrm>
              <a:off x="372204" y="3370810"/>
              <a:ext cx="32814" cy="46877"/>
            </a:xfrm>
            <a:custGeom>
              <a:avLst/>
              <a:gdLst/>
              <a:ahLst/>
              <a:cxnLst/>
              <a:rect l="l" t="t" r="r" b="b"/>
              <a:pathLst>
                <a:path w="32813" h="46877" extrusionOk="0">
                  <a:moveTo>
                    <a:pt x="14532" y="47815"/>
                  </a:moveTo>
                  <a:cubicBezTo>
                    <a:pt x="14532" y="47815"/>
                    <a:pt x="3750" y="49690"/>
                    <a:pt x="4688" y="39846"/>
                  </a:cubicBezTo>
                  <a:cubicBezTo>
                    <a:pt x="4688" y="38908"/>
                    <a:pt x="5156" y="37970"/>
                    <a:pt x="5156" y="37033"/>
                  </a:cubicBezTo>
                  <a:cubicBezTo>
                    <a:pt x="6094" y="34220"/>
                    <a:pt x="6094" y="30939"/>
                    <a:pt x="5625" y="28126"/>
                  </a:cubicBezTo>
                  <a:cubicBezTo>
                    <a:pt x="5625" y="27189"/>
                    <a:pt x="5156" y="25782"/>
                    <a:pt x="5156" y="24845"/>
                  </a:cubicBezTo>
                  <a:cubicBezTo>
                    <a:pt x="4688" y="21563"/>
                    <a:pt x="3750" y="18282"/>
                    <a:pt x="2344" y="15469"/>
                  </a:cubicBezTo>
                  <a:cubicBezTo>
                    <a:pt x="1875" y="14063"/>
                    <a:pt x="938" y="12657"/>
                    <a:pt x="0" y="11251"/>
                  </a:cubicBezTo>
                  <a:lnTo>
                    <a:pt x="27658" y="0"/>
                  </a:lnTo>
                  <a:cubicBezTo>
                    <a:pt x="26251" y="2344"/>
                    <a:pt x="24845" y="5156"/>
                    <a:pt x="23907" y="7500"/>
                  </a:cubicBezTo>
                  <a:cubicBezTo>
                    <a:pt x="22501" y="11251"/>
                    <a:pt x="21563" y="15001"/>
                    <a:pt x="22970" y="17345"/>
                  </a:cubicBezTo>
                  <a:cubicBezTo>
                    <a:pt x="23439" y="17813"/>
                    <a:pt x="23907" y="18282"/>
                    <a:pt x="24845" y="18751"/>
                  </a:cubicBezTo>
                  <a:cubicBezTo>
                    <a:pt x="25314" y="18751"/>
                    <a:pt x="26251" y="18751"/>
                    <a:pt x="26720" y="18751"/>
                  </a:cubicBezTo>
                  <a:lnTo>
                    <a:pt x="29064" y="18751"/>
                  </a:lnTo>
                  <a:cubicBezTo>
                    <a:pt x="37502" y="18751"/>
                    <a:pt x="35627" y="23439"/>
                    <a:pt x="35627" y="23439"/>
                  </a:cubicBezTo>
                  <a:cubicBezTo>
                    <a:pt x="38908" y="36095"/>
                    <a:pt x="14532" y="47815"/>
                    <a:pt x="14532" y="47815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2" name="Google Shape;2622;p39"/>
            <p:cNvSpPr/>
            <p:nvPr/>
          </p:nvSpPr>
          <p:spPr>
            <a:xfrm>
              <a:off x="377830" y="3388155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406"/>
                  </a:moveTo>
                  <a:lnTo>
                    <a:pt x="469" y="10782"/>
                  </a:lnTo>
                  <a:cubicBezTo>
                    <a:pt x="469" y="9844"/>
                    <a:pt x="0" y="8438"/>
                    <a:pt x="0" y="7500"/>
                  </a:cubicBezTo>
                  <a:cubicBezTo>
                    <a:pt x="5156" y="5625"/>
                    <a:pt x="12657" y="2344"/>
                    <a:pt x="17345" y="0"/>
                  </a:cubicBezTo>
                  <a:cubicBezTo>
                    <a:pt x="17813" y="469"/>
                    <a:pt x="18751" y="938"/>
                    <a:pt x="19220" y="1406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3" name="Google Shape;2623;p39"/>
            <p:cNvSpPr/>
            <p:nvPr/>
          </p:nvSpPr>
          <p:spPr>
            <a:xfrm>
              <a:off x="376834" y="3389561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4" name="Google Shape;2624;p39"/>
            <p:cNvSpPr/>
            <p:nvPr/>
          </p:nvSpPr>
          <p:spPr>
            <a:xfrm>
              <a:off x="376834" y="3389561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5" name="Google Shape;2625;p39"/>
            <p:cNvSpPr/>
            <p:nvPr/>
          </p:nvSpPr>
          <p:spPr>
            <a:xfrm>
              <a:off x="270012" y="3127987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34689" y="0"/>
                  </a:moveTo>
                  <a:cubicBezTo>
                    <a:pt x="34689" y="0"/>
                    <a:pt x="1875" y="7032"/>
                    <a:pt x="0" y="30939"/>
                  </a:cubicBezTo>
                  <a:cubicBezTo>
                    <a:pt x="3750" y="29064"/>
                    <a:pt x="7500" y="28126"/>
                    <a:pt x="11719" y="27657"/>
                  </a:cubicBezTo>
                  <a:cubicBezTo>
                    <a:pt x="14532" y="28126"/>
                    <a:pt x="16876" y="27657"/>
                    <a:pt x="19688" y="26720"/>
                  </a:cubicBezTo>
                  <a:cubicBezTo>
                    <a:pt x="21095" y="16407"/>
                    <a:pt x="26720" y="6563"/>
                    <a:pt x="34689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6" name="Google Shape;2626;p39"/>
            <p:cNvSpPr/>
            <p:nvPr/>
          </p:nvSpPr>
          <p:spPr>
            <a:xfrm>
              <a:off x="491272" y="3462391"/>
              <a:ext cx="271887" cy="229698"/>
            </a:xfrm>
            <a:custGeom>
              <a:avLst/>
              <a:gdLst/>
              <a:ahLst/>
              <a:cxnLst/>
              <a:rect l="l" t="t" r="r" b="b"/>
              <a:pathLst>
                <a:path w="271887" h="229697" extrusionOk="0">
                  <a:moveTo>
                    <a:pt x="250324" y="197183"/>
                  </a:moveTo>
                  <a:cubicBezTo>
                    <a:pt x="209541" y="244529"/>
                    <a:pt x="134069" y="245935"/>
                    <a:pt x="81566" y="200464"/>
                  </a:cubicBezTo>
                  <a:cubicBezTo>
                    <a:pt x="56253" y="178432"/>
                    <a:pt x="29533" y="151712"/>
                    <a:pt x="14063" y="124054"/>
                  </a:cubicBezTo>
                  <a:cubicBezTo>
                    <a:pt x="5156" y="109991"/>
                    <a:pt x="469" y="93584"/>
                    <a:pt x="0" y="77177"/>
                  </a:cubicBezTo>
                  <a:cubicBezTo>
                    <a:pt x="0" y="69208"/>
                    <a:pt x="1875" y="61708"/>
                    <a:pt x="5156" y="54676"/>
                  </a:cubicBezTo>
                  <a:cubicBezTo>
                    <a:pt x="7500" y="49988"/>
                    <a:pt x="10313" y="45769"/>
                    <a:pt x="14063" y="41551"/>
                  </a:cubicBezTo>
                  <a:cubicBezTo>
                    <a:pt x="25782" y="29362"/>
                    <a:pt x="39846" y="19987"/>
                    <a:pt x="55784" y="13893"/>
                  </a:cubicBezTo>
                  <a:cubicBezTo>
                    <a:pt x="109692" y="-7670"/>
                    <a:pt x="189384" y="-5327"/>
                    <a:pt x="229229" y="29362"/>
                  </a:cubicBezTo>
                  <a:cubicBezTo>
                    <a:pt x="281263" y="74833"/>
                    <a:pt x="290638" y="149837"/>
                    <a:pt x="250324" y="197183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7" name="Google Shape;2627;p39"/>
            <p:cNvSpPr/>
            <p:nvPr/>
          </p:nvSpPr>
          <p:spPr>
            <a:xfrm>
              <a:off x="462133" y="3503631"/>
              <a:ext cx="37502" cy="42189"/>
            </a:xfrm>
            <a:custGeom>
              <a:avLst/>
              <a:gdLst/>
              <a:ahLst/>
              <a:cxnLst/>
              <a:rect l="l" t="t" r="r" b="b"/>
              <a:pathLst>
                <a:path w="37501" h="42189" extrusionOk="0">
                  <a:moveTo>
                    <a:pt x="32889" y="43437"/>
                  </a:moveTo>
                  <a:cubicBezTo>
                    <a:pt x="31483" y="41093"/>
                    <a:pt x="30077" y="38280"/>
                    <a:pt x="28671" y="35937"/>
                  </a:cubicBezTo>
                  <a:cubicBezTo>
                    <a:pt x="26327" y="32655"/>
                    <a:pt x="23514" y="29374"/>
                    <a:pt x="21170" y="29374"/>
                  </a:cubicBezTo>
                  <a:cubicBezTo>
                    <a:pt x="20233" y="29374"/>
                    <a:pt x="19764" y="29843"/>
                    <a:pt x="19295" y="30311"/>
                  </a:cubicBezTo>
                  <a:cubicBezTo>
                    <a:pt x="18826" y="30780"/>
                    <a:pt x="18358" y="31249"/>
                    <a:pt x="17889" y="32186"/>
                  </a:cubicBezTo>
                  <a:cubicBezTo>
                    <a:pt x="17420" y="32655"/>
                    <a:pt x="16951" y="33593"/>
                    <a:pt x="16482" y="34061"/>
                  </a:cubicBezTo>
                  <a:cubicBezTo>
                    <a:pt x="11795" y="41093"/>
                    <a:pt x="8982" y="36874"/>
                    <a:pt x="8982" y="36874"/>
                  </a:cubicBezTo>
                  <a:cubicBezTo>
                    <a:pt x="-3206" y="32655"/>
                    <a:pt x="544" y="5935"/>
                    <a:pt x="544" y="5935"/>
                  </a:cubicBezTo>
                  <a:cubicBezTo>
                    <a:pt x="544" y="5935"/>
                    <a:pt x="5232" y="-4378"/>
                    <a:pt x="12732" y="2185"/>
                  </a:cubicBezTo>
                  <a:cubicBezTo>
                    <a:pt x="13201" y="2654"/>
                    <a:pt x="14139" y="3591"/>
                    <a:pt x="14607" y="4060"/>
                  </a:cubicBezTo>
                  <a:cubicBezTo>
                    <a:pt x="16482" y="6404"/>
                    <a:pt x="19295" y="8279"/>
                    <a:pt x="21639" y="9685"/>
                  </a:cubicBezTo>
                  <a:cubicBezTo>
                    <a:pt x="22577" y="10154"/>
                    <a:pt x="23514" y="10623"/>
                    <a:pt x="24452" y="11092"/>
                  </a:cubicBezTo>
                  <a:cubicBezTo>
                    <a:pt x="27264" y="12498"/>
                    <a:pt x="30546" y="13436"/>
                    <a:pt x="33827" y="13904"/>
                  </a:cubicBezTo>
                  <a:cubicBezTo>
                    <a:pt x="35233" y="14373"/>
                    <a:pt x="37108" y="14373"/>
                    <a:pt x="38515" y="14373"/>
                  </a:cubicBezTo>
                  <a:lnTo>
                    <a:pt x="32889" y="43437"/>
                  </a:ln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8" name="Google Shape;2628;p39"/>
            <p:cNvSpPr/>
            <p:nvPr/>
          </p:nvSpPr>
          <p:spPr>
            <a:xfrm>
              <a:off x="481428" y="3512848"/>
              <a:ext cx="4688" cy="18751"/>
            </a:xfrm>
            <a:custGeom>
              <a:avLst/>
              <a:gdLst/>
              <a:ahLst/>
              <a:cxnLst/>
              <a:rect l="l" t="t" r="r" b="b"/>
              <a:pathLst>
                <a:path w="4687" h="18750" extrusionOk="0">
                  <a:moveTo>
                    <a:pt x="1875" y="20157"/>
                  </a:moveTo>
                  <a:cubicBezTo>
                    <a:pt x="938" y="20157"/>
                    <a:pt x="469" y="20626"/>
                    <a:pt x="0" y="21095"/>
                  </a:cubicBezTo>
                  <a:lnTo>
                    <a:pt x="2813" y="0"/>
                  </a:lnTo>
                  <a:cubicBezTo>
                    <a:pt x="3750" y="469"/>
                    <a:pt x="4688" y="938"/>
                    <a:pt x="5625" y="1406"/>
                  </a:cubicBezTo>
                  <a:cubicBezTo>
                    <a:pt x="4219" y="7032"/>
                    <a:pt x="2813" y="15001"/>
                    <a:pt x="1875" y="20157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9" name="Google Shape;2629;p39"/>
            <p:cNvSpPr/>
            <p:nvPr/>
          </p:nvSpPr>
          <p:spPr>
            <a:xfrm>
              <a:off x="462133" y="3503631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16482" y="34061"/>
                  </a:moveTo>
                  <a:cubicBezTo>
                    <a:pt x="11795" y="41093"/>
                    <a:pt x="8982" y="36874"/>
                    <a:pt x="8982" y="36874"/>
                  </a:cubicBezTo>
                  <a:cubicBezTo>
                    <a:pt x="-3206" y="32655"/>
                    <a:pt x="544" y="5935"/>
                    <a:pt x="544" y="5935"/>
                  </a:cubicBezTo>
                  <a:cubicBezTo>
                    <a:pt x="544" y="5935"/>
                    <a:pt x="5232" y="-4378"/>
                    <a:pt x="12732" y="2185"/>
                  </a:cubicBezTo>
                  <a:cubicBezTo>
                    <a:pt x="10857" y="5935"/>
                    <a:pt x="9451" y="10154"/>
                    <a:pt x="8982" y="14373"/>
                  </a:cubicBezTo>
                  <a:cubicBezTo>
                    <a:pt x="8513" y="21873"/>
                    <a:pt x="11326" y="28905"/>
                    <a:pt x="16482" y="34061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0" name="Google Shape;2630;p39"/>
            <p:cNvSpPr/>
            <p:nvPr/>
          </p:nvSpPr>
          <p:spPr>
            <a:xfrm>
              <a:off x="462133" y="3503631"/>
              <a:ext cx="14063" cy="37502"/>
            </a:xfrm>
            <a:custGeom>
              <a:avLst/>
              <a:gdLst/>
              <a:ahLst/>
              <a:cxnLst/>
              <a:rect l="l" t="t" r="r" b="b"/>
              <a:pathLst>
                <a:path w="14063" h="37501" extrusionOk="0">
                  <a:moveTo>
                    <a:pt x="16482" y="34061"/>
                  </a:moveTo>
                  <a:cubicBezTo>
                    <a:pt x="11795" y="41093"/>
                    <a:pt x="8982" y="36874"/>
                    <a:pt x="8982" y="36874"/>
                  </a:cubicBezTo>
                  <a:cubicBezTo>
                    <a:pt x="-3206" y="32655"/>
                    <a:pt x="544" y="5935"/>
                    <a:pt x="544" y="5935"/>
                  </a:cubicBezTo>
                  <a:cubicBezTo>
                    <a:pt x="544" y="5935"/>
                    <a:pt x="5232" y="-4378"/>
                    <a:pt x="12732" y="2185"/>
                  </a:cubicBezTo>
                  <a:cubicBezTo>
                    <a:pt x="10857" y="5935"/>
                    <a:pt x="9451" y="10154"/>
                    <a:pt x="8982" y="14373"/>
                  </a:cubicBezTo>
                  <a:cubicBezTo>
                    <a:pt x="8513" y="21873"/>
                    <a:pt x="11326" y="28905"/>
                    <a:pt x="16482" y="34061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1" name="Google Shape;2631;p39"/>
            <p:cNvSpPr/>
            <p:nvPr/>
          </p:nvSpPr>
          <p:spPr>
            <a:xfrm>
              <a:off x="735971" y="3556913"/>
              <a:ext cx="14063" cy="42189"/>
            </a:xfrm>
            <a:custGeom>
              <a:avLst/>
              <a:gdLst/>
              <a:ahLst/>
              <a:cxnLst/>
              <a:rect l="l" t="t" r="r" b="b"/>
              <a:pathLst>
                <a:path w="14063" h="42189" extrusionOk="0">
                  <a:moveTo>
                    <a:pt x="13594" y="45940"/>
                  </a:moveTo>
                  <a:cubicBezTo>
                    <a:pt x="13594" y="45940"/>
                    <a:pt x="26251" y="15001"/>
                    <a:pt x="7032" y="0"/>
                  </a:cubicBezTo>
                  <a:cubicBezTo>
                    <a:pt x="6563" y="4219"/>
                    <a:pt x="5157" y="7969"/>
                    <a:pt x="3281" y="11250"/>
                  </a:cubicBezTo>
                  <a:cubicBezTo>
                    <a:pt x="1406" y="13126"/>
                    <a:pt x="469" y="15938"/>
                    <a:pt x="0" y="18282"/>
                  </a:cubicBezTo>
                  <a:cubicBezTo>
                    <a:pt x="7500" y="25314"/>
                    <a:pt x="12657" y="35158"/>
                    <a:pt x="13594" y="4594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2" name="Google Shape;2632;p39"/>
            <p:cNvSpPr/>
            <p:nvPr/>
          </p:nvSpPr>
          <p:spPr>
            <a:xfrm>
              <a:off x="462133" y="3476753"/>
              <a:ext cx="84379" cy="107817"/>
            </a:xfrm>
            <a:custGeom>
              <a:avLst/>
              <a:gdLst/>
              <a:ahLst/>
              <a:cxnLst/>
              <a:rect l="l" t="t" r="r" b="b"/>
              <a:pathLst>
                <a:path w="84378" h="107817" extrusionOk="0">
                  <a:moveTo>
                    <a:pt x="42734" y="109693"/>
                  </a:moveTo>
                  <a:cubicBezTo>
                    <a:pt x="33827" y="95629"/>
                    <a:pt x="29139" y="79222"/>
                    <a:pt x="28671" y="62815"/>
                  </a:cubicBezTo>
                  <a:cubicBezTo>
                    <a:pt x="26327" y="59534"/>
                    <a:pt x="23514" y="56253"/>
                    <a:pt x="21170" y="56253"/>
                  </a:cubicBezTo>
                  <a:cubicBezTo>
                    <a:pt x="20233" y="56253"/>
                    <a:pt x="19764" y="56721"/>
                    <a:pt x="19295" y="57190"/>
                  </a:cubicBezTo>
                  <a:cubicBezTo>
                    <a:pt x="18826" y="57659"/>
                    <a:pt x="18358" y="58128"/>
                    <a:pt x="17889" y="59065"/>
                  </a:cubicBezTo>
                  <a:cubicBezTo>
                    <a:pt x="17420" y="59534"/>
                    <a:pt x="16951" y="60472"/>
                    <a:pt x="16482" y="60940"/>
                  </a:cubicBezTo>
                  <a:cubicBezTo>
                    <a:pt x="11795" y="67972"/>
                    <a:pt x="8982" y="63753"/>
                    <a:pt x="8982" y="63753"/>
                  </a:cubicBezTo>
                  <a:cubicBezTo>
                    <a:pt x="-3206" y="59534"/>
                    <a:pt x="544" y="32814"/>
                    <a:pt x="544" y="32814"/>
                  </a:cubicBezTo>
                  <a:cubicBezTo>
                    <a:pt x="544" y="32814"/>
                    <a:pt x="5232" y="22501"/>
                    <a:pt x="12732" y="29064"/>
                  </a:cubicBezTo>
                  <a:cubicBezTo>
                    <a:pt x="13201" y="29533"/>
                    <a:pt x="14139" y="30470"/>
                    <a:pt x="14607" y="30939"/>
                  </a:cubicBezTo>
                  <a:cubicBezTo>
                    <a:pt x="16482" y="33283"/>
                    <a:pt x="19295" y="35158"/>
                    <a:pt x="21639" y="36564"/>
                  </a:cubicBezTo>
                  <a:cubicBezTo>
                    <a:pt x="22577" y="37033"/>
                    <a:pt x="23514" y="37502"/>
                    <a:pt x="24452" y="37971"/>
                  </a:cubicBezTo>
                  <a:cubicBezTo>
                    <a:pt x="27264" y="39377"/>
                    <a:pt x="30546" y="40314"/>
                    <a:pt x="33827" y="40783"/>
                  </a:cubicBezTo>
                  <a:cubicBezTo>
                    <a:pt x="36171" y="36095"/>
                    <a:pt x="38984" y="31876"/>
                    <a:pt x="42734" y="27658"/>
                  </a:cubicBezTo>
                  <a:cubicBezTo>
                    <a:pt x="54453" y="15469"/>
                    <a:pt x="68516" y="6094"/>
                    <a:pt x="84454" y="0"/>
                  </a:cubicBezTo>
                  <a:cubicBezTo>
                    <a:pt x="77892" y="41252"/>
                    <a:pt x="65703" y="85316"/>
                    <a:pt x="42734" y="109693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3" name="Google Shape;2633;p39"/>
            <p:cNvSpPr/>
            <p:nvPr/>
          </p:nvSpPr>
          <p:spPr>
            <a:xfrm>
              <a:off x="310956" y="3317214"/>
              <a:ext cx="126568" cy="281263"/>
            </a:xfrm>
            <a:custGeom>
              <a:avLst/>
              <a:gdLst/>
              <a:ahLst/>
              <a:cxnLst/>
              <a:rect l="l" t="t" r="r" b="b"/>
              <a:pathLst>
                <a:path w="126568" h="281262" extrusionOk="0">
                  <a:moveTo>
                    <a:pt x="128282" y="283763"/>
                  </a:moveTo>
                  <a:cubicBezTo>
                    <a:pt x="125001" y="283295"/>
                    <a:pt x="121720" y="282357"/>
                    <a:pt x="118438" y="281420"/>
                  </a:cubicBezTo>
                  <a:cubicBezTo>
                    <a:pt x="115626" y="280482"/>
                    <a:pt x="112344" y="279545"/>
                    <a:pt x="109532" y="278607"/>
                  </a:cubicBezTo>
                  <a:lnTo>
                    <a:pt x="107657" y="277669"/>
                  </a:lnTo>
                  <a:cubicBezTo>
                    <a:pt x="105313" y="276732"/>
                    <a:pt x="102500" y="275326"/>
                    <a:pt x="100156" y="273919"/>
                  </a:cubicBezTo>
                  <a:cubicBezTo>
                    <a:pt x="97812" y="272513"/>
                    <a:pt x="96406" y="272044"/>
                    <a:pt x="94531" y="270638"/>
                  </a:cubicBezTo>
                  <a:cubicBezTo>
                    <a:pt x="58904" y="250012"/>
                    <a:pt x="24215" y="208760"/>
                    <a:pt x="8746" y="166571"/>
                  </a:cubicBezTo>
                  <a:cubicBezTo>
                    <a:pt x="4527" y="155320"/>
                    <a:pt x="1714" y="143132"/>
                    <a:pt x="308" y="130944"/>
                  </a:cubicBezTo>
                  <a:cubicBezTo>
                    <a:pt x="-161" y="124381"/>
                    <a:pt x="-161" y="117818"/>
                    <a:pt x="777" y="111724"/>
                  </a:cubicBezTo>
                  <a:cubicBezTo>
                    <a:pt x="3121" y="93442"/>
                    <a:pt x="9215" y="75160"/>
                    <a:pt x="18590" y="59222"/>
                  </a:cubicBezTo>
                  <a:cubicBezTo>
                    <a:pt x="19528" y="57347"/>
                    <a:pt x="20465" y="55941"/>
                    <a:pt x="21871" y="54066"/>
                  </a:cubicBezTo>
                  <a:cubicBezTo>
                    <a:pt x="45310" y="17970"/>
                    <a:pt x="84687" y="-4062"/>
                    <a:pt x="126876" y="626"/>
                  </a:cubicBezTo>
                  <a:cubicBezTo>
                    <a:pt x="117970" y="26877"/>
                    <a:pt x="104844" y="49378"/>
                    <a:pt x="86562" y="61097"/>
                  </a:cubicBezTo>
                  <a:cubicBezTo>
                    <a:pt x="85156" y="64847"/>
                    <a:pt x="84218" y="68597"/>
                    <a:pt x="85624" y="70941"/>
                  </a:cubicBezTo>
                  <a:cubicBezTo>
                    <a:pt x="86093" y="71410"/>
                    <a:pt x="86562" y="71879"/>
                    <a:pt x="87499" y="72348"/>
                  </a:cubicBezTo>
                  <a:cubicBezTo>
                    <a:pt x="87968" y="72348"/>
                    <a:pt x="88906" y="72348"/>
                    <a:pt x="89374" y="72348"/>
                  </a:cubicBezTo>
                  <a:lnTo>
                    <a:pt x="91718" y="72348"/>
                  </a:lnTo>
                  <a:cubicBezTo>
                    <a:pt x="100156" y="72348"/>
                    <a:pt x="98281" y="77035"/>
                    <a:pt x="98281" y="77035"/>
                  </a:cubicBezTo>
                  <a:cubicBezTo>
                    <a:pt x="101563" y="89223"/>
                    <a:pt x="77186" y="101411"/>
                    <a:pt x="77186" y="101411"/>
                  </a:cubicBezTo>
                  <a:cubicBezTo>
                    <a:pt x="77186" y="101411"/>
                    <a:pt x="66405" y="103287"/>
                    <a:pt x="67342" y="93442"/>
                  </a:cubicBezTo>
                  <a:cubicBezTo>
                    <a:pt x="67342" y="92505"/>
                    <a:pt x="67811" y="91567"/>
                    <a:pt x="67811" y="90630"/>
                  </a:cubicBezTo>
                  <a:cubicBezTo>
                    <a:pt x="68749" y="87817"/>
                    <a:pt x="68749" y="84536"/>
                    <a:pt x="68280" y="81723"/>
                  </a:cubicBezTo>
                  <a:cubicBezTo>
                    <a:pt x="68280" y="80786"/>
                    <a:pt x="67811" y="79379"/>
                    <a:pt x="67811" y="78442"/>
                  </a:cubicBezTo>
                  <a:cubicBezTo>
                    <a:pt x="67342" y="75160"/>
                    <a:pt x="66405" y="71879"/>
                    <a:pt x="64998" y="69066"/>
                  </a:cubicBezTo>
                  <a:cubicBezTo>
                    <a:pt x="59842" y="70004"/>
                    <a:pt x="54685" y="70004"/>
                    <a:pt x="49529" y="69066"/>
                  </a:cubicBezTo>
                  <a:cubicBezTo>
                    <a:pt x="42029" y="68129"/>
                    <a:pt x="34997" y="66254"/>
                    <a:pt x="27965" y="63441"/>
                  </a:cubicBezTo>
                  <a:cubicBezTo>
                    <a:pt x="28903" y="64847"/>
                    <a:pt x="29840" y="66722"/>
                    <a:pt x="30778" y="68129"/>
                  </a:cubicBezTo>
                  <a:cubicBezTo>
                    <a:pt x="39685" y="82192"/>
                    <a:pt x="44372" y="98599"/>
                    <a:pt x="44372" y="115006"/>
                  </a:cubicBezTo>
                  <a:cubicBezTo>
                    <a:pt x="46716" y="118287"/>
                    <a:pt x="49529" y="121569"/>
                    <a:pt x="51873" y="121569"/>
                  </a:cubicBezTo>
                  <a:cubicBezTo>
                    <a:pt x="52810" y="121569"/>
                    <a:pt x="53279" y="121100"/>
                    <a:pt x="53748" y="120631"/>
                  </a:cubicBezTo>
                  <a:cubicBezTo>
                    <a:pt x="54217" y="120162"/>
                    <a:pt x="54685" y="119694"/>
                    <a:pt x="55154" y="118756"/>
                  </a:cubicBezTo>
                  <a:cubicBezTo>
                    <a:pt x="55623" y="117818"/>
                    <a:pt x="56092" y="117350"/>
                    <a:pt x="56560" y="116881"/>
                  </a:cubicBezTo>
                  <a:cubicBezTo>
                    <a:pt x="61248" y="110318"/>
                    <a:pt x="64061" y="114537"/>
                    <a:pt x="64061" y="114537"/>
                  </a:cubicBezTo>
                  <a:cubicBezTo>
                    <a:pt x="76249" y="118756"/>
                    <a:pt x="72030" y="145476"/>
                    <a:pt x="72030" y="145476"/>
                  </a:cubicBezTo>
                  <a:cubicBezTo>
                    <a:pt x="72030" y="145476"/>
                    <a:pt x="67342" y="155320"/>
                    <a:pt x="59842" y="149226"/>
                  </a:cubicBezTo>
                  <a:cubicBezTo>
                    <a:pt x="59373" y="148757"/>
                    <a:pt x="58436" y="147820"/>
                    <a:pt x="57967" y="147351"/>
                  </a:cubicBezTo>
                  <a:cubicBezTo>
                    <a:pt x="56092" y="145007"/>
                    <a:pt x="53748" y="143132"/>
                    <a:pt x="50935" y="141726"/>
                  </a:cubicBezTo>
                  <a:cubicBezTo>
                    <a:pt x="49998" y="141257"/>
                    <a:pt x="49060" y="140788"/>
                    <a:pt x="48123" y="140319"/>
                  </a:cubicBezTo>
                  <a:cubicBezTo>
                    <a:pt x="45310" y="138913"/>
                    <a:pt x="42029" y="137976"/>
                    <a:pt x="38747" y="137507"/>
                  </a:cubicBezTo>
                  <a:cubicBezTo>
                    <a:pt x="36403" y="142195"/>
                    <a:pt x="33591" y="146413"/>
                    <a:pt x="29840" y="150632"/>
                  </a:cubicBezTo>
                  <a:lnTo>
                    <a:pt x="27965" y="152508"/>
                  </a:lnTo>
                  <a:lnTo>
                    <a:pt x="28434" y="152976"/>
                  </a:lnTo>
                  <a:cubicBezTo>
                    <a:pt x="43435" y="166571"/>
                    <a:pt x="57498" y="181571"/>
                    <a:pt x="70155" y="197041"/>
                  </a:cubicBezTo>
                  <a:cubicBezTo>
                    <a:pt x="73905" y="202197"/>
                    <a:pt x="77655" y="206885"/>
                    <a:pt x="80937" y="212041"/>
                  </a:cubicBezTo>
                  <a:cubicBezTo>
                    <a:pt x="83280" y="215323"/>
                    <a:pt x="85624" y="219073"/>
                    <a:pt x="87499" y="222354"/>
                  </a:cubicBezTo>
                  <a:cubicBezTo>
                    <a:pt x="96406" y="236418"/>
                    <a:pt x="101094" y="252825"/>
                    <a:pt x="101094" y="269232"/>
                  </a:cubicBezTo>
                  <a:cubicBezTo>
                    <a:pt x="103438" y="272513"/>
                    <a:pt x="105781" y="275794"/>
                    <a:pt x="108594" y="275794"/>
                  </a:cubicBezTo>
                  <a:cubicBezTo>
                    <a:pt x="109532" y="275794"/>
                    <a:pt x="110000" y="275326"/>
                    <a:pt x="110469" y="274857"/>
                  </a:cubicBezTo>
                  <a:cubicBezTo>
                    <a:pt x="110938" y="274388"/>
                    <a:pt x="111407" y="273919"/>
                    <a:pt x="111875" y="272982"/>
                  </a:cubicBezTo>
                  <a:cubicBezTo>
                    <a:pt x="112344" y="272044"/>
                    <a:pt x="112813" y="271575"/>
                    <a:pt x="113282" y="271107"/>
                  </a:cubicBezTo>
                  <a:cubicBezTo>
                    <a:pt x="117970" y="264544"/>
                    <a:pt x="120782" y="268763"/>
                    <a:pt x="120782" y="268763"/>
                  </a:cubicBezTo>
                  <a:cubicBezTo>
                    <a:pt x="125470" y="271107"/>
                    <a:pt x="127345" y="277201"/>
                    <a:pt x="128282" y="283763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4" name="Google Shape;2634;p39"/>
            <p:cNvSpPr/>
            <p:nvPr/>
          </p:nvSpPr>
          <p:spPr>
            <a:xfrm>
              <a:off x="366110" y="3339403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19688" y="26720"/>
                  </a:moveTo>
                  <a:cubicBezTo>
                    <a:pt x="17345" y="27658"/>
                    <a:pt x="14532" y="28126"/>
                    <a:pt x="11719" y="27658"/>
                  </a:cubicBezTo>
                  <a:cubicBezTo>
                    <a:pt x="7500" y="27658"/>
                    <a:pt x="3750" y="29064"/>
                    <a:pt x="0" y="30939"/>
                  </a:cubicBezTo>
                  <a:cubicBezTo>
                    <a:pt x="1875" y="7032"/>
                    <a:pt x="34689" y="0"/>
                    <a:pt x="34689" y="0"/>
                  </a:cubicBezTo>
                  <a:cubicBezTo>
                    <a:pt x="26720" y="7032"/>
                    <a:pt x="21563" y="16407"/>
                    <a:pt x="19688" y="2672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5" name="Google Shape;2635;p39"/>
            <p:cNvSpPr/>
            <p:nvPr/>
          </p:nvSpPr>
          <p:spPr>
            <a:xfrm>
              <a:off x="443370" y="3315964"/>
              <a:ext cx="103130" cy="178133"/>
            </a:xfrm>
            <a:custGeom>
              <a:avLst/>
              <a:gdLst/>
              <a:ahLst/>
              <a:cxnLst/>
              <a:rect l="l" t="t" r="r" b="b"/>
              <a:pathLst>
                <a:path w="103129" h="178133" extrusionOk="0">
                  <a:moveTo>
                    <a:pt x="106030" y="137819"/>
                  </a:moveTo>
                  <a:cubicBezTo>
                    <a:pt x="105561" y="142506"/>
                    <a:pt x="104623" y="147663"/>
                    <a:pt x="104155" y="152351"/>
                  </a:cubicBezTo>
                  <a:cubicBezTo>
                    <a:pt x="82591" y="158913"/>
                    <a:pt x="62434" y="160789"/>
                    <a:pt x="45089" y="155632"/>
                  </a:cubicBezTo>
                  <a:cubicBezTo>
                    <a:pt x="41339" y="157038"/>
                    <a:pt x="37589" y="158445"/>
                    <a:pt x="36652" y="161257"/>
                  </a:cubicBezTo>
                  <a:cubicBezTo>
                    <a:pt x="36183" y="162195"/>
                    <a:pt x="36183" y="162664"/>
                    <a:pt x="36652" y="163601"/>
                  </a:cubicBezTo>
                  <a:cubicBezTo>
                    <a:pt x="37120" y="164070"/>
                    <a:pt x="37589" y="165008"/>
                    <a:pt x="38058" y="165476"/>
                  </a:cubicBezTo>
                  <a:cubicBezTo>
                    <a:pt x="38527" y="165945"/>
                    <a:pt x="38995" y="166414"/>
                    <a:pt x="39464" y="167351"/>
                  </a:cubicBezTo>
                  <a:cubicBezTo>
                    <a:pt x="44621" y="173914"/>
                    <a:pt x="39933" y="175320"/>
                    <a:pt x="39933" y="175320"/>
                  </a:cubicBezTo>
                  <a:cubicBezTo>
                    <a:pt x="32433" y="185633"/>
                    <a:pt x="7588" y="174852"/>
                    <a:pt x="7588" y="174852"/>
                  </a:cubicBezTo>
                  <a:cubicBezTo>
                    <a:pt x="7588" y="174852"/>
                    <a:pt x="-850" y="167351"/>
                    <a:pt x="7588" y="162195"/>
                  </a:cubicBezTo>
                  <a:cubicBezTo>
                    <a:pt x="8525" y="161726"/>
                    <a:pt x="8994" y="161257"/>
                    <a:pt x="9932" y="160789"/>
                  </a:cubicBezTo>
                  <a:cubicBezTo>
                    <a:pt x="12744" y="159382"/>
                    <a:pt x="15088" y="157507"/>
                    <a:pt x="17432" y="155632"/>
                  </a:cubicBezTo>
                  <a:cubicBezTo>
                    <a:pt x="18369" y="154694"/>
                    <a:pt x="18838" y="154226"/>
                    <a:pt x="19776" y="153288"/>
                  </a:cubicBezTo>
                  <a:cubicBezTo>
                    <a:pt x="21651" y="150944"/>
                    <a:pt x="23526" y="148132"/>
                    <a:pt x="24932" y="144850"/>
                  </a:cubicBezTo>
                  <a:cubicBezTo>
                    <a:pt x="21182" y="141100"/>
                    <a:pt x="17901" y="137350"/>
                    <a:pt x="15088" y="132662"/>
                  </a:cubicBezTo>
                  <a:cubicBezTo>
                    <a:pt x="-4600" y="101723"/>
                    <a:pt x="-4132" y="47346"/>
                    <a:pt x="11338" y="0"/>
                  </a:cubicBezTo>
                  <a:cubicBezTo>
                    <a:pt x="72278" y="7969"/>
                    <a:pt x="114468" y="69378"/>
                    <a:pt x="106030" y="137819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6" name="Google Shape;2636;p39"/>
            <p:cNvSpPr/>
            <p:nvPr/>
          </p:nvSpPr>
          <p:spPr>
            <a:xfrm>
              <a:off x="468771" y="3582695"/>
              <a:ext cx="23439" cy="14063"/>
            </a:xfrm>
            <a:custGeom>
              <a:avLst/>
              <a:gdLst/>
              <a:ahLst/>
              <a:cxnLst/>
              <a:rect l="l" t="t" r="r" b="b"/>
              <a:pathLst>
                <a:path w="23438" h="14063" extrusionOk="0">
                  <a:moveTo>
                    <a:pt x="23907" y="7500"/>
                  </a:moveTo>
                  <a:cubicBezTo>
                    <a:pt x="17345" y="11719"/>
                    <a:pt x="9844" y="14532"/>
                    <a:pt x="2344" y="15469"/>
                  </a:cubicBezTo>
                  <a:cubicBezTo>
                    <a:pt x="1875" y="14063"/>
                    <a:pt x="938" y="12657"/>
                    <a:pt x="0" y="11250"/>
                  </a:cubicBezTo>
                  <a:lnTo>
                    <a:pt x="27658" y="0"/>
                  </a:lnTo>
                  <a:cubicBezTo>
                    <a:pt x="26251" y="2344"/>
                    <a:pt x="24845" y="4688"/>
                    <a:pt x="23907" y="750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7" name="Google Shape;2637;p39"/>
            <p:cNvSpPr/>
            <p:nvPr/>
          </p:nvSpPr>
          <p:spPr>
            <a:xfrm>
              <a:off x="468771" y="3582695"/>
              <a:ext cx="32814" cy="46877"/>
            </a:xfrm>
            <a:custGeom>
              <a:avLst/>
              <a:gdLst/>
              <a:ahLst/>
              <a:cxnLst/>
              <a:rect l="l" t="t" r="r" b="b"/>
              <a:pathLst>
                <a:path w="32813" h="46877" extrusionOk="0">
                  <a:moveTo>
                    <a:pt x="14532" y="47815"/>
                  </a:moveTo>
                  <a:cubicBezTo>
                    <a:pt x="14532" y="47815"/>
                    <a:pt x="3750" y="49690"/>
                    <a:pt x="4688" y="39846"/>
                  </a:cubicBezTo>
                  <a:cubicBezTo>
                    <a:pt x="4688" y="38908"/>
                    <a:pt x="4688" y="37970"/>
                    <a:pt x="5156" y="37033"/>
                  </a:cubicBezTo>
                  <a:cubicBezTo>
                    <a:pt x="6094" y="34220"/>
                    <a:pt x="6094" y="30939"/>
                    <a:pt x="5625" y="28126"/>
                  </a:cubicBezTo>
                  <a:cubicBezTo>
                    <a:pt x="5625" y="27189"/>
                    <a:pt x="5625" y="25782"/>
                    <a:pt x="5156" y="24845"/>
                  </a:cubicBezTo>
                  <a:cubicBezTo>
                    <a:pt x="4688" y="21563"/>
                    <a:pt x="3750" y="18282"/>
                    <a:pt x="2344" y="15469"/>
                  </a:cubicBezTo>
                  <a:cubicBezTo>
                    <a:pt x="1875" y="14063"/>
                    <a:pt x="938" y="12657"/>
                    <a:pt x="0" y="11250"/>
                  </a:cubicBezTo>
                  <a:lnTo>
                    <a:pt x="27658" y="0"/>
                  </a:lnTo>
                  <a:cubicBezTo>
                    <a:pt x="26251" y="2344"/>
                    <a:pt x="24845" y="5156"/>
                    <a:pt x="23907" y="7500"/>
                  </a:cubicBezTo>
                  <a:cubicBezTo>
                    <a:pt x="22501" y="11250"/>
                    <a:pt x="21563" y="15469"/>
                    <a:pt x="22970" y="17345"/>
                  </a:cubicBezTo>
                  <a:cubicBezTo>
                    <a:pt x="23439" y="17813"/>
                    <a:pt x="23907" y="18282"/>
                    <a:pt x="24845" y="18751"/>
                  </a:cubicBezTo>
                  <a:cubicBezTo>
                    <a:pt x="25782" y="18751"/>
                    <a:pt x="26251" y="18751"/>
                    <a:pt x="27189" y="18751"/>
                  </a:cubicBezTo>
                  <a:lnTo>
                    <a:pt x="29533" y="18751"/>
                  </a:lnTo>
                  <a:cubicBezTo>
                    <a:pt x="37970" y="18751"/>
                    <a:pt x="36095" y="23439"/>
                    <a:pt x="36095" y="23439"/>
                  </a:cubicBezTo>
                  <a:cubicBezTo>
                    <a:pt x="38908" y="36095"/>
                    <a:pt x="14532" y="47815"/>
                    <a:pt x="14532" y="47815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8" name="Google Shape;2638;p39"/>
            <p:cNvSpPr/>
            <p:nvPr/>
          </p:nvSpPr>
          <p:spPr>
            <a:xfrm>
              <a:off x="474397" y="3599571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406"/>
                  </a:moveTo>
                  <a:lnTo>
                    <a:pt x="469" y="10782"/>
                  </a:lnTo>
                  <a:cubicBezTo>
                    <a:pt x="469" y="9844"/>
                    <a:pt x="469" y="8438"/>
                    <a:pt x="0" y="7500"/>
                  </a:cubicBezTo>
                  <a:cubicBezTo>
                    <a:pt x="5157" y="5625"/>
                    <a:pt x="12657" y="2344"/>
                    <a:pt x="17345" y="0"/>
                  </a:cubicBezTo>
                  <a:cubicBezTo>
                    <a:pt x="17813" y="938"/>
                    <a:pt x="18282" y="1406"/>
                    <a:pt x="19220" y="1406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9" name="Google Shape;2639;p39"/>
            <p:cNvSpPr/>
            <p:nvPr/>
          </p:nvSpPr>
          <p:spPr>
            <a:xfrm>
              <a:off x="473401" y="3601446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3028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0" name="Google Shape;2640;p39"/>
            <p:cNvSpPr/>
            <p:nvPr/>
          </p:nvSpPr>
          <p:spPr>
            <a:xfrm>
              <a:off x="473401" y="3601446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3028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4278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1" name="Google Shape;2641;p39"/>
            <p:cNvSpPr/>
            <p:nvPr/>
          </p:nvSpPr>
          <p:spPr>
            <a:xfrm>
              <a:off x="366110" y="3339403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19688" y="26720"/>
                  </a:moveTo>
                  <a:cubicBezTo>
                    <a:pt x="17345" y="27658"/>
                    <a:pt x="14532" y="28126"/>
                    <a:pt x="11719" y="27658"/>
                  </a:cubicBezTo>
                  <a:cubicBezTo>
                    <a:pt x="7500" y="27658"/>
                    <a:pt x="3750" y="29064"/>
                    <a:pt x="0" y="30939"/>
                  </a:cubicBezTo>
                  <a:cubicBezTo>
                    <a:pt x="1875" y="7032"/>
                    <a:pt x="34689" y="0"/>
                    <a:pt x="34689" y="0"/>
                  </a:cubicBezTo>
                  <a:cubicBezTo>
                    <a:pt x="26720" y="7032"/>
                    <a:pt x="21563" y="16407"/>
                    <a:pt x="19688" y="2672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2" name="Google Shape;2642;p39"/>
            <p:cNvSpPr/>
            <p:nvPr/>
          </p:nvSpPr>
          <p:spPr>
            <a:xfrm>
              <a:off x="318122" y="3318406"/>
              <a:ext cx="225010" cy="281263"/>
            </a:xfrm>
            <a:custGeom>
              <a:avLst/>
              <a:gdLst/>
              <a:ahLst/>
              <a:cxnLst/>
              <a:rect l="l" t="t" r="r" b="b"/>
              <a:pathLst>
                <a:path w="225010" h="281262" extrusionOk="0">
                  <a:moveTo>
                    <a:pt x="224715" y="139127"/>
                  </a:moveTo>
                  <a:cubicBezTo>
                    <a:pt x="216277" y="208036"/>
                    <a:pt x="192370" y="291009"/>
                    <a:pt x="130492" y="283508"/>
                  </a:cubicBezTo>
                  <a:cubicBezTo>
                    <a:pt x="68614" y="276008"/>
                    <a:pt x="-7796" y="180379"/>
                    <a:pt x="642" y="111469"/>
                  </a:cubicBezTo>
                  <a:cubicBezTo>
                    <a:pt x="9080" y="42560"/>
                    <a:pt x="66270" y="-7130"/>
                    <a:pt x="128148" y="839"/>
                  </a:cubicBezTo>
                  <a:cubicBezTo>
                    <a:pt x="190026" y="8340"/>
                    <a:pt x="233153" y="70217"/>
                    <a:pt x="224715" y="139127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3" name="Google Shape;2643;p39"/>
            <p:cNvSpPr/>
            <p:nvPr/>
          </p:nvSpPr>
          <p:spPr>
            <a:xfrm>
              <a:off x="462209" y="3586445"/>
              <a:ext cx="32814" cy="46877"/>
            </a:xfrm>
            <a:custGeom>
              <a:avLst/>
              <a:gdLst/>
              <a:ahLst/>
              <a:cxnLst/>
              <a:rect l="l" t="t" r="r" b="b"/>
              <a:pathLst>
                <a:path w="32813" h="46877" extrusionOk="0">
                  <a:moveTo>
                    <a:pt x="14532" y="47815"/>
                  </a:moveTo>
                  <a:cubicBezTo>
                    <a:pt x="14532" y="47815"/>
                    <a:pt x="3750" y="49690"/>
                    <a:pt x="4688" y="39846"/>
                  </a:cubicBezTo>
                  <a:cubicBezTo>
                    <a:pt x="4688" y="38908"/>
                    <a:pt x="5156" y="37970"/>
                    <a:pt x="5156" y="37033"/>
                  </a:cubicBezTo>
                  <a:cubicBezTo>
                    <a:pt x="6094" y="34220"/>
                    <a:pt x="6094" y="30939"/>
                    <a:pt x="5625" y="28126"/>
                  </a:cubicBezTo>
                  <a:cubicBezTo>
                    <a:pt x="5625" y="27189"/>
                    <a:pt x="5156" y="25782"/>
                    <a:pt x="5156" y="24845"/>
                  </a:cubicBezTo>
                  <a:cubicBezTo>
                    <a:pt x="4219" y="20157"/>
                    <a:pt x="2344" y="15469"/>
                    <a:pt x="0" y="11250"/>
                  </a:cubicBezTo>
                  <a:lnTo>
                    <a:pt x="27658" y="0"/>
                  </a:lnTo>
                  <a:cubicBezTo>
                    <a:pt x="27658" y="0"/>
                    <a:pt x="19688" y="13126"/>
                    <a:pt x="22970" y="17345"/>
                  </a:cubicBezTo>
                  <a:cubicBezTo>
                    <a:pt x="23439" y="17813"/>
                    <a:pt x="23907" y="18282"/>
                    <a:pt x="24845" y="18751"/>
                  </a:cubicBezTo>
                  <a:cubicBezTo>
                    <a:pt x="25314" y="18751"/>
                    <a:pt x="26251" y="18751"/>
                    <a:pt x="26720" y="18751"/>
                  </a:cubicBezTo>
                  <a:lnTo>
                    <a:pt x="29064" y="18751"/>
                  </a:lnTo>
                  <a:cubicBezTo>
                    <a:pt x="37502" y="18751"/>
                    <a:pt x="35627" y="23439"/>
                    <a:pt x="35627" y="23439"/>
                  </a:cubicBezTo>
                  <a:cubicBezTo>
                    <a:pt x="38439" y="36095"/>
                    <a:pt x="14532" y="47815"/>
                    <a:pt x="14532" y="47815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4" name="Google Shape;2644;p39"/>
            <p:cNvSpPr/>
            <p:nvPr/>
          </p:nvSpPr>
          <p:spPr>
            <a:xfrm>
              <a:off x="467365" y="3603790"/>
              <a:ext cx="18751" cy="9375"/>
            </a:xfrm>
            <a:custGeom>
              <a:avLst/>
              <a:gdLst/>
              <a:ahLst/>
              <a:cxnLst/>
              <a:rect l="l" t="t" r="r" b="b"/>
              <a:pathLst>
                <a:path w="18750" h="9375" extrusionOk="0">
                  <a:moveTo>
                    <a:pt x="19220" y="1406"/>
                  </a:moveTo>
                  <a:lnTo>
                    <a:pt x="469" y="10782"/>
                  </a:lnTo>
                  <a:cubicBezTo>
                    <a:pt x="469" y="9844"/>
                    <a:pt x="0" y="8438"/>
                    <a:pt x="0" y="7500"/>
                  </a:cubicBezTo>
                  <a:cubicBezTo>
                    <a:pt x="5157" y="5625"/>
                    <a:pt x="12657" y="2344"/>
                    <a:pt x="17345" y="0"/>
                  </a:cubicBezTo>
                  <a:cubicBezTo>
                    <a:pt x="18282" y="469"/>
                    <a:pt x="18751" y="938"/>
                    <a:pt x="19220" y="1406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5" name="Google Shape;2645;p39"/>
            <p:cNvSpPr/>
            <p:nvPr/>
          </p:nvSpPr>
          <p:spPr>
            <a:xfrm>
              <a:off x="466838" y="3605196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3809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6" name="Google Shape;2646;p39"/>
            <p:cNvSpPr/>
            <p:nvPr/>
          </p:nvSpPr>
          <p:spPr>
            <a:xfrm>
              <a:off x="466838" y="3605196"/>
              <a:ext cx="28126" cy="28126"/>
            </a:xfrm>
            <a:custGeom>
              <a:avLst/>
              <a:gdLst/>
              <a:ahLst/>
              <a:cxnLst/>
              <a:rect l="l" t="t" r="r" b="b"/>
              <a:pathLst>
                <a:path w="28126" h="28126" extrusionOk="0">
                  <a:moveTo>
                    <a:pt x="9902" y="29064"/>
                  </a:moveTo>
                  <a:cubicBezTo>
                    <a:pt x="9902" y="29064"/>
                    <a:pt x="-880" y="30939"/>
                    <a:pt x="58" y="21095"/>
                  </a:cubicBezTo>
                  <a:cubicBezTo>
                    <a:pt x="4277" y="20626"/>
                    <a:pt x="8496" y="19220"/>
                    <a:pt x="12246" y="17345"/>
                  </a:cubicBezTo>
                  <a:cubicBezTo>
                    <a:pt x="18340" y="13126"/>
                    <a:pt x="22559" y="7032"/>
                    <a:pt x="24434" y="0"/>
                  </a:cubicBezTo>
                  <a:cubicBezTo>
                    <a:pt x="32872" y="0"/>
                    <a:pt x="30997" y="4688"/>
                    <a:pt x="30997" y="4688"/>
                  </a:cubicBezTo>
                  <a:cubicBezTo>
                    <a:pt x="33809" y="17345"/>
                    <a:pt x="9902" y="29064"/>
                    <a:pt x="9902" y="2906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7" name="Google Shape;2647;p39"/>
            <p:cNvSpPr/>
            <p:nvPr/>
          </p:nvSpPr>
          <p:spPr>
            <a:xfrm>
              <a:off x="359548" y="3343622"/>
              <a:ext cx="32814" cy="28126"/>
            </a:xfrm>
            <a:custGeom>
              <a:avLst/>
              <a:gdLst/>
              <a:ahLst/>
              <a:cxnLst/>
              <a:rect l="l" t="t" r="r" b="b"/>
              <a:pathLst>
                <a:path w="32813" h="28126" extrusionOk="0">
                  <a:moveTo>
                    <a:pt x="34689" y="0"/>
                  </a:moveTo>
                  <a:cubicBezTo>
                    <a:pt x="34689" y="0"/>
                    <a:pt x="1875" y="7032"/>
                    <a:pt x="0" y="30939"/>
                  </a:cubicBezTo>
                  <a:cubicBezTo>
                    <a:pt x="3750" y="29064"/>
                    <a:pt x="7500" y="28126"/>
                    <a:pt x="11719" y="27657"/>
                  </a:cubicBezTo>
                  <a:cubicBezTo>
                    <a:pt x="14532" y="28126"/>
                    <a:pt x="16876" y="27657"/>
                    <a:pt x="19688" y="26720"/>
                  </a:cubicBezTo>
                  <a:cubicBezTo>
                    <a:pt x="21095" y="16407"/>
                    <a:pt x="26720" y="6563"/>
                    <a:pt x="34689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8" name="Google Shape;2648;p39"/>
            <p:cNvSpPr/>
            <p:nvPr/>
          </p:nvSpPr>
          <p:spPr>
            <a:xfrm>
              <a:off x="408547" y="3611290"/>
              <a:ext cx="98442" cy="454708"/>
            </a:xfrm>
            <a:custGeom>
              <a:avLst/>
              <a:gdLst/>
              <a:ahLst/>
              <a:cxnLst/>
              <a:rect l="l" t="t" r="r" b="b"/>
              <a:pathLst>
                <a:path w="98441" h="454708" extrusionOk="0">
                  <a:moveTo>
                    <a:pt x="66318" y="0"/>
                  </a:moveTo>
                  <a:cubicBezTo>
                    <a:pt x="55537" y="938"/>
                    <a:pt x="47099" y="10782"/>
                    <a:pt x="48036" y="21564"/>
                  </a:cubicBezTo>
                  <a:cubicBezTo>
                    <a:pt x="48036" y="22501"/>
                    <a:pt x="48505" y="23439"/>
                    <a:pt x="48505" y="24376"/>
                  </a:cubicBezTo>
                  <a:cubicBezTo>
                    <a:pt x="52724" y="37971"/>
                    <a:pt x="69600" y="42658"/>
                    <a:pt x="80850" y="52034"/>
                  </a:cubicBezTo>
                  <a:cubicBezTo>
                    <a:pt x="92101" y="61409"/>
                    <a:pt x="97257" y="75941"/>
                    <a:pt x="98664" y="90473"/>
                  </a:cubicBezTo>
                  <a:cubicBezTo>
                    <a:pt x="101007" y="118130"/>
                    <a:pt x="91163" y="145319"/>
                    <a:pt x="71475" y="165008"/>
                  </a:cubicBezTo>
                  <a:cubicBezTo>
                    <a:pt x="61631" y="174852"/>
                    <a:pt x="49443" y="182352"/>
                    <a:pt x="39598" y="192196"/>
                  </a:cubicBezTo>
                  <a:cubicBezTo>
                    <a:pt x="28348" y="204853"/>
                    <a:pt x="18972" y="218916"/>
                    <a:pt x="12410" y="233917"/>
                  </a:cubicBezTo>
                  <a:cubicBezTo>
                    <a:pt x="6316" y="244699"/>
                    <a:pt x="2097" y="256887"/>
                    <a:pt x="222" y="269075"/>
                  </a:cubicBezTo>
                  <a:cubicBezTo>
                    <a:pt x="-1654" y="288763"/>
                    <a:pt x="8659" y="307514"/>
                    <a:pt x="20379" y="323452"/>
                  </a:cubicBezTo>
                  <a:cubicBezTo>
                    <a:pt x="32098" y="339390"/>
                    <a:pt x="46630" y="353454"/>
                    <a:pt x="55537" y="371267"/>
                  </a:cubicBezTo>
                  <a:cubicBezTo>
                    <a:pt x="68193" y="395643"/>
                    <a:pt x="70068" y="423769"/>
                    <a:pt x="61162" y="450020"/>
                  </a:cubicBezTo>
                  <a:cubicBezTo>
                    <a:pt x="60693" y="451896"/>
                    <a:pt x="59287" y="453771"/>
                    <a:pt x="57880" y="455177"/>
                  </a:cubicBezTo>
                  <a:cubicBezTo>
                    <a:pt x="56005" y="456583"/>
                    <a:pt x="54130" y="456115"/>
                    <a:pt x="52724" y="454239"/>
                  </a:cubicBezTo>
                  <a:cubicBezTo>
                    <a:pt x="52724" y="454239"/>
                    <a:pt x="52724" y="454239"/>
                    <a:pt x="52724" y="453771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9" name="Google Shape;2649;p39"/>
            <p:cNvSpPr/>
            <p:nvPr/>
          </p:nvSpPr>
          <p:spPr>
            <a:xfrm>
              <a:off x="414848" y="3607540"/>
              <a:ext cx="93754" cy="192196"/>
            </a:xfrm>
            <a:custGeom>
              <a:avLst/>
              <a:gdLst/>
              <a:ahLst/>
              <a:cxnLst/>
              <a:rect l="l" t="t" r="r" b="b"/>
              <a:pathLst>
                <a:path w="93754" h="192196" extrusionOk="0">
                  <a:moveTo>
                    <a:pt x="2358" y="0"/>
                  </a:moveTo>
                  <a:cubicBezTo>
                    <a:pt x="-454" y="3281"/>
                    <a:pt x="-923" y="8438"/>
                    <a:pt x="1890" y="12188"/>
                  </a:cubicBezTo>
                  <a:cubicBezTo>
                    <a:pt x="4702" y="15469"/>
                    <a:pt x="8921" y="17345"/>
                    <a:pt x="13140" y="17345"/>
                  </a:cubicBezTo>
                  <a:cubicBezTo>
                    <a:pt x="18297" y="17345"/>
                    <a:pt x="24391" y="15469"/>
                    <a:pt x="28610" y="18751"/>
                  </a:cubicBezTo>
                  <a:cubicBezTo>
                    <a:pt x="31422" y="21095"/>
                    <a:pt x="33297" y="24845"/>
                    <a:pt x="33297" y="29064"/>
                  </a:cubicBezTo>
                  <a:cubicBezTo>
                    <a:pt x="33297" y="32814"/>
                    <a:pt x="33766" y="36564"/>
                    <a:pt x="34704" y="40314"/>
                  </a:cubicBezTo>
                  <a:cubicBezTo>
                    <a:pt x="35641" y="43596"/>
                    <a:pt x="37516" y="46408"/>
                    <a:pt x="39860" y="48752"/>
                  </a:cubicBezTo>
                  <a:cubicBezTo>
                    <a:pt x="42204" y="51565"/>
                    <a:pt x="45485" y="53909"/>
                    <a:pt x="49236" y="55784"/>
                  </a:cubicBezTo>
                  <a:cubicBezTo>
                    <a:pt x="57205" y="58596"/>
                    <a:pt x="66111" y="56253"/>
                    <a:pt x="74080" y="58596"/>
                  </a:cubicBezTo>
                  <a:cubicBezTo>
                    <a:pt x="84862" y="61878"/>
                    <a:pt x="90487" y="73128"/>
                    <a:pt x="93300" y="83910"/>
                  </a:cubicBezTo>
                  <a:cubicBezTo>
                    <a:pt x="97519" y="96567"/>
                    <a:pt x="98457" y="110161"/>
                    <a:pt x="95644" y="123287"/>
                  </a:cubicBezTo>
                  <a:cubicBezTo>
                    <a:pt x="92831" y="131725"/>
                    <a:pt x="89550" y="139694"/>
                    <a:pt x="84862" y="147194"/>
                  </a:cubicBezTo>
                  <a:cubicBezTo>
                    <a:pt x="80643" y="154695"/>
                    <a:pt x="78299" y="163601"/>
                    <a:pt x="77831" y="172508"/>
                  </a:cubicBezTo>
                  <a:cubicBezTo>
                    <a:pt x="77831" y="181414"/>
                    <a:pt x="82987" y="189852"/>
                    <a:pt x="90956" y="193602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0" name="Google Shape;2650;p39"/>
            <p:cNvSpPr/>
            <p:nvPr/>
          </p:nvSpPr>
          <p:spPr>
            <a:xfrm>
              <a:off x="815662" y="4076780"/>
              <a:ext cx="121881" cy="140631"/>
            </a:xfrm>
            <a:custGeom>
              <a:avLst/>
              <a:gdLst/>
              <a:ahLst/>
              <a:cxnLst/>
              <a:rect l="l" t="t" r="r" b="b"/>
              <a:pathLst>
                <a:path w="121880" h="140631" extrusionOk="0">
                  <a:moveTo>
                    <a:pt x="8907" y="0"/>
                  </a:moveTo>
                  <a:lnTo>
                    <a:pt x="0" y="5156"/>
                  </a:lnTo>
                  <a:lnTo>
                    <a:pt x="11719" y="48283"/>
                  </a:lnTo>
                  <a:cubicBezTo>
                    <a:pt x="11719" y="48283"/>
                    <a:pt x="15469" y="50627"/>
                    <a:pt x="21095" y="54377"/>
                  </a:cubicBezTo>
                  <a:cubicBezTo>
                    <a:pt x="31408" y="61409"/>
                    <a:pt x="47815" y="73128"/>
                    <a:pt x="56721" y="85785"/>
                  </a:cubicBezTo>
                  <a:cubicBezTo>
                    <a:pt x="70316" y="105005"/>
                    <a:pt x="129850" y="159851"/>
                    <a:pt x="122349" y="136881"/>
                  </a:cubicBezTo>
                  <a:cubicBezTo>
                    <a:pt x="114849" y="113911"/>
                    <a:pt x="111099" y="118599"/>
                    <a:pt x="111099" y="118599"/>
                  </a:cubicBezTo>
                  <a:cubicBezTo>
                    <a:pt x="111099" y="118599"/>
                    <a:pt x="124224" y="84379"/>
                    <a:pt x="91879" y="68909"/>
                  </a:cubicBezTo>
                  <a:cubicBezTo>
                    <a:pt x="67503" y="57190"/>
                    <a:pt x="31876" y="23439"/>
                    <a:pt x="15938" y="7969"/>
                  </a:cubicBezTo>
                  <a:cubicBezTo>
                    <a:pt x="12188" y="2813"/>
                    <a:pt x="8907" y="0"/>
                    <a:pt x="8907" y="0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1" name="Google Shape;2651;p39"/>
            <p:cNvSpPr/>
            <p:nvPr/>
          </p:nvSpPr>
          <p:spPr>
            <a:xfrm>
              <a:off x="814104" y="4170710"/>
              <a:ext cx="206259" cy="304701"/>
            </a:xfrm>
            <a:custGeom>
              <a:avLst/>
              <a:gdLst/>
              <a:ahLst/>
              <a:cxnLst/>
              <a:rect l="l" t="t" r="r" b="b"/>
              <a:pathLst>
                <a:path w="206259" h="304701" extrusionOk="0">
                  <a:moveTo>
                    <a:pt x="189066" y="21387"/>
                  </a:moveTo>
                  <a:cubicBezTo>
                    <a:pt x="194223" y="26544"/>
                    <a:pt x="198911" y="32169"/>
                    <a:pt x="202661" y="38732"/>
                  </a:cubicBezTo>
                  <a:cubicBezTo>
                    <a:pt x="206411" y="45295"/>
                    <a:pt x="206880" y="52795"/>
                    <a:pt x="204536" y="59827"/>
                  </a:cubicBezTo>
                  <a:cubicBezTo>
                    <a:pt x="203130" y="63577"/>
                    <a:pt x="200317" y="66858"/>
                    <a:pt x="198442" y="70608"/>
                  </a:cubicBezTo>
                  <a:cubicBezTo>
                    <a:pt x="190473" y="88890"/>
                    <a:pt x="211099" y="108579"/>
                    <a:pt x="207349" y="127798"/>
                  </a:cubicBezTo>
                  <a:cubicBezTo>
                    <a:pt x="205005" y="139518"/>
                    <a:pt x="194223" y="147956"/>
                    <a:pt x="184848" y="155925"/>
                  </a:cubicBezTo>
                  <a:cubicBezTo>
                    <a:pt x="175472" y="163894"/>
                    <a:pt x="166565" y="174676"/>
                    <a:pt x="168909" y="186864"/>
                  </a:cubicBezTo>
                  <a:cubicBezTo>
                    <a:pt x="170784" y="192489"/>
                    <a:pt x="173128" y="197645"/>
                    <a:pt x="176410" y="202333"/>
                  </a:cubicBezTo>
                  <a:cubicBezTo>
                    <a:pt x="179691" y="207490"/>
                    <a:pt x="180160" y="213584"/>
                    <a:pt x="177347" y="218740"/>
                  </a:cubicBezTo>
                  <a:cubicBezTo>
                    <a:pt x="171722" y="227178"/>
                    <a:pt x="155784" y="225772"/>
                    <a:pt x="153909" y="235616"/>
                  </a:cubicBezTo>
                  <a:cubicBezTo>
                    <a:pt x="152034" y="244522"/>
                    <a:pt x="163753" y="253429"/>
                    <a:pt x="159065" y="260929"/>
                  </a:cubicBezTo>
                  <a:cubicBezTo>
                    <a:pt x="156252" y="264211"/>
                    <a:pt x="151565" y="265617"/>
                    <a:pt x="147346" y="264211"/>
                  </a:cubicBezTo>
                  <a:cubicBezTo>
                    <a:pt x="143127" y="262805"/>
                    <a:pt x="138908" y="261398"/>
                    <a:pt x="134689" y="260929"/>
                  </a:cubicBezTo>
                  <a:cubicBezTo>
                    <a:pt x="126251" y="260461"/>
                    <a:pt x="118751" y="266555"/>
                    <a:pt x="118282" y="275461"/>
                  </a:cubicBezTo>
                  <a:cubicBezTo>
                    <a:pt x="118282" y="278274"/>
                    <a:pt x="118751" y="281555"/>
                    <a:pt x="120157" y="283899"/>
                  </a:cubicBezTo>
                  <a:cubicBezTo>
                    <a:pt x="122501" y="288587"/>
                    <a:pt x="127189" y="292337"/>
                    <a:pt x="126720" y="297025"/>
                  </a:cubicBezTo>
                  <a:cubicBezTo>
                    <a:pt x="126251" y="300306"/>
                    <a:pt x="123907" y="303119"/>
                    <a:pt x="121095" y="304525"/>
                  </a:cubicBezTo>
                  <a:cubicBezTo>
                    <a:pt x="110782" y="309682"/>
                    <a:pt x="98125" y="305932"/>
                    <a:pt x="92031" y="296087"/>
                  </a:cubicBezTo>
                  <a:cubicBezTo>
                    <a:pt x="88281" y="288587"/>
                    <a:pt x="89218" y="279212"/>
                    <a:pt x="89687" y="270774"/>
                  </a:cubicBezTo>
                  <a:cubicBezTo>
                    <a:pt x="90156" y="262336"/>
                    <a:pt x="89687" y="252492"/>
                    <a:pt x="83593" y="246398"/>
                  </a:cubicBezTo>
                  <a:cubicBezTo>
                    <a:pt x="80312" y="243585"/>
                    <a:pt x="77030" y="241710"/>
                    <a:pt x="73280" y="239835"/>
                  </a:cubicBezTo>
                  <a:cubicBezTo>
                    <a:pt x="62498" y="234678"/>
                    <a:pt x="53123" y="227647"/>
                    <a:pt x="44685" y="219209"/>
                  </a:cubicBezTo>
                  <a:cubicBezTo>
                    <a:pt x="37185" y="211708"/>
                    <a:pt x="30622" y="202333"/>
                    <a:pt x="31091" y="192020"/>
                  </a:cubicBezTo>
                  <a:cubicBezTo>
                    <a:pt x="31559" y="180301"/>
                    <a:pt x="41872" y="169988"/>
                    <a:pt x="40935" y="158269"/>
                  </a:cubicBezTo>
                  <a:cubicBezTo>
                    <a:pt x="39997" y="146549"/>
                    <a:pt x="28278" y="137643"/>
                    <a:pt x="17965" y="130611"/>
                  </a:cubicBezTo>
                  <a:cubicBezTo>
                    <a:pt x="7652" y="123580"/>
                    <a:pt x="-2661" y="112329"/>
                    <a:pt x="620" y="100141"/>
                  </a:cubicBezTo>
                  <a:cubicBezTo>
                    <a:pt x="4371" y="87015"/>
                    <a:pt x="20778" y="83265"/>
                    <a:pt x="29215" y="72952"/>
                  </a:cubicBezTo>
                  <a:cubicBezTo>
                    <a:pt x="32028" y="68733"/>
                    <a:pt x="34372" y="64046"/>
                    <a:pt x="35309" y="59358"/>
                  </a:cubicBezTo>
                  <a:cubicBezTo>
                    <a:pt x="37653" y="50451"/>
                    <a:pt x="38122" y="41545"/>
                    <a:pt x="39997" y="33107"/>
                  </a:cubicBezTo>
                  <a:cubicBezTo>
                    <a:pt x="41404" y="24200"/>
                    <a:pt x="46560" y="16231"/>
                    <a:pt x="53592" y="10606"/>
                  </a:cubicBezTo>
                  <a:cubicBezTo>
                    <a:pt x="62498" y="4512"/>
                    <a:pt x="74217" y="4980"/>
                    <a:pt x="84999" y="6387"/>
                  </a:cubicBezTo>
                  <a:cubicBezTo>
                    <a:pt x="95781" y="7793"/>
                    <a:pt x="106563" y="10606"/>
                    <a:pt x="117344" y="8262"/>
                  </a:cubicBezTo>
                  <a:cubicBezTo>
                    <a:pt x="125314" y="6387"/>
                    <a:pt x="132345" y="1699"/>
                    <a:pt x="140314" y="293"/>
                  </a:cubicBezTo>
                  <a:cubicBezTo>
                    <a:pt x="150158" y="-1114"/>
                    <a:pt x="160003" y="2636"/>
                    <a:pt x="166565" y="9668"/>
                  </a:cubicBezTo>
                  <a:cubicBezTo>
                    <a:pt x="170316" y="13887"/>
                    <a:pt x="170316" y="14825"/>
                    <a:pt x="175472" y="15293"/>
                  </a:cubicBezTo>
                  <a:cubicBezTo>
                    <a:pt x="180629" y="14825"/>
                    <a:pt x="185785" y="17168"/>
                    <a:pt x="189066" y="21387"/>
                  </a:cubicBez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2" name="Google Shape;2652;p39"/>
            <p:cNvSpPr/>
            <p:nvPr/>
          </p:nvSpPr>
          <p:spPr>
            <a:xfrm>
              <a:off x="975982" y="4391794"/>
              <a:ext cx="9375" cy="4688"/>
            </a:xfrm>
            <a:custGeom>
              <a:avLst/>
              <a:gdLst/>
              <a:ahLst/>
              <a:cxnLst/>
              <a:rect l="l" t="t" r="r" b="b"/>
              <a:pathLst>
                <a:path w="9375" h="4687" extrusionOk="0">
                  <a:moveTo>
                    <a:pt x="12657" y="0"/>
                  </a:moveTo>
                  <a:cubicBezTo>
                    <a:pt x="8907" y="2813"/>
                    <a:pt x="4688" y="5157"/>
                    <a:pt x="0" y="6563"/>
                  </a:cubicBezTo>
                  <a:cubicBezTo>
                    <a:pt x="3750" y="3750"/>
                    <a:pt x="7969" y="1406"/>
                    <a:pt x="12657" y="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3" name="Google Shape;2653;p39"/>
            <p:cNvSpPr/>
            <p:nvPr/>
          </p:nvSpPr>
          <p:spPr>
            <a:xfrm>
              <a:off x="942230" y="4427818"/>
              <a:ext cx="28126" cy="4688"/>
            </a:xfrm>
            <a:custGeom>
              <a:avLst/>
              <a:gdLst/>
              <a:ahLst/>
              <a:cxnLst/>
              <a:rect l="l" t="t" r="r" b="b"/>
              <a:pathLst>
                <a:path w="28126" h="4687" extrusionOk="0">
                  <a:moveTo>
                    <a:pt x="5157" y="4290"/>
                  </a:moveTo>
                  <a:cubicBezTo>
                    <a:pt x="3281" y="4290"/>
                    <a:pt x="1406" y="4290"/>
                    <a:pt x="0" y="4759"/>
                  </a:cubicBezTo>
                  <a:cubicBezTo>
                    <a:pt x="3281" y="1478"/>
                    <a:pt x="7500" y="-398"/>
                    <a:pt x="12188" y="71"/>
                  </a:cubicBezTo>
                  <a:cubicBezTo>
                    <a:pt x="16407" y="1009"/>
                    <a:pt x="20626" y="1946"/>
                    <a:pt x="24845" y="3353"/>
                  </a:cubicBezTo>
                  <a:cubicBezTo>
                    <a:pt x="26720" y="3821"/>
                    <a:pt x="28126" y="3821"/>
                    <a:pt x="30001" y="3821"/>
                  </a:cubicBezTo>
                  <a:cubicBezTo>
                    <a:pt x="30001" y="3821"/>
                    <a:pt x="30001" y="4290"/>
                    <a:pt x="30001" y="4290"/>
                  </a:cubicBezTo>
                  <a:cubicBezTo>
                    <a:pt x="27189" y="7572"/>
                    <a:pt x="22501" y="8978"/>
                    <a:pt x="18282" y="7572"/>
                  </a:cubicBezTo>
                  <a:cubicBezTo>
                    <a:pt x="14063" y="6165"/>
                    <a:pt x="9844" y="4759"/>
                    <a:pt x="5157" y="4290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4" name="Google Shape;2654;p39"/>
            <p:cNvSpPr/>
            <p:nvPr/>
          </p:nvSpPr>
          <p:spPr>
            <a:xfrm>
              <a:off x="813167" y="4178503"/>
              <a:ext cx="121881" cy="295326"/>
            </a:xfrm>
            <a:custGeom>
              <a:avLst/>
              <a:gdLst/>
              <a:ahLst/>
              <a:cxnLst/>
              <a:rect l="l" t="t" r="r" b="b"/>
              <a:pathLst>
                <a:path w="121880" h="295325" extrusionOk="0">
                  <a:moveTo>
                    <a:pt x="47029" y="20626"/>
                  </a:moveTo>
                  <a:cubicBezTo>
                    <a:pt x="44685" y="29533"/>
                    <a:pt x="44216" y="38439"/>
                    <a:pt x="42341" y="47346"/>
                  </a:cubicBezTo>
                  <a:cubicBezTo>
                    <a:pt x="41404" y="52502"/>
                    <a:pt x="39060" y="57190"/>
                    <a:pt x="36247" y="60940"/>
                  </a:cubicBezTo>
                  <a:cubicBezTo>
                    <a:pt x="27809" y="71253"/>
                    <a:pt x="11402" y="75003"/>
                    <a:pt x="7652" y="88129"/>
                  </a:cubicBezTo>
                  <a:cubicBezTo>
                    <a:pt x="4371" y="99848"/>
                    <a:pt x="14684" y="111099"/>
                    <a:pt x="24997" y="118599"/>
                  </a:cubicBezTo>
                  <a:cubicBezTo>
                    <a:pt x="35309" y="126099"/>
                    <a:pt x="47029" y="134069"/>
                    <a:pt x="47966" y="146257"/>
                  </a:cubicBezTo>
                  <a:cubicBezTo>
                    <a:pt x="48904" y="158445"/>
                    <a:pt x="39060" y="168289"/>
                    <a:pt x="38122" y="180008"/>
                  </a:cubicBezTo>
                  <a:cubicBezTo>
                    <a:pt x="37653" y="190321"/>
                    <a:pt x="44216" y="200165"/>
                    <a:pt x="51716" y="207666"/>
                  </a:cubicBezTo>
                  <a:cubicBezTo>
                    <a:pt x="60154" y="216104"/>
                    <a:pt x="69999" y="223135"/>
                    <a:pt x="80312" y="228292"/>
                  </a:cubicBezTo>
                  <a:cubicBezTo>
                    <a:pt x="84062" y="229698"/>
                    <a:pt x="87812" y="232042"/>
                    <a:pt x="90625" y="234854"/>
                  </a:cubicBezTo>
                  <a:cubicBezTo>
                    <a:pt x="96719" y="240948"/>
                    <a:pt x="97187" y="250324"/>
                    <a:pt x="96719" y="259231"/>
                  </a:cubicBezTo>
                  <a:cubicBezTo>
                    <a:pt x="96250" y="268137"/>
                    <a:pt x="94843" y="277044"/>
                    <a:pt x="99062" y="284544"/>
                  </a:cubicBezTo>
                  <a:cubicBezTo>
                    <a:pt x="104219" y="293451"/>
                    <a:pt x="114532" y="297670"/>
                    <a:pt x="124376" y="294857"/>
                  </a:cubicBezTo>
                  <a:cubicBezTo>
                    <a:pt x="123439" y="295795"/>
                    <a:pt x="122032" y="296732"/>
                    <a:pt x="121095" y="297670"/>
                  </a:cubicBezTo>
                  <a:cubicBezTo>
                    <a:pt x="110782" y="302826"/>
                    <a:pt x="98125" y="299076"/>
                    <a:pt x="92031" y="289232"/>
                  </a:cubicBezTo>
                  <a:cubicBezTo>
                    <a:pt x="88281" y="281732"/>
                    <a:pt x="89218" y="272356"/>
                    <a:pt x="89687" y="263918"/>
                  </a:cubicBezTo>
                  <a:cubicBezTo>
                    <a:pt x="90156" y="255480"/>
                    <a:pt x="89687" y="245636"/>
                    <a:pt x="83593" y="239542"/>
                  </a:cubicBezTo>
                  <a:cubicBezTo>
                    <a:pt x="80312" y="236730"/>
                    <a:pt x="77030" y="234854"/>
                    <a:pt x="73280" y="232979"/>
                  </a:cubicBezTo>
                  <a:cubicBezTo>
                    <a:pt x="62498" y="227823"/>
                    <a:pt x="53123" y="220791"/>
                    <a:pt x="44685" y="212353"/>
                  </a:cubicBezTo>
                  <a:cubicBezTo>
                    <a:pt x="37185" y="204853"/>
                    <a:pt x="30622" y="195478"/>
                    <a:pt x="31091" y="184696"/>
                  </a:cubicBezTo>
                  <a:cubicBezTo>
                    <a:pt x="31559" y="172977"/>
                    <a:pt x="41872" y="162664"/>
                    <a:pt x="40935" y="150944"/>
                  </a:cubicBezTo>
                  <a:cubicBezTo>
                    <a:pt x="39997" y="139225"/>
                    <a:pt x="28278" y="130319"/>
                    <a:pt x="17965" y="123287"/>
                  </a:cubicBezTo>
                  <a:cubicBezTo>
                    <a:pt x="7652" y="116255"/>
                    <a:pt x="-2661" y="105005"/>
                    <a:pt x="620" y="92817"/>
                  </a:cubicBezTo>
                  <a:cubicBezTo>
                    <a:pt x="4371" y="79691"/>
                    <a:pt x="20778" y="75941"/>
                    <a:pt x="29215" y="65628"/>
                  </a:cubicBezTo>
                  <a:cubicBezTo>
                    <a:pt x="32028" y="61409"/>
                    <a:pt x="34372" y="56721"/>
                    <a:pt x="35309" y="52034"/>
                  </a:cubicBezTo>
                  <a:cubicBezTo>
                    <a:pt x="37653" y="43127"/>
                    <a:pt x="38122" y="34220"/>
                    <a:pt x="39997" y="25314"/>
                  </a:cubicBezTo>
                  <a:cubicBezTo>
                    <a:pt x="41872" y="16407"/>
                    <a:pt x="46560" y="8438"/>
                    <a:pt x="53592" y="2813"/>
                  </a:cubicBezTo>
                  <a:cubicBezTo>
                    <a:pt x="54998" y="1875"/>
                    <a:pt x="56873" y="938"/>
                    <a:pt x="58748" y="0"/>
                  </a:cubicBezTo>
                  <a:cubicBezTo>
                    <a:pt x="52654" y="5157"/>
                    <a:pt x="48435" y="12657"/>
                    <a:pt x="47029" y="20626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5" name="Google Shape;2655;p39"/>
            <p:cNvSpPr/>
            <p:nvPr/>
          </p:nvSpPr>
          <p:spPr>
            <a:xfrm>
              <a:off x="629388" y="4299915"/>
              <a:ext cx="23439" cy="42189"/>
            </a:xfrm>
            <a:custGeom>
              <a:avLst/>
              <a:gdLst/>
              <a:ahLst/>
              <a:cxnLst/>
              <a:rect l="l" t="t" r="r" b="b"/>
              <a:pathLst>
                <a:path w="23438" h="42189" extrusionOk="0">
                  <a:moveTo>
                    <a:pt x="15172" y="13594"/>
                  </a:moveTo>
                  <a:lnTo>
                    <a:pt x="5797" y="0"/>
                  </a:lnTo>
                  <a:cubicBezTo>
                    <a:pt x="5797" y="0"/>
                    <a:pt x="-11547" y="24845"/>
                    <a:pt x="13766" y="40314"/>
                  </a:cubicBezTo>
                  <a:cubicBezTo>
                    <a:pt x="39080" y="55784"/>
                    <a:pt x="15172" y="13594"/>
                    <a:pt x="15172" y="13594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6" name="Google Shape;2656;p39"/>
            <p:cNvSpPr/>
            <p:nvPr/>
          </p:nvSpPr>
          <p:spPr>
            <a:xfrm>
              <a:off x="629388" y="4299915"/>
              <a:ext cx="23439" cy="42189"/>
            </a:xfrm>
            <a:custGeom>
              <a:avLst/>
              <a:gdLst/>
              <a:ahLst/>
              <a:cxnLst/>
              <a:rect l="l" t="t" r="r" b="b"/>
              <a:pathLst>
                <a:path w="23438" h="42189" extrusionOk="0">
                  <a:moveTo>
                    <a:pt x="15172" y="13594"/>
                  </a:moveTo>
                  <a:lnTo>
                    <a:pt x="5797" y="0"/>
                  </a:lnTo>
                  <a:cubicBezTo>
                    <a:pt x="5797" y="0"/>
                    <a:pt x="-11547" y="24845"/>
                    <a:pt x="13766" y="40314"/>
                  </a:cubicBezTo>
                  <a:cubicBezTo>
                    <a:pt x="39080" y="55784"/>
                    <a:pt x="15172" y="13594"/>
                    <a:pt x="15172" y="1359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7" name="Google Shape;2657;p39"/>
            <p:cNvSpPr/>
            <p:nvPr/>
          </p:nvSpPr>
          <p:spPr>
            <a:xfrm>
              <a:off x="502992" y="4730716"/>
              <a:ext cx="112505" cy="295326"/>
            </a:xfrm>
            <a:custGeom>
              <a:avLst/>
              <a:gdLst/>
              <a:ahLst/>
              <a:cxnLst/>
              <a:rect l="l" t="t" r="r" b="b"/>
              <a:pathLst>
                <a:path w="112505" h="295325" extrusionOk="0">
                  <a:moveTo>
                    <a:pt x="58128" y="0"/>
                  </a:moveTo>
                  <a:cubicBezTo>
                    <a:pt x="58128" y="0"/>
                    <a:pt x="56253" y="24845"/>
                    <a:pt x="52502" y="49221"/>
                  </a:cubicBezTo>
                  <a:cubicBezTo>
                    <a:pt x="49690" y="66565"/>
                    <a:pt x="45940" y="83910"/>
                    <a:pt x="40314" y="90942"/>
                  </a:cubicBezTo>
                  <a:cubicBezTo>
                    <a:pt x="27657" y="108755"/>
                    <a:pt x="30470" y="165945"/>
                    <a:pt x="30470" y="165945"/>
                  </a:cubicBezTo>
                  <a:lnTo>
                    <a:pt x="14532" y="231104"/>
                  </a:lnTo>
                  <a:cubicBezTo>
                    <a:pt x="15938" y="244230"/>
                    <a:pt x="6563" y="261574"/>
                    <a:pt x="2344" y="269075"/>
                  </a:cubicBezTo>
                  <a:cubicBezTo>
                    <a:pt x="938" y="271419"/>
                    <a:pt x="0" y="272825"/>
                    <a:pt x="0" y="272825"/>
                  </a:cubicBezTo>
                  <a:lnTo>
                    <a:pt x="11250" y="291576"/>
                  </a:lnTo>
                  <a:lnTo>
                    <a:pt x="29064" y="296263"/>
                  </a:lnTo>
                  <a:cubicBezTo>
                    <a:pt x="29064" y="296263"/>
                    <a:pt x="60003" y="285951"/>
                    <a:pt x="50627" y="265793"/>
                  </a:cubicBezTo>
                  <a:cubicBezTo>
                    <a:pt x="49221" y="261574"/>
                    <a:pt x="48283" y="257355"/>
                    <a:pt x="48752" y="253137"/>
                  </a:cubicBezTo>
                  <a:cubicBezTo>
                    <a:pt x="48752" y="226885"/>
                    <a:pt x="66097" y="183289"/>
                    <a:pt x="66097" y="183289"/>
                  </a:cubicBezTo>
                  <a:cubicBezTo>
                    <a:pt x="66097" y="183289"/>
                    <a:pt x="108286" y="102661"/>
                    <a:pt x="104067" y="86254"/>
                  </a:cubicBezTo>
                  <a:cubicBezTo>
                    <a:pt x="103598" y="84379"/>
                    <a:pt x="103130" y="82504"/>
                    <a:pt x="103130" y="80629"/>
                  </a:cubicBezTo>
                  <a:cubicBezTo>
                    <a:pt x="101723" y="62347"/>
                    <a:pt x="112505" y="30939"/>
                    <a:pt x="112505" y="30939"/>
                  </a:cubicBezTo>
                  <a:lnTo>
                    <a:pt x="58128" y="0"/>
                  </a:ln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8" name="Google Shape;2658;p39"/>
            <p:cNvSpPr/>
            <p:nvPr/>
          </p:nvSpPr>
          <p:spPr>
            <a:xfrm>
              <a:off x="126568" y="4582584"/>
              <a:ext cx="253137" cy="201572"/>
            </a:xfrm>
            <a:custGeom>
              <a:avLst/>
              <a:gdLst/>
              <a:ahLst/>
              <a:cxnLst/>
              <a:rect l="l" t="t" r="r" b="b"/>
              <a:pathLst>
                <a:path w="253136" h="201571" extrusionOk="0">
                  <a:moveTo>
                    <a:pt x="158445" y="27657"/>
                  </a:moveTo>
                  <a:cubicBezTo>
                    <a:pt x="129381" y="46408"/>
                    <a:pt x="80160" y="96098"/>
                    <a:pt x="70784" y="109224"/>
                  </a:cubicBezTo>
                  <a:cubicBezTo>
                    <a:pt x="59534" y="125631"/>
                    <a:pt x="30470" y="143913"/>
                    <a:pt x="30470" y="143913"/>
                  </a:cubicBezTo>
                  <a:lnTo>
                    <a:pt x="10313" y="156101"/>
                  </a:lnTo>
                  <a:cubicBezTo>
                    <a:pt x="7500" y="157976"/>
                    <a:pt x="5156" y="160320"/>
                    <a:pt x="3281" y="162664"/>
                  </a:cubicBezTo>
                  <a:cubicBezTo>
                    <a:pt x="2344" y="164070"/>
                    <a:pt x="938" y="165945"/>
                    <a:pt x="0" y="167351"/>
                  </a:cubicBezTo>
                  <a:lnTo>
                    <a:pt x="29064" y="201572"/>
                  </a:lnTo>
                  <a:cubicBezTo>
                    <a:pt x="29064" y="201572"/>
                    <a:pt x="37033" y="195478"/>
                    <a:pt x="45940" y="187509"/>
                  </a:cubicBezTo>
                  <a:cubicBezTo>
                    <a:pt x="54846" y="179539"/>
                    <a:pt x="65628" y="168758"/>
                    <a:pt x="68441" y="161726"/>
                  </a:cubicBezTo>
                  <a:cubicBezTo>
                    <a:pt x="73597" y="148132"/>
                    <a:pt x="106411" y="132193"/>
                    <a:pt x="106411" y="132193"/>
                  </a:cubicBezTo>
                  <a:cubicBezTo>
                    <a:pt x="106411" y="132193"/>
                    <a:pt x="166883" y="96567"/>
                    <a:pt x="173914" y="90473"/>
                  </a:cubicBezTo>
                  <a:cubicBezTo>
                    <a:pt x="180477" y="84848"/>
                    <a:pt x="187977" y="80160"/>
                    <a:pt x="195478" y="75941"/>
                  </a:cubicBezTo>
                  <a:cubicBezTo>
                    <a:pt x="199697" y="73597"/>
                    <a:pt x="204384" y="71253"/>
                    <a:pt x="210010" y="68909"/>
                  </a:cubicBezTo>
                  <a:cubicBezTo>
                    <a:pt x="225479" y="60940"/>
                    <a:pt x="240480" y="52034"/>
                    <a:pt x="255012" y="42189"/>
                  </a:cubicBezTo>
                  <a:lnTo>
                    <a:pt x="226885" y="0"/>
                  </a:lnTo>
                  <a:lnTo>
                    <a:pt x="175320" y="21095"/>
                  </a:lnTo>
                  <a:cubicBezTo>
                    <a:pt x="169226" y="21564"/>
                    <a:pt x="163601" y="23907"/>
                    <a:pt x="158445" y="27657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9" name="Google Shape;2659;p39"/>
            <p:cNvSpPr/>
            <p:nvPr/>
          </p:nvSpPr>
          <p:spPr>
            <a:xfrm>
              <a:off x="502992" y="4983852"/>
              <a:ext cx="51565" cy="42189"/>
            </a:xfrm>
            <a:custGeom>
              <a:avLst/>
              <a:gdLst/>
              <a:ahLst/>
              <a:cxnLst/>
              <a:rect l="l" t="t" r="r" b="b"/>
              <a:pathLst>
                <a:path w="51564" h="42189" extrusionOk="0">
                  <a:moveTo>
                    <a:pt x="2344" y="15938"/>
                  </a:moveTo>
                  <a:cubicBezTo>
                    <a:pt x="938" y="18282"/>
                    <a:pt x="0" y="19688"/>
                    <a:pt x="0" y="19688"/>
                  </a:cubicBezTo>
                  <a:lnTo>
                    <a:pt x="11250" y="38439"/>
                  </a:lnTo>
                  <a:lnTo>
                    <a:pt x="29064" y="43127"/>
                  </a:lnTo>
                  <a:cubicBezTo>
                    <a:pt x="29064" y="43127"/>
                    <a:pt x="60003" y="32814"/>
                    <a:pt x="50627" y="12657"/>
                  </a:cubicBezTo>
                  <a:cubicBezTo>
                    <a:pt x="49221" y="8438"/>
                    <a:pt x="48283" y="4219"/>
                    <a:pt x="48752" y="0"/>
                  </a:cubicBezTo>
                  <a:cubicBezTo>
                    <a:pt x="39377" y="2344"/>
                    <a:pt x="36095" y="15469"/>
                    <a:pt x="36095" y="15469"/>
                  </a:cubicBezTo>
                  <a:cubicBezTo>
                    <a:pt x="36095" y="15469"/>
                    <a:pt x="34689" y="21095"/>
                    <a:pt x="20626" y="25782"/>
                  </a:cubicBezTo>
                  <a:cubicBezTo>
                    <a:pt x="10782" y="28595"/>
                    <a:pt x="5156" y="21095"/>
                    <a:pt x="2344" y="15938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0" name="Google Shape;2660;p39"/>
            <p:cNvSpPr/>
            <p:nvPr/>
          </p:nvSpPr>
          <p:spPr>
            <a:xfrm>
              <a:off x="495491" y="4985688"/>
              <a:ext cx="121881" cy="65628"/>
            </a:xfrm>
            <a:custGeom>
              <a:avLst/>
              <a:gdLst/>
              <a:ahLst/>
              <a:cxnLst/>
              <a:rect l="l" t="t" r="r" b="b"/>
              <a:pathLst>
                <a:path w="121880" h="65627" extrusionOk="0">
                  <a:moveTo>
                    <a:pt x="7032" y="12696"/>
                  </a:moveTo>
                  <a:cubicBezTo>
                    <a:pt x="2813" y="15978"/>
                    <a:pt x="938" y="31447"/>
                    <a:pt x="469" y="42229"/>
                  </a:cubicBezTo>
                  <a:cubicBezTo>
                    <a:pt x="0" y="47386"/>
                    <a:pt x="0" y="51605"/>
                    <a:pt x="0" y="52073"/>
                  </a:cubicBezTo>
                  <a:cubicBezTo>
                    <a:pt x="0" y="54417"/>
                    <a:pt x="15938" y="60042"/>
                    <a:pt x="25782" y="57230"/>
                  </a:cubicBezTo>
                  <a:cubicBezTo>
                    <a:pt x="35627" y="54417"/>
                    <a:pt x="75472" y="66605"/>
                    <a:pt x="75472" y="66605"/>
                  </a:cubicBezTo>
                  <a:cubicBezTo>
                    <a:pt x="89067" y="67074"/>
                    <a:pt x="102661" y="64730"/>
                    <a:pt x="115787" y="60042"/>
                  </a:cubicBezTo>
                  <a:cubicBezTo>
                    <a:pt x="128912" y="55355"/>
                    <a:pt x="127506" y="49730"/>
                    <a:pt x="121881" y="44573"/>
                  </a:cubicBezTo>
                  <a:cubicBezTo>
                    <a:pt x="117662" y="41292"/>
                    <a:pt x="112505" y="38479"/>
                    <a:pt x="107349" y="37073"/>
                  </a:cubicBezTo>
                  <a:cubicBezTo>
                    <a:pt x="101723" y="34729"/>
                    <a:pt x="96567" y="30510"/>
                    <a:pt x="92817" y="25353"/>
                  </a:cubicBezTo>
                  <a:cubicBezTo>
                    <a:pt x="87660" y="18322"/>
                    <a:pt x="81097" y="12228"/>
                    <a:pt x="74066" y="7540"/>
                  </a:cubicBezTo>
                  <a:cubicBezTo>
                    <a:pt x="67503" y="3321"/>
                    <a:pt x="60472" y="-429"/>
                    <a:pt x="55784" y="40"/>
                  </a:cubicBezTo>
                  <a:cubicBezTo>
                    <a:pt x="45471" y="1915"/>
                    <a:pt x="42189" y="15509"/>
                    <a:pt x="42189" y="15509"/>
                  </a:cubicBezTo>
                  <a:cubicBezTo>
                    <a:pt x="42189" y="15509"/>
                    <a:pt x="40783" y="20666"/>
                    <a:pt x="26720" y="25822"/>
                  </a:cubicBezTo>
                  <a:cubicBezTo>
                    <a:pt x="12657" y="30979"/>
                    <a:pt x="7500" y="12228"/>
                    <a:pt x="7032" y="12696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1" name="Google Shape;2661;p39"/>
            <p:cNvSpPr/>
            <p:nvPr/>
          </p:nvSpPr>
          <p:spPr>
            <a:xfrm>
              <a:off x="495491" y="5027917"/>
              <a:ext cx="121881" cy="23439"/>
            </a:xfrm>
            <a:custGeom>
              <a:avLst/>
              <a:gdLst/>
              <a:ahLst/>
              <a:cxnLst/>
              <a:rect l="l" t="t" r="r" b="b"/>
              <a:pathLst>
                <a:path w="121880" h="23438" extrusionOk="0">
                  <a:moveTo>
                    <a:pt x="469" y="0"/>
                  </a:moveTo>
                  <a:cubicBezTo>
                    <a:pt x="0" y="5157"/>
                    <a:pt x="0" y="9375"/>
                    <a:pt x="0" y="9844"/>
                  </a:cubicBezTo>
                  <a:cubicBezTo>
                    <a:pt x="0" y="12188"/>
                    <a:pt x="15938" y="17813"/>
                    <a:pt x="25782" y="15001"/>
                  </a:cubicBezTo>
                  <a:cubicBezTo>
                    <a:pt x="35627" y="12188"/>
                    <a:pt x="75472" y="24376"/>
                    <a:pt x="75472" y="24376"/>
                  </a:cubicBezTo>
                  <a:cubicBezTo>
                    <a:pt x="89067" y="24845"/>
                    <a:pt x="102661" y="22501"/>
                    <a:pt x="115787" y="17813"/>
                  </a:cubicBezTo>
                  <a:cubicBezTo>
                    <a:pt x="128912" y="13126"/>
                    <a:pt x="127506" y="7500"/>
                    <a:pt x="121881" y="2344"/>
                  </a:cubicBezTo>
                  <a:cubicBezTo>
                    <a:pt x="111568" y="5625"/>
                    <a:pt x="90473" y="11719"/>
                    <a:pt x="78285" y="10782"/>
                  </a:cubicBezTo>
                  <a:cubicBezTo>
                    <a:pt x="63753" y="10313"/>
                    <a:pt x="14063" y="1875"/>
                    <a:pt x="469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2" name="Google Shape;2662;p39"/>
            <p:cNvSpPr/>
            <p:nvPr/>
          </p:nvSpPr>
          <p:spPr>
            <a:xfrm>
              <a:off x="127037" y="4742435"/>
              <a:ext cx="42189" cy="37502"/>
            </a:xfrm>
            <a:custGeom>
              <a:avLst/>
              <a:gdLst/>
              <a:ahLst/>
              <a:cxnLst/>
              <a:rect l="l" t="t" r="r" b="b"/>
              <a:pathLst>
                <a:path w="42189" h="37501" extrusionOk="0">
                  <a:moveTo>
                    <a:pt x="4219" y="2813"/>
                  </a:moveTo>
                  <a:lnTo>
                    <a:pt x="3281" y="2813"/>
                  </a:lnTo>
                  <a:cubicBezTo>
                    <a:pt x="2344" y="4219"/>
                    <a:pt x="938" y="6094"/>
                    <a:pt x="0" y="7500"/>
                  </a:cubicBezTo>
                  <a:lnTo>
                    <a:pt x="29064" y="41721"/>
                  </a:lnTo>
                  <a:cubicBezTo>
                    <a:pt x="29064" y="41721"/>
                    <a:pt x="37033" y="35627"/>
                    <a:pt x="45940" y="27657"/>
                  </a:cubicBezTo>
                  <a:cubicBezTo>
                    <a:pt x="43596" y="10313"/>
                    <a:pt x="6563" y="0"/>
                    <a:pt x="6563" y="0"/>
                  </a:cubicBezTo>
                  <a:lnTo>
                    <a:pt x="4219" y="2813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3" name="Google Shape;2663;p39"/>
            <p:cNvSpPr/>
            <p:nvPr/>
          </p:nvSpPr>
          <p:spPr>
            <a:xfrm>
              <a:off x="100786" y="4742435"/>
              <a:ext cx="70316" cy="70316"/>
            </a:xfrm>
            <a:custGeom>
              <a:avLst/>
              <a:gdLst/>
              <a:ahLst/>
              <a:cxnLst/>
              <a:rect l="l" t="t" r="r" b="b"/>
              <a:pathLst>
                <a:path w="70315" h="70315" extrusionOk="0">
                  <a:moveTo>
                    <a:pt x="0" y="13126"/>
                  </a:moveTo>
                  <a:cubicBezTo>
                    <a:pt x="0" y="13126"/>
                    <a:pt x="2813" y="50627"/>
                    <a:pt x="10782" y="64690"/>
                  </a:cubicBezTo>
                  <a:cubicBezTo>
                    <a:pt x="16876" y="75472"/>
                    <a:pt x="22501" y="73597"/>
                    <a:pt x="32814" y="67972"/>
                  </a:cubicBezTo>
                  <a:cubicBezTo>
                    <a:pt x="36095" y="66097"/>
                    <a:pt x="39846" y="64222"/>
                    <a:pt x="44533" y="61878"/>
                  </a:cubicBezTo>
                  <a:cubicBezTo>
                    <a:pt x="63284" y="52971"/>
                    <a:pt x="63753" y="43596"/>
                    <a:pt x="63753" y="43596"/>
                  </a:cubicBezTo>
                  <a:cubicBezTo>
                    <a:pt x="90942" y="16876"/>
                    <a:pt x="31408" y="0"/>
                    <a:pt x="31408" y="0"/>
                  </a:cubicBezTo>
                  <a:lnTo>
                    <a:pt x="28595" y="3281"/>
                  </a:lnTo>
                  <a:cubicBezTo>
                    <a:pt x="22032" y="3281"/>
                    <a:pt x="15001" y="4688"/>
                    <a:pt x="9375" y="7500"/>
                  </a:cubicBezTo>
                  <a:cubicBezTo>
                    <a:pt x="6094" y="9375"/>
                    <a:pt x="2813" y="10782"/>
                    <a:pt x="0" y="13126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4" name="Google Shape;2664;p39"/>
            <p:cNvSpPr/>
            <p:nvPr/>
          </p:nvSpPr>
          <p:spPr>
            <a:xfrm>
              <a:off x="100786" y="4749935"/>
              <a:ext cx="32814" cy="60940"/>
            </a:xfrm>
            <a:custGeom>
              <a:avLst/>
              <a:gdLst/>
              <a:ahLst/>
              <a:cxnLst/>
              <a:rect l="l" t="t" r="r" b="b"/>
              <a:pathLst>
                <a:path w="32813" h="60940" extrusionOk="0">
                  <a:moveTo>
                    <a:pt x="0" y="5625"/>
                  </a:moveTo>
                  <a:cubicBezTo>
                    <a:pt x="0" y="5625"/>
                    <a:pt x="2813" y="43127"/>
                    <a:pt x="10782" y="57190"/>
                  </a:cubicBezTo>
                  <a:cubicBezTo>
                    <a:pt x="16876" y="67972"/>
                    <a:pt x="22501" y="66097"/>
                    <a:pt x="32814" y="60472"/>
                  </a:cubicBezTo>
                  <a:cubicBezTo>
                    <a:pt x="23439" y="55784"/>
                    <a:pt x="16407" y="47346"/>
                    <a:pt x="13594" y="37033"/>
                  </a:cubicBezTo>
                  <a:cubicBezTo>
                    <a:pt x="9844" y="25314"/>
                    <a:pt x="8438" y="12657"/>
                    <a:pt x="8907" y="0"/>
                  </a:cubicBezTo>
                  <a:cubicBezTo>
                    <a:pt x="5625" y="1406"/>
                    <a:pt x="2813" y="3281"/>
                    <a:pt x="0" y="5625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5" name="Google Shape;2665;p39"/>
            <p:cNvSpPr/>
            <p:nvPr/>
          </p:nvSpPr>
          <p:spPr>
            <a:xfrm>
              <a:off x="763628" y="4246393"/>
              <a:ext cx="140631" cy="117193"/>
            </a:xfrm>
            <a:custGeom>
              <a:avLst/>
              <a:gdLst/>
              <a:ahLst/>
              <a:cxnLst/>
              <a:rect l="l" t="t" r="r" b="b"/>
              <a:pathLst>
                <a:path w="140631" h="117192" extrusionOk="0">
                  <a:moveTo>
                    <a:pt x="60940" y="1019"/>
                  </a:moveTo>
                  <a:lnTo>
                    <a:pt x="10313" y="38052"/>
                  </a:lnTo>
                  <a:lnTo>
                    <a:pt x="0" y="45553"/>
                  </a:lnTo>
                  <a:lnTo>
                    <a:pt x="7500" y="70398"/>
                  </a:lnTo>
                  <a:lnTo>
                    <a:pt x="15001" y="96180"/>
                  </a:lnTo>
                  <a:lnTo>
                    <a:pt x="36095" y="118681"/>
                  </a:lnTo>
                  <a:cubicBezTo>
                    <a:pt x="36095" y="118681"/>
                    <a:pt x="64690" y="114931"/>
                    <a:pt x="80629" y="100868"/>
                  </a:cubicBezTo>
                  <a:cubicBezTo>
                    <a:pt x="86723" y="96180"/>
                    <a:pt x="90473" y="89148"/>
                    <a:pt x="91410" y="81648"/>
                  </a:cubicBezTo>
                  <a:cubicBezTo>
                    <a:pt x="91879" y="79304"/>
                    <a:pt x="92348" y="76960"/>
                    <a:pt x="93286" y="74616"/>
                  </a:cubicBezTo>
                  <a:cubicBezTo>
                    <a:pt x="94223" y="72273"/>
                    <a:pt x="95629" y="69929"/>
                    <a:pt x="97504" y="67585"/>
                  </a:cubicBezTo>
                  <a:cubicBezTo>
                    <a:pt x="99848" y="65241"/>
                    <a:pt x="102192" y="62897"/>
                    <a:pt x="105474" y="61491"/>
                  </a:cubicBezTo>
                  <a:cubicBezTo>
                    <a:pt x="120005" y="53522"/>
                    <a:pt x="140631" y="55866"/>
                    <a:pt x="140631" y="55866"/>
                  </a:cubicBezTo>
                  <a:cubicBezTo>
                    <a:pt x="140631" y="55866"/>
                    <a:pt x="135475" y="-8825"/>
                    <a:pt x="124693" y="1019"/>
                  </a:cubicBezTo>
                  <a:cubicBezTo>
                    <a:pt x="117662" y="7582"/>
                    <a:pt x="100317" y="5707"/>
                    <a:pt x="89067" y="3363"/>
                  </a:cubicBezTo>
                  <a:cubicBezTo>
                    <a:pt x="82973" y="2426"/>
                    <a:pt x="78285" y="1019"/>
                    <a:pt x="78285" y="1019"/>
                  </a:cubicBezTo>
                  <a:lnTo>
                    <a:pt x="60940" y="1019"/>
                  </a:ln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6" name="Google Shape;2666;p39"/>
            <p:cNvSpPr/>
            <p:nvPr/>
          </p:nvSpPr>
          <p:spPr>
            <a:xfrm>
              <a:off x="863477" y="4214130"/>
              <a:ext cx="103130" cy="103130"/>
            </a:xfrm>
            <a:custGeom>
              <a:avLst/>
              <a:gdLst/>
              <a:ahLst/>
              <a:cxnLst/>
              <a:rect l="l" t="t" r="r" b="b"/>
              <a:pathLst>
                <a:path w="103129" h="103129" extrusionOk="0">
                  <a:moveTo>
                    <a:pt x="106880" y="53440"/>
                  </a:moveTo>
                  <a:cubicBezTo>
                    <a:pt x="106880" y="82954"/>
                    <a:pt x="82954" y="106880"/>
                    <a:pt x="53440" y="106880"/>
                  </a:cubicBezTo>
                  <a:cubicBezTo>
                    <a:pt x="23926" y="106880"/>
                    <a:pt x="0" y="82954"/>
                    <a:pt x="0" y="53440"/>
                  </a:cubicBezTo>
                  <a:cubicBezTo>
                    <a:pt x="0" y="23926"/>
                    <a:pt x="23926" y="0"/>
                    <a:pt x="53440" y="0"/>
                  </a:cubicBezTo>
                  <a:cubicBezTo>
                    <a:pt x="82954" y="0"/>
                    <a:pt x="106880" y="23926"/>
                    <a:pt x="106880" y="5344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7" name="Google Shape;2667;p39"/>
            <p:cNvSpPr/>
            <p:nvPr/>
          </p:nvSpPr>
          <p:spPr>
            <a:xfrm>
              <a:off x="865352" y="4213192"/>
              <a:ext cx="103130" cy="103130"/>
            </a:xfrm>
            <a:custGeom>
              <a:avLst/>
              <a:gdLst/>
              <a:ahLst/>
              <a:cxnLst/>
              <a:rect l="l" t="t" r="r" b="b"/>
              <a:pathLst>
                <a:path w="103129" h="103129" extrusionOk="0">
                  <a:moveTo>
                    <a:pt x="106880" y="53440"/>
                  </a:moveTo>
                  <a:cubicBezTo>
                    <a:pt x="106880" y="82954"/>
                    <a:pt x="82954" y="106880"/>
                    <a:pt x="53440" y="106880"/>
                  </a:cubicBezTo>
                  <a:cubicBezTo>
                    <a:pt x="23926" y="106880"/>
                    <a:pt x="0" y="82954"/>
                    <a:pt x="0" y="53440"/>
                  </a:cubicBezTo>
                  <a:cubicBezTo>
                    <a:pt x="0" y="23926"/>
                    <a:pt x="23926" y="0"/>
                    <a:pt x="53440" y="0"/>
                  </a:cubicBezTo>
                  <a:cubicBezTo>
                    <a:pt x="82954" y="0"/>
                    <a:pt x="106880" y="23926"/>
                    <a:pt x="106880" y="53440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8" name="Google Shape;2668;p39"/>
            <p:cNvSpPr/>
            <p:nvPr/>
          </p:nvSpPr>
          <p:spPr>
            <a:xfrm>
              <a:off x="618309" y="4270382"/>
              <a:ext cx="248449" cy="187509"/>
            </a:xfrm>
            <a:custGeom>
              <a:avLst/>
              <a:gdLst/>
              <a:ahLst/>
              <a:cxnLst/>
              <a:rect l="l" t="t" r="r" b="b"/>
              <a:pathLst>
                <a:path w="248448" h="187508" extrusionOk="0">
                  <a:moveTo>
                    <a:pt x="22032" y="61409"/>
                  </a:moveTo>
                  <a:cubicBezTo>
                    <a:pt x="12188" y="68441"/>
                    <a:pt x="0" y="86254"/>
                    <a:pt x="0" y="86254"/>
                  </a:cubicBezTo>
                  <a:lnTo>
                    <a:pt x="13126" y="161726"/>
                  </a:lnTo>
                  <a:lnTo>
                    <a:pt x="85316" y="188446"/>
                  </a:lnTo>
                  <a:lnTo>
                    <a:pt x="85785" y="188446"/>
                  </a:lnTo>
                  <a:cubicBezTo>
                    <a:pt x="90004" y="184696"/>
                    <a:pt x="142038" y="140163"/>
                    <a:pt x="162664" y="147194"/>
                  </a:cubicBezTo>
                  <a:cubicBezTo>
                    <a:pt x="184227" y="154695"/>
                    <a:pt x="225479" y="130318"/>
                    <a:pt x="225479" y="130318"/>
                  </a:cubicBezTo>
                  <a:cubicBezTo>
                    <a:pt x="225479" y="130318"/>
                    <a:pt x="242824" y="93754"/>
                    <a:pt x="247511" y="85785"/>
                  </a:cubicBezTo>
                  <a:cubicBezTo>
                    <a:pt x="252199" y="77816"/>
                    <a:pt x="243761" y="44064"/>
                    <a:pt x="243761" y="44064"/>
                  </a:cubicBezTo>
                  <a:cubicBezTo>
                    <a:pt x="242355" y="46408"/>
                    <a:pt x="240949" y="48752"/>
                    <a:pt x="239542" y="51096"/>
                  </a:cubicBezTo>
                  <a:cubicBezTo>
                    <a:pt x="235792" y="56721"/>
                    <a:pt x="231573" y="61878"/>
                    <a:pt x="226417" y="66097"/>
                  </a:cubicBezTo>
                  <a:cubicBezTo>
                    <a:pt x="221260" y="70784"/>
                    <a:pt x="215166" y="73128"/>
                    <a:pt x="208135" y="73128"/>
                  </a:cubicBezTo>
                  <a:cubicBezTo>
                    <a:pt x="206259" y="73128"/>
                    <a:pt x="204384" y="73128"/>
                    <a:pt x="202978" y="73597"/>
                  </a:cubicBezTo>
                  <a:cubicBezTo>
                    <a:pt x="177196" y="78285"/>
                    <a:pt x="170164" y="52502"/>
                    <a:pt x="168289" y="42189"/>
                  </a:cubicBezTo>
                  <a:cubicBezTo>
                    <a:pt x="167820" y="39377"/>
                    <a:pt x="167820" y="37502"/>
                    <a:pt x="167820" y="37502"/>
                  </a:cubicBezTo>
                  <a:lnTo>
                    <a:pt x="157038" y="14532"/>
                  </a:lnTo>
                  <a:lnTo>
                    <a:pt x="150007" y="0"/>
                  </a:lnTo>
                  <a:cubicBezTo>
                    <a:pt x="150007" y="0"/>
                    <a:pt x="37971" y="56721"/>
                    <a:pt x="28126" y="59065"/>
                  </a:cubicBezTo>
                  <a:cubicBezTo>
                    <a:pt x="25314" y="59534"/>
                    <a:pt x="23439" y="60471"/>
                    <a:pt x="22032" y="61409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9" name="Google Shape;2669;p39"/>
            <p:cNvSpPr/>
            <p:nvPr/>
          </p:nvSpPr>
          <p:spPr>
            <a:xfrm>
              <a:off x="852226" y="4321010"/>
              <a:ext cx="14063" cy="28126"/>
            </a:xfrm>
            <a:custGeom>
              <a:avLst/>
              <a:gdLst/>
              <a:ahLst/>
              <a:cxnLst/>
              <a:rect l="l" t="t" r="r" b="b"/>
              <a:pathLst>
                <a:path w="14063" h="28126" extrusionOk="0">
                  <a:moveTo>
                    <a:pt x="4688" y="0"/>
                  </a:moveTo>
                  <a:lnTo>
                    <a:pt x="4688" y="0"/>
                  </a:lnTo>
                  <a:cubicBezTo>
                    <a:pt x="3281" y="2344"/>
                    <a:pt x="1875" y="4219"/>
                    <a:pt x="0" y="6563"/>
                  </a:cubicBezTo>
                  <a:lnTo>
                    <a:pt x="14063" y="30001"/>
                  </a:lnTo>
                  <a:cubicBezTo>
                    <a:pt x="14063" y="24376"/>
                    <a:pt x="14063" y="19220"/>
                    <a:pt x="13126" y="14063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0" name="Google Shape;2670;p39"/>
            <p:cNvSpPr/>
            <p:nvPr/>
          </p:nvSpPr>
          <p:spPr>
            <a:xfrm>
              <a:off x="843320" y="4331323"/>
              <a:ext cx="18751" cy="32814"/>
            </a:xfrm>
            <a:custGeom>
              <a:avLst/>
              <a:gdLst/>
              <a:ahLst/>
              <a:cxnLst/>
              <a:rect l="l" t="t" r="r" b="b"/>
              <a:pathLst>
                <a:path w="18750" h="32813" extrusionOk="0">
                  <a:moveTo>
                    <a:pt x="5625" y="0"/>
                  </a:moveTo>
                  <a:cubicBezTo>
                    <a:pt x="4219" y="1875"/>
                    <a:pt x="2344" y="3281"/>
                    <a:pt x="469" y="4688"/>
                  </a:cubicBezTo>
                  <a:lnTo>
                    <a:pt x="0" y="5157"/>
                  </a:lnTo>
                  <a:lnTo>
                    <a:pt x="16876" y="33752"/>
                  </a:lnTo>
                  <a:cubicBezTo>
                    <a:pt x="18282" y="30470"/>
                    <a:pt x="19688" y="27657"/>
                    <a:pt x="21095" y="26251"/>
                  </a:cubicBezTo>
                  <a:lnTo>
                    <a:pt x="56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1" name="Google Shape;2671;p39"/>
            <p:cNvSpPr/>
            <p:nvPr/>
          </p:nvSpPr>
          <p:spPr>
            <a:xfrm>
              <a:off x="832069" y="4339292"/>
              <a:ext cx="23439" cy="37502"/>
            </a:xfrm>
            <a:custGeom>
              <a:avLst/>
              <a:gdLst/>
              <a:ahLst/>
              <a:cxnLst/>
              <a:rect l="l" t="t" r="r" b="b"/>
              <a:pathLst>
                <a:path w="23438" h="37501" extrusionOk="0">
                  <a:moveTo>
                    <a:pt x="0" y="3281"/>
                  </a:moveTo>
                  <a:lnTo>
                    <a:pt x="21564" y="38908"/>
                  </a:lnTo>
                  <a:cubicBezTo>
                    <a:pt x="22970" y="36095"/>
                    <a:pt x="24376" y="33751"/>
                    <a:pt x="25314" y="30939"/>
                  </a:cubicBezTo>
                  <a:lnTo>
                    <a:pt x="6563" y="0"/>
                  </a:lnTo>
                  <a:cubicBezTo>
                    <a:pt x="4688" y="1406"/>
                    <a:pt x="2813" y="2344"/>
                    <a:pt x="0" y="32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2" name="Google Shape;2672;p39"/>
            <p:cNvSpPr/>
            <p:nvPr/>
          </p:nvSpPr>
          <p:spPr>
            <a:xfrm>
              <a:off x="818475" y="4343511"/>
              <a:ext cx="28126" cy="46877"/>
            </a:xfrm>
            <a:custGeom>
              <a:avLst/>
              <a:gdLst/>
              <a:ahLst/>
              <a:cxnLst/>
              <a:rect l="l" t="t" r="r" b="b"/>
              <a:pathLst>
                <a:path w="28126" h="46877" extrusionOk="0">
                  <a:moveTo>
                    <a:pt x="0" y="469"/>
                  </a:moveTo>
                  <a:lnTo>
                    <a:pt x="28595" y="48283"/>
                  </a:lnTo>
                  <a:lnTo>
                    <a:pt x="32345" y="40314"/>
                  </a:lnTo>
                  <a:lnTo>
                    <a:pt x="8438" y="0"/>
                  </a:lnTo>
                  <a:lnTo>
                    <a:pt x="7032" y="0"/>
                  </a:lnTo>
                  <a:cubicBezTo>
                    <a:pt x="5156" y="0"/>
                    <a:pt x="3281" y="0"/>
                    <a:pt x="1875" y="469"/>
                  </a:cubicBezTo>
                  <a:lnTo>
                    <a:pt x="0" y="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3" name="Google Shape;2673;p39"/>
            <p:cNvSpPr/>
            <p:nvPr/>
          </p:nvSpPr>
          <p:spPr>
            <a:xfrm>
              <a:off x="803005" y="4342104"/>
              <a:ext cx="42189" cy="60940"/>
            </a:xfrm>
            <a:custGeom>
              <a:avLst/>
              <a:gdLst/>
              <a:ahLst/>
              <a:cxnLst/>
              <a:rect l="l" t="t" r="r" b="b"/>
              <a:pathLst>
                <a:path w="42189" h="60940" extrusionOk="0">
                  <a:moveTo>
                    <a:pt x="39846" y="58596"/>
                  </a:moveTo>
                  <a:lnTo>
                    <a:pt x="36564" y="60940"/>
                  </a:lnTo>
                  <a:lnTo>
                    <a:pt x="36564" y="60940"/>
                  </a:lnTo>
                  <a:lnTo>
                    <a:pt x="0" y="0"/>
                  </a:lnTo>
                  <a:cubicBezTo>
                    <a:pt x="3281" y="1875"/>
                    <a:pt x="6563" y="2813"/>
                    <a:pt x="10313" y="2813"/>
                  </a:cubicBezTo>
                  <a:lnTo>
                    <a:pt x="42189" y="55784"/>
                  </a:lnTo>
                  <a:lnTo>
                    <a:pt x="39846" y="585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4" name="Google Shape;2674;p39"/>
            <p:cNvSpPr/>
            <p:nvPr/>
          </p:nvSpPr>
          <p:spPr>
            <a:xfrm>
              <a:off x="761753" y="4269445"/>
              <a:ext cx="23439" cy="42189"/>
            </a:xfrm>
            <a:custGeom>
              <a:avLst/>
              <a:gdLst/>
              <a:ahLst/>
              <a:cxnLst/>
              <a:rect l="l" t="t" r="r" b="b"/>
              <a:pathLst>
                <a:path w="23438" h="42189" extrusionOk="0">
                  <a:moveTo>
                    <a:pt x="0" y="3281"/>
                  </a:moveTo>
                  <a:lnTo>
                    <a:pt x="23907" y="43127"/>
                  </a:lnTo>
                  <a:lnTo>
                    <a:pt x="23907" y="42189"/>
                  </a:lnTo>
                  <a:cubicBezTo>
                    <a:pt x="23439" y="39377"/>
                    <a:pt x="23439" y="37502"/>
                    <a:pt x="23439" y="37502"/>
                  </a:cubicBezTo>
                  <a:lnTo>
                    <a:pt x="12657" y="14532"/>
                  </a:lnTo>
                  <a:lnTo>
                    <a:pt x="5625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5" name="Google Shape;2675;p39"/>
            <p:cNvSpPr/>
            <p:nvPr/>
          </p:nvSpPr>
          <p:spPr>
            <a:xfrm>
              <a:off x="750503" y="4275070"/>
              <a:ext cx="84379" cy="131256"/>
            </a:xfrm>
            <a:custGeom>
              <a:avLst/>
              <a:gdLst/>
              <a:ahLst/>
              <a:cxnLst/>
              <a:rect l="l" t="t" r="r" b="b"/>
              <a:pathLst>
                <a:path w="84378" h="131255" extrusionOk="0">
                  <a:moveTo>
                    <a:pt x="0" y="3281"/>
                  </a:moveTo>
                  <a:lnTo>
                    <a:pt x="77816" y="132662"/>
                  </a:lnTo>
                  <a:cubicBezTo>
                    <a:pt x="80160" y="131725"/>
                    <a:pt x="82504" y="130318"/>
                    <a:pt x="84379" y="129381"/>
                  </a:cubicBezTo>
                  <a:lnTo>
                    <a:pt x="6563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6" name="Google Shape;2676;p39"/>
            <p:cNvSpPr/>
            <p:nvPr/>
          </p:nvSpPr>
          <p:spPr>
            <a:xfrm>
              <a:off x="739252" y="4280695"/>
              <a:ext cx="84379" cy="131256"/>
            </a:xfrm>
            <a:custGeom>
              <a:avLst/>
              <a:gdLst/>
              <a:ahLst/>
              <a:cxnLst/>
              <a:rect l="l" t="t" r="r" b="b"/>
              <a:pathLst>
                <a:path w="84378" h="131255" extrusionOk="0">
                  <a:moveTo>
                    <a:pt x="0" y="3281"/>
                  </a:moveTo>
                  <a:lnTo>
                    <a:pt x="77347" y="132193"/>
                  </a:lnTo>
                  <a:cubicBezTo>
                    <a:pt x="79691" y="131256"/>
                    <a:pt x="82035" y="130318"/>
                    <a:pt x="84379" y="129381"/>
                  </a:cubicBezTo>
                  <a:lnTo>
                    <a:pt x="7032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7" name="Google Shape;2677;p39"/>
            <p:cNvSpPr/>
            <p:nvPr/>
          </p:nvSpPr>
          <p:spPr>
            <a:xfrm>
              <a:off x="728471" y="4285852"/>
              <a:ext cx="79691" cy="126568"/>
            </a:xfrm>
            <a:custGeom>
              <a:avLst/>
              <a:gdLst/>
              <a:ahLst/>
              <a:cxnLst/>
              <a:rect l="l" t="t" r="r" b="b"/>
              <a:pathLst>
                <a:path w="79691" h="126568" extrusionOk="0">
                  <a:moveTo>
                    <a:pt x="0" y="3750"/>
                  </a:moveTo>
                  <a:lnTo>
                    <a:pt x="76410" y="130787"/>
                  </a:lnTo>
                  <a:cubicBezTo>
                    <a:pt x="78754" y="130319"/>
                    <a:pt x="81566" y="129381"/>
                    <a:pt x="83910" y="128443"/>
                  </a:cubicBezTo>
                  <a:lnTo>
                    <a:pt x="7032" y="0"/>
                  </a:lnTo>
                  <a:lnTo>
                    <a:pt x="0" y="37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8" name="Google Shape;2678;p39"/>
            <p:cNvSpPr/>
            <p:nvPr/>
          </p:nvSpPr>
          <p:spPr>
            <a:xfrm>
              <a:off x="717220" y="4291946"/>
              <a:ext cx="79691" cy="126568"/>
            </a:xfrm>
            <a:custGeom>
              <a:avLst/>
              <a:gdLst/>
              <a:ahLst/>
              <a:cxnLst/>
              <a:rect l="l" t="t" r="r" b="b"/>
              <a:pathLst>
                <a:path w="79691" h="126568" extrusionOk="0">
                  <a:moveTo>
                    <a:pt x="0" y="3281"/>
                  </a:moveTo>
                  <a:lnTo>
                    <a:pt x="74066" y="127037"/>
                  </a:lnTo>
                  <a:cubicBezTo>
                    <a:pt x="76878" y="127037"/>
                    <a:pt x="79691" y="126568"/>
                    <a:pt x="82035" y="126099"/>
                  </a:cubicBezTo>
                  <a:lnTo>
                    <a:pt x="6563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9" name="Google Shape;2679;p39"/>
            <p:cNvSpPr/>
            <p:nvPr/>
          </p:nvSpPr>
          <p:spPr>
            <a:xfrm>
              <a:off x="705970" y="4297571"/>
              <a:ext cx="79691" cy="117193"/>
            </a:xfrm>
            <a:custGeom>
              <a:avLst/>
              <a:gdLst/>
              <a:ahLst/>
              <a:cxnLst/>
              <a:rect l="l" t="t" r="r" b="b"/>
              <a:pathLst>
                <a:path w="79691" h="117192" extrusionOk="0">
                  <a:moveTo>
                    <a:pt x="0" y="3281"/>
                  </a:moveTo>
                  <a:lnTo>
                    <a:pt x="69847" y="119537"/>
                  </a:lnTo>
                  <a:cubicBezTo>
                    <a:pt x="71253" y="119537"/>
                    <a:pt x="73128" y="120005"/>
                    <a:pt x="74535" y="120474"/>
                  </a:cubicBezTo>
                  <a:cubicBezTo>
                    <a:pt x="76410" y="120943"/>
                    <a:pt x="77816" y="121412"/>
                    <a:pt x="79691" y="121412"/>
                  </a:cubicBezTo>
                  <a:lnTo>
                    <a:pt x="7032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0" name="Google Shape;2680;p39"/>
            <p:cNvSpPr/>
            <p:nvPr/>
          </p:nvSpPr>
          <p:spPr>
            <a:xfrm>
              <a:off x="694719" y="4302728"/>
              <a:ext cx="75003" cy="112505"/>
            </a:xfrm>
            <a:custGeom>
              <a:avLst/>
              <a:gdLst/>
              <a:ahLst/>
              <a:cxnLst/>
              <a:rect l="l" t="t" r="r" b="b"/>
              <a:pathLst>
                <a:path w="75003" h="112505" extrusionOk="0">
                  <a:moveTo>
                    <a:pt x="0" y="3281"/>
                  </a:moveTo>
                  <a:lnTo>
                    <a:pt x="67972" y="116724"/>
                  </a:lnTo>
                  <a:cubicBezTo>
                    <a:pt x="70316" y="115787"/>
                    <a:pt x="72660" y="114849"/>
                    <a:pt x="75472" y="114380"/>
                  </a:cubicBezTo>
                  <a:lnTo>
                    <a:pt x="7032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1" name="Google Shape;2681;p39"/>
            <p:cNvSpPr/>
            <p:nvPr/>
          </p:nvSpPr>
          <p:spPr>
            <a:xfrm>
              <a:off x="683937" y="4308353"/>
              <a:ext cx="70316" cy="112505"/>
            </a:xfrm>
            <a:custGeom>
              <a:avLst/>
              <a:gdLst/>
              <a:ahLst/>
              <a:cxnLst/>
              <a:rect l="l" t="t" r="r" b="b"/>
              <a:pathLst>
                <a:path w="70315" h="112505" extrusionOk="0">
                  <a:moveTo>
                    <a:pt x="0" y="3281"/>
                  </a:moveTo>
                  <a:lnTo>
                    <a:pt x="67503" y="116255"/>
                  </a:lnTo>
                  <a:cubicBezTo>
                    <a:pt x="69847" y="114849"/>
                    <a:pt x="72191" y="113911"/>
                    <a:pt x="74066" y="112974"/>
                  </a:cubicBezTo>
                  <a:lnTo>
                    <a:pt x="6094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2" name="Google Shape;2682;p39"/>
            <p:cNvSpPr/>
            <p:nvPr/>
          </p:nvSpPr>
          <p:spPr>
            <a:xfrm>
              <a:off x="672687" y="4313978"/>
              <a:ext cx="75003" cy="112505"/>
            </a:xfrm>
            <a:custGeom>
              <a:avLst/>
              <a:gdLst/>
              <a:ahLst/>
              <a:cxnLst/>
              <a:rect l="l" t="t" r="r" b="b"/>
              <a:pathLst>
                <a:path w="75003" h="112505" extrusionOk="0">
                  <a:moveTo>
                    <a:pt x="0" y="2813"/>
                  </a:moveTo>
                  <a:lnTo>
                    <a:pt x="68441" y="116724"/>
                  </a:lnTo>
                  <a:cubicBezTo>
                    <a:pt x="70785" y="115318"/>
                    <a:pt x="72660" y="113912"/>
                    <a:pt x="75003" y="112974"/>
                  </a:cubicBezTo>
                  <a:lnTo>
                    <a:pt x="7500" y="0"/>
                  </a:lnTo>
                  <a:lnTo>
                    <a:pt x="0" y="2813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3" name="Google Shape;2683;p39"/>
            <p:cNvSpPr/>
            <p:nvPr/>
          </p:nvSpPr>
          <p:spPr>
            <a:xfrm>
              <a:off x="661436" y="4319603"/>
              <a:ext cx="75003" cy="117193"/>
            </a:xfrm>
            <a:custGeom>
              <a:avLst/>
              <a:gdLst/>
              <a:ahLst/>
              <a:cxnLst/>
              <a:rect l="l" t="t" r="r" b="b"/>
              <a:pathLst>
                <a:path w="75003" h="117192" extrusionOk="0">
                  <a:moveTo>
                    <a:pt x="0" y="2813"/>
                  </a:moveTo>
                  <a:lnTo>
                    <a:pt x="69378" y="118130"/>
                  </a:lnTo>
                  <a:cubicBezTo>
                    <a:pt x="71253" y="116724"/>
                    <a:pt x="73597" y="115318"/>
                    <a:pt x="75472" y="113911"/>
                  </a:cubicBezTo>
                  <a:lnTo>
                    <a:pt x="7032" y="0"/>
                  </a:lnTo>
                  <a:lnTo>
                    <a:pt x="0" y="2813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4" name="Google Shape;2684;p39"/>
            <p:cNvSpPr/>
            <p:nvPr/>
          </p:nvSpPr>
          <p:spPr>
            <a:xfrm>
              <a:off x="649717" y="4324291"/>
              <a:ext cx="75003" cy="117193"/>
            </a:xfrm>
            <a:custGeom>
              <a:avLst/>
              <a:gdLst/>
              <a:ahLst/>
              <a:cxnLst/>
              <a:rect l="l" t="t" r="r" b="b"/>
              <a:pathLst>
                <a:path w="75003" h="117192" extrusionOk="0">
                  <a:moveTo>
                    <a:pt x="0" y="3281"/>
                  </a:moveTo>
                  <a:lnTo>
                    <a:pt x="70316" y="120943"/>
                  </a:lnTo>
                  <a:lnTo>
                    <a:pt x="76410" y="116255"/>
                  </a:lnTo>
                  <a:lnTo>
                    <a:pt x="6563" y="0"/>
                  </a:lnTo>
                  <a:lnTo>
                    <a:pt x="0" y="3281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5" name="Google Shape;2685;p39"/>
            <p:cNvSpPr/>
            <p:nvPr/>
          </p:nvSpPr>
          <p:spPr>
            <a:xfrm>
              <a:off x="638467" y="4328979"/>
              <a:ext cx="75003" cy="121881"/>
            </a:xfrm>
            <a:custGeom>
              <a:avLst/>
              <a:gdLst/>
              <a:ahLst/>
              <a:cxnLst/>
              <a:rect l="l" t="t" r="r" b="b"/>
              <a:pathLst>
                <a:path w="75003" h="121880" extrusionOk="0">
                  <a:moveTo>
                    <a:pt x="1406" y="2813"/>
                  </a:moveTo>
                  <a:lnTo>
                    <a:pt x="0" y="3750"/>
                  </a:lnTo>
                  <a:lnTo>
                    <a:pt x="71722" y="123756"/>
                  </a:lnTo>
                  <a:cubicBezTo>
                    <a:pt x="73597" y="122349"/>
                    <a:pt x="75472" y="120943"/>
                    <a:pt x="77816" y="119068"/>
                  </a:cubicBezTo>
                  <a:lnTo>
                    <a:pt x="6563" y="0"/>
                  </a:lnTo>
                  <a:lnTo>
                    <a:pt x="6563" y="0"/>
                  </a:lnTo>
                  <a:cubicBezTo>
                    <a:pt x="4688" y="938"/>
                    <a:pt x="3281" y="1875"/>
                    <a:pt x="1406" y="2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6" name="Google Shape;2686;p39"/>
            <p:cNvSpPr/>
            <p:nvPr/>
          </p:nvSpPr>
          <p:spPr>
            <a:xfrm>
              <a:off x="629560" y="4336010"/>
              <a:ext cx="75003" cy="121881"/>
            </a:xfrm>
            <a:custGeom>
              <a:avLst/>
              <a:gdLst/>
              <a:ahLst/>
              <a:cxnLst/>
              <a:rect l="l" t="t" r="r" b="b"/>
              <a:pathLst>
                <a:path w="75003" h="121880" extrusionOk="0">
                  <a:moveTo>
                    <a:pt x="5156" y="0"/>
                  </a:moveTo>
                  <a:cubicBezTo>
                    <a:pt x="3281" y="1875"/>
                    <a:pt x="1406" y="3750"/>
                    <a:pt x="0" y="5625"/>
                  </a:cubicBezTo>
                  <a:lnTo>
                    <a:pt x="69378" y="121412"/>
                  </a:lnTo>
                  <a:lnTo>
                    <a:pt x="73597" y="122818"/>
                  </a:lnTo>
                  <a:lnTo>
                    <a:pt x="73597" y="122818"/>
                  </a:lnTo>
                  <a:lnTo>
                    <a:pt x="76878" y="120005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7" name="Google Shape;2687;p39"/>
            <p:cNvSpPr/>
            <p:nvPr/>
          </p:nvSpPr>
          <p:spPr>
            <a:xfrm>
              <a:off x="621591" y="4345855"/>
              <a:ext cx="70316" cy="107817"/>
            </a:xfrm>
            <a:custGeom>
              <a:avLst/>
              <a:gdLst/>
              <a:ahLst/>
              <a:cxnLst/>
              <a:rect l="l" t="t" r="r" b="b"/>
              <a:pathLst>
                <a:path w="70315" h="107817" extrusionOk="0">
                  <a:moveTo>
                    <a:pt x="4688" y="0"/>
                  </a:moveTo>
                  <a:cubicBezTo>
                    <a:pt x="2813" y="2344"/>
                    <a:pt x="938" y="4688"/>
                    <a:pt x="0" y="6094"/>
                  </a:cubicBezTo>
                  <a:lnTo>
                    <a:pt x="59065" y="104536"/>
                  </a:lnTo>
                  <a:lnTo>
                    <a:pt x="70316" y="108755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8" name="Google Shape;2688;p39"/>
            <p:cNvSpPr/>
            <p:nvPr/>
          </p:nvSpPr>
          <p:spPr>
            <a:xfrm>
              <a:off x="618309" y="4356636"/>
              <a:ext cx="51565" cy="89067"/>
            </a:xfrm>
            <a:custGeom>
              <a:avLst/>
              <a:gdLst/>
              <a:ahLst/>
              <a:cxnLst/>
              <a:rect l="l" t="t" r="r" b="b"/>
              <a:pathLst>
                <a:path w="51564" h="89066" extrusionOk="0">
                  <a:moveTo>
                    <a:pt x="0" y="0"/>
                  </a:moveTo>
                  <a:lnTo>
                    <a:pt x="0" y="0"/>
                  </a:lnTo>
                  <a:lnTo>
                    <a:pt x="3281" y="19688"/>
                  </a:lnTo>
                  <a:lnTo>
                    <a:pt x="44065" y="87660"/>
                  </a:lnTo>
                  <a:lnTo>
                    <a:pt x="55315" y="91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9" name="Google Shape;2689;p39"/>
            <p:cNvSpPr/>
            <p:nvPr/>
          </p:nvSpPr>
          <p:spPr>
            <a:xfrm>
              <a:off x="623466" y="4389450"/>
              <a:ext cx="28126" cy="51565"/>
            </a:xfrm>
            <a:custGeom>
              <a:avLst/>
              <a:gdLst/>
              <a:ahLst/>
              <a:cxnLst/>
              <a:rect l="l" t="t" r="r" b="b"/>
              <a:pathLst>
                <a:path w="28126" h="51564" extrusionOk="0">
                  <a:moveTo>
                    <a:pt x="0" y="0"/>
                  </a:moveTo>
                  <a:lnTo>
                    <a:pt x="3750" y="20157"/>
                  </a:lnTo>
                  <a:lnTo>
                    <a:pt x="19688" y="47346"/>
                  </a:lnTo>
                  <a:lnTo>
                    <a:pt x="30939" y="51565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0" name="Google Shape;2690;p39"/>
            <p:cNvSpPr/>
            <p:nvPr/>
          </p:nvSpPr>
          <p:spPr>
            <a:xfrm>
              <a:off x="629091" y="4423202"/>
              <a:ext cx="4688" cy="9375"/>
            </a:xfrm>
            <a:custGeom>
              <a:avLst/>
              <a:gdLst/>
              <a:ahLst/>
              <a:cxnLst/>
              <a:rect l="l" t="t" r="r" b="b"/>
              <a:pathLst>
                <a:path w="4687" h="9375" extrusionOk="0">
                  <a:moveTo>
                    <a:pt x="0" y="0"/>
                  </a:moveTo>
                  <a:lnTo>
                    <a:pt x="1875" y="9375"/>
                  </a:lnTo>
                  <a:lnTo>
                    <a:pt x="7032" y="11250"/>
                  </a:ln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1" name="Google Shape;2691;p39"/>
            <p:cNvSpPr/>
            <p:nvPr/>
          </p:nvSpPr>
          <p:spPr>
            <a:xfrm>
              <a:off x="640342" y="4246475"/>
              <a:ext cx="210947" cy="159382"/>
            </a:xfrm>
            <a:custGeom>
              <a:avLst/>
              <a:gdLst/>
              <a:ahLst/>
              <a:cxnLst/>
              <a:rect l="l" t="t" r="r" b="b"/>
              <a:pathLst>
                <a:path w="210947" h="159382" extrusionOk="0">
                  <a:moveTo>
                    <a:pt x="0" y="85316"/>
                  </a:moveTo>
                  <a:cubicBezTo>
                    <a:pt x="3750" y="96567"/>
                    <a:pt x="7500" y="106880"/>
                    <a:pt x="7500" y="106880"/>
                  </a:cubicBezTo>
                  <a:lnTo>
                    <a:pt x="34220" y="162195"/>
                  </a:lnTo>
                  <a:lnTo>
                    <a:pt x="92817" y="136881"/>
                  </a:lnTo>
                  <a:cubicBezTo>
                    <a:pt x="96098" y="127506"/>
                    <a:pt x="97973" y="117662"/>
                    <a:pt x="97973" y="107817"/>
                  </a:cubicBezTo>
                  <a:cubicBezTo>
                    <a:pt x="97036" y="96567"/>
                    <a:pt x="102661" y="80629"/>
                    <a:pt x="130787" y="70784"/>
                  </a:cubicBezTo>
                  <a:cubicBezTo>
                    <a:pt x="132662" y="70316"/>
                    <a:pt x="134069" y="69847"/>
                    <a:pt x="135944" y="68909"/>
                  </a:cubicBezTo>
                  <a:cubicBezTo>
                    <a:pt x="139225" y="67972"/>
                    <a:pt x="142506" y="67034"/>
                    <a:pt x="145319" y="65159"/>
                  </a:cubicBezTo>
                  <a:cubicBezTo>
                    <a:pt x="158913" y="59065"/>
                    <a:pt x="169695" y="47815"/>
                    <a:pt x="174852" y="33752"/>
                  </a:cubicBezTo>
                  <a:lnTo>
                    <a:pt x="175320" y="32345"/>
                  </a:lnTo>
                  <a:lnTo>
                    <a:pt x="213760" y="4688"/>
                  </a:lnTo>
                  <a:cubicBezTo>
                    <a:pt x="213291" y="4219"/>
                    <a:pt x="213291" y="3281"/>
                    <a:pt x="212822" y="2813"/>
                  </a:cubicBezTo>
                  <a:cubicBezTo>
                    <a:pt x="206728" y="1875"/>
                    <a:pt x="202040" y="469"/>
                    <a:pt x="202040" y="469"/>
                  </a:cubicBezTo>
                  <a:lnTo>
                    <a:pt x="184227" y="0"/>
                  </a:lnTo>
                  <a:lnTo>
                    <a:pt x="133600" y="37033"/>
                  </a:lnTo>
                  <a:lnTo>
                    <a:pt x="126568" y="22501"/>
                  </a:lnTo>
                  <a:cubicBezTo>
                    <a:pt x="126568" y="22501"/>
                    <a:pt x="14532" y="79222"/>
                    <a:pt x="4688" y="81566"/>
                  </a:cubicBezTo>
                  <a:cubicBezTo>
                    <a:pt x="2813" y="83441"/>
                    <a:pt x="1406" y="84379"/>
                    <a:pt x="0" y="8531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2" name="Google Shape;2692;p39"/>
            <p:cNvSpPr/>
            <p:nvPr/>
          </p:nvSpPr>
          <p:spPr>
            <a:xfrm>
              <a:off x="632652" y="4189729"/>
              <a:ext cx="220323" cy="215635"/>
            </a:xfrm>
            <a:custGeom>
              <a:avLst/>
              <a:gdLst/>
              <a:ahLst/>
              <a:cxnLst/>
              <a:rect l="l" t="t" r="r" b="b"/>
              <a:pathLst>
                <a:path w="220322" h="215634" extrusionOk="0">
                  <a:moveTo>
                    <a:pt x="101444" y="24870"/>
                  </a:moveTo>
                  <a:cubicBezTo>
                    <a:pt x="98162" y="36120"/>
                    <a:pt x="91131" y="46433"/>
                    <a:pt x="81287" y="53465"/>
                  </a:cubicBezTo>
                  <a:cubicBezTo>
                    <a:pt x="64880" y="65184"/>
                    <a:pt x="67223" y="71747"/>
                    <a:pt x="67223" y="71747"/>
                  </a:cubicBezTo>
                  <a:lnTo>
                    <a:pt x="18940" y="101280"/>
                  </a:lnTo>
                  <a:cubicBezTo>
                    <a:pt x="18940" y="101280"/>
                    <a:pt x="10502" y="112530"/>
                    <a:pt x="2064" y="110655"/>
                  </a:cubicBezTo>
                  <a:cubicBezTo>
                    <a:pt x="-6374" y="108780"/>
                    <a:pt x="13783" y="162220"/>
                    <a:pt x="13783" y="162220"/>
                  </a:cubicBezTo>
                  <a:lnTo>
                    <a:pt x="40504" y="217535"/>
                  </a:lnTo>
                  <a:lnTo>
                    <a:pt x="99100" y="192221"/>
                  </a:lnTo>
                  <a:cubicBezTo>
                    <a:pt x="102381" y="182846"/>
                    <a:pt x="104256" y="173002"/>
                    <a:pt x="104256" y="163157"/>
                  </a:cubicBezTo>
                  <a:cubicBezTo>
                    <a:pt x="103319" y="151438"/>
                    <a:pt x="109413" y="134094"/>
                    <a:pt x="142227" y="124249"/>
                  </a:cubicBezTo>
                  <a:cubicBezTo>
                    <a:pt x="160040" y="120030"/>
                    <a:pt x="174572" y="106905"/>
                    <a:pt x="181135" y="89560"/>
                  </a:cubicBezTo>
                  <a:cubicBezTo>
                    <a:pt x="181135" y="88623"/>
                    <a:pt x="181604" y="88154"/>
                    <a:pt x="181604" y="88154"/>
                  </a:cubicBezTo>
                  <a:lnTo>
                    <a:pt x="220512" y="60497"/>
                  </a:lnTo>
                  <a:cubicBezTo>
                    <a:pt x="217699" y="54871"/>
                    <a:pt x="212074" y="51121"/>
                    <a:pt x="205980" y="49715"/>
                  </a:cubicBezTo>
                  <a:cubicBezTo>
                    <a:pt x="204105" y="49246"/>
                    <a:pt x="201761" y="48777"/>
                    <a:pt x="199886" y="48308"/>
                  </a:cubicBezTo>
                  <a:cubicBezTo>
                    <a:pt x="194260" y="46433"/>
                    <a:pt x="191448" y="43621"/>
                    <a:pt x="191448" y="38464"/>
                  </a:cubicBezTo>
                  <a:cubicBezTo>
                    <a:pt x="191448" y="31433"/>
                    <a:pt x="190979" y="963"/>
                    <a:pt x="177853" y="25"/>
                  </a:cubicBezTo>
                  <a:cubicBezTo>
                    <a:pt x="164728" y="-912"/>
                    <a:pt x="101444" y="24870"/>
                    <a:pt x="101444" y="24870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3" name="Google Shape;2693;p39"/>
            <p:cNvSpPr/>
            <p:nvPr/>
          </p:nvSpPr>
          <p:spPr>
            <a:xfrm>
              <a:off x="807693" y="4237568"/>
              <a:ext cx="42189" cy="37502"/>
            </a:xfrm>
            <a:custGeom>
              <a:avLst/>
              <a:gdLst/>
              <a:ahLst/>
              <a:cxnLst/>
              <a:rect l="l" t="t" r="r" b="b"/>
              <a:pathLst>
                <a:path w="42189" h="37501" extrusionOk="0">
                  <a:moveTo>
                    <a:pt x="24376" y="0"/>
                  </a:moveTo>
                  <a:lnTo>
                    <a:pt x="0" y="22032"/>
                  </a:lnTo>
                  <a:lnTo>
                    <a:pt x="6563" y="41252"/>
                  </a:lnTo>
                  <a:cubicBezTo>
                    <a:pt x="6563" y="40314"/>
                    <a:pt x="7032" y="39846"/>
                    <a:pt x="7032" y="39846"/>
                  </a:cubicBezTo>
                  <a:lnTo>
                    <a:pt x="45940" y="12188"/>
                  </a:lnTo>
                  <a:cubicBezTo>
                    <a:pt x="43127" y="6563"/>
                    <a:pt x="37502" y="2813"/>
                    <a:pt x="31408" y="1406"/>
                  </a:cubicBezTo>
                  <a:cubicBezTo>
                    <a:pt x="28595" y="1406"/>
                    <a:pt x="26251" y="938"/>
                    <a:pt x="24376" y="0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4" name="Google Shape;2694;p39"/>
            <p:cNvSpPr/>
            <p:nvPr/>
          </p:nvSpPr>
          <p:spPr>
            <a:xfrm>
              <a:off x="807693" y="4237568"/>
              <a:ext cx="42189" cy="37502"/>
            </a:xfrm>
            <a:custGeom>
              <a:avLst/>
              <a:gdLst/>
              <a:ahLst/>
              <a:cxnLst/>
              <a:rect l="l" t="t" r="r" b="b"/>
              <a:pathLst>
                <a:path w="42189" h="37501" extrusionOk="0">
                  <a:moveTo>
                    <a:pt x="24376" y="0"/>
                  </a:moveTo>
                  <a:lnTo>
                    <a:pt x="0" y="22032"/>
                  </a:lnTo>
                  <a:lnTo>
                    <a:pt x="6563" y="41252"/>
                  </a:lnTo>
                  <a:cubicBezTo>
                    <a:pt x="6563" y="40314"/>
                    <a:pt x="7032" y="39846"/>
                    <a:pt x="7032" y="39846"/>
                  </a:cubicBezTo>
                  <a:lnTo>
                    <a:pt x="45940" y="12188"/>
                  </a:lnTo>
                  <a:cubicBezTo>
                    <a:pt x="43127" y="6563"/>
                    <a:pt x="37502" y="2813"/>
                    <a:pt x="31408" y="1406"/>
                  </a:cubicBezTo>
                  <a:cubicBezTo>
                    <a:pt x="28595" y="1406"/>
                    <a:pt x="26251" y="938"/>
                    <a:pt x="24376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5" name="Google Shape;2695;p39"/>
            <p:cNvSpPr/>
            <p:nvPr/>
          </p:nvSpPr>
          <p:spPr>
            <a:xfrm>
              <a:off x="815662" y="4076780"/>
              <a:ext cx="18751" cy="51565"/>
            </a:xfrm>
            <a:custGeom>
              <a:avLst/>
              <a:gdLst/>
              <a:ahLst/>
              <a:cxnLst/>
              <a:rect l="l" t="t" r="r" b="b"/>
              <a:pathLst>
                <a:path w="18750" h="51564" extrusionOk="0">
                  <a:moveTo>
                    <a:pt x="8907" y="0"/>
                  </a:moveTo>
                  <a:lnTo>
                    <a:pt x="0" y="5156"/>
                  </a:lnTo>
                  <a:lnTo>
                    <a:pt x="11719" y="48283"/>
                  </a:lnTo>
                  <a:cubicBezTo>
                    <a:pt x="11719" y="48283"/>
                    <a:pt x="15469" y="50627"/>
                    <a:pt x="21095" y="54377"/>
                  </a:cubicBezTo>
                  <a:cubicBezTo>
                    <a:pt x="20157" y="49690"/>
                    <a:pt x="15938" y="27657"/>
                    <a:pt x="14532" y="15469"/>
                  </a:cubicBezTo>
                  <a:cubicBezTo>
                    <a:pt x="14063" y="11250"/>
                    <a:pt x="14063" y="7969"/>
                    <a:pt x="14532" y="7500"/>
                  </a:cubicBezTo>
                  <a:cubicBezTo>
                    <a:pt x="15001" y="7032"/>
                    <a:pt x="15469" y="7500"/>
                    <a:pt x="16407" y="7969"/>
                  </a:cubicBezTo>
                  <a:cubicBezTo>
                    <a:pt x="12188" y="2813"/>
                    <a:pt x="8907" y="0"/>
                    <a:pt x="8907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6" name="Google Shape;2696;p39"/>
            <p:cNvSpPr/>
            <p:nvPr/>
          </p:nvSpPr>
          <p:spPr>
            <a:xfrm>
              <a:off x="733626" y="4037196"/>
              <a:ext cx="112505" cy="173445"/>
            </a:xfrm>
            <a:custGeom>
              <a:avLst/>
              <a:gdLst/>
              <a:ahLst/>
              <a:cxnLst/>
              <a:rect l="l" t="t" r="r" b="b"/>
              <a:pathLst>
                <a:path w="112505" h="173445" extrusionOk="0">
                  <a:moveTo>
                    <a:pt x="9845" y="18021"/>
                  </a:moveTo>
                  <a:cubicBezTo>
                    <a:pt x="9845" y="18021"/>
                    <a:pt x="-5156" y="79430"/>
                    <a:pt x="1876" y="110369"/>
                  </a:cubicBezTo>
                  <a:cubicBezTo>
                    <a:pt x="1876" y="110369"/>
                    <a:pt x="7501" y="155840"/>
                    <a:pt x="470" y="177403"/>
                  </a:cubicBezTo>
                  <a:lnTo>
                    <a:pt x="74535" y="165684"/>
                  </a:lnTo>
                  <a:lnTo>
                    <a:pt x="77348" y="152090"/>
                  </a:lnTo>
                  <a:cubicBezTo>
                    <a:pt x="77348" y="152090"/>
                    <a:pt x="64223" y="142714"/>
                    <a:pt x="61879" y="130995"/>
                  </a:cubicBezTo>
                  <a:cubicBezTo>
                    <a:pt x="59535" y="119276"/>
                    <a:pt x="56253" y="106619"/>
                    <a:pt x="56253" y="106619"/>
                  </a:cubicBezTo>
                  <a:cubicBezTo>
                    <a:pt x="55785" y="95368"/>
                    <a:pt x="53910" y="84586"/>
                    <a:pt x="51566" y="73805"/>
                  </a:cubicBezTo>
                  <a:cubicBezTo>
                    <a:pt x="48753" y="65835"/>
                    <a:pt x="60472" y="64429"/>
                    <a:pt x="68910" y="70055"/>
                  </a:cubicBezTo>
                  <a:cubicBezTo>
                    <a:pt x="69848" y="70523"/>
                    <a:pt x="71254" y="71461"/>
                    <a:pt x="72192" y="72398"/>
                  </a:cubicBezTo>
                  <a:cubicBezTo>
                    <a:pt x="69379" y="77086"/>
                    <a:pt x="70317" y="83180"/>
                    <a:pt x="75004" y="86462"/>
                  </a:cubicBezTo>
                  <a:cubicBezTo>
                    <a:pt x="78286" y="88805"/>
                    <a:pt x="81567" y="90212"/>
                    <a:pt x="85317" y="91149"/>
                  </a:cubicBezTo>
                  <a:lnTo>
                    <a:pt x="85317" y="91149"/>
                  </a:lnTo>
                  <a:cubicBezTo>
                    <a:pt x="90942" y="92555"/>
                    <a:pt x="96568" y="93493"/>
                    <a:pt x="101724" y="93962"/>
                  </a:cubicBezTo>
                  <a:cubicBezTo>
                    <a:pt x="101724" y="93962"/>
                    <a:pt x="96568" y="67711"/>
                    <a:pt x="95161" y="54116"/>
                  </a:cubicBezTo>
                  <a:cubicBezTo>
                    <a:pt x="94693" y="49897"/>
                    <a:pt x="94693" y="46616"/>
                    <a:pt x="95161" y="46147"/>
                  </a:cubicBezTo>
                  <a:cubicBezTo>
                    <a:pt x="97505" y="44741"/>
                    <a:pt x="115787" y="62554"/>
                    <a:pt x="115787" y="62554"/>
                  </a:cubicBezTo>
                  <a:cubicBezTo>
                    <a:pt x="115787" y="62554"/>
                    <a:pt x="116725" y="40053"/>
                    <a:pt x="106881" y="35365"/>
                  </a:cubicBezTo>
                  <a:cubicBezTo>
                    <a:pt x="106881" y="35365"/>
                    <a:pt x="105474" y="41928"/>
                    <a:pt x="99849" y="39584"/>
                  </a:cubicBezTo>
                  <a:cubicBezTo>
                    <a:pt x="94224" y="37241"/>
                    <a:pt x="37034" y="5364"/>
                    <a:pt x="37034" y="5364"/>
                  </a:cubicBezTo>
                  <a:cubicBezTo>
                    <a:pt x="37034" y="5364"/>
                    <a:pt x="15002" y="-12918"/>
                    <a:pt x="9845" y="18021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7" name="Google Shape;2697;p39"/>
            <p:cNvSpPr/>
            <p:nvPr/>
          </p:nvSpPr>
          <p:spPr>
            <a:xfrm>
              <a:off x="794567" y="4080530"/>
              <a:ext cx="37502" cy="46877"/>
            </a:xfrm>
            <a:custGeom>
              <a:avLst/>
              <a:gdLst/>
              <a:ahLst/>
              <a:cxnLst/>
              <a:rect l="l" t="t" r="r" b="b"/>
              <a:pathLst>
                <a:path w="37501" h="46877" extrusionOk="0">
                  <a:moveTo>
                    <a:pt x="0" y="0"/>
                  </a:moveTo>
                  <a:lnTo>
                    <a:pt x="7500" y="27189"/>
                  </a:lnTo>
                  <a:cubicBezTo>
                    <a:pt x="8438" y="27657"/>
                    <a:pt x="9844" y="28595"/>
                    <a:pt x="10782" y="29533"/>
                  </a:cubicBezTo>
                  <a:cubicBezTo>
                    <a:pt x="7969" y="34220"/>
                    <a:pt x="8907" y="40314"/>
                    <a:pt x="13594" y="43596"/>
                  </a:cubicBezTo>
                  <a:cubicBezTo>
                    <a:pt x="16876" y="45940"/>
                    <a:pt x="20157" y="47346"/>
                    <a:pt x="23907" y="48283"/>
                  </a:cubicBezTo>
                  <a:lnTo>
                    <a:pt x="23907" y="48283"/>
                  </a:lnTo>
                  <a:cubicBezTo>
                    <a:pt x="28595" y="49221"/>
                    <a:pt x="33283" y="50159"/>
                    <a:pt x="37971" y="50627"/>
                  </a:cubicBezTo>
                  <a:cubicBezTo>
                    <a:pt x="37971" y="50627"/>
                    <a:pt x="32814" y="24376"/>
                    <a:pt x="30939" y="107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8" name="Google Shape;2698;p39"/>
            <p:cNvSpPr/>
            <p:nvPr/>
          </p:nvSpPr>
          <p:spPr>
            <a:xfrm>
              <a:off x="797380" y="4080999"/>
              <a:ext cx="37502" cy="46877"/>
            </a:xfrm>
            <a:custGeom>
              <a:avLst/>
              <a:gdLst/>
              <a:ahLst/>
              <a:cxnLst/>
              <a:rect l="l" t="t" r="r" b="b"/>
              <a:pathLst>
                <a:path w="37501" h="46877" extrusionOk="0">
                  <a:moveTo>
                    <a:pt x="0" y="0"/>
                  </a:moveTo>
                  <a:lnTo>
                    <a:pt x="7969" y="28595"/>
                  </a:lnTo>
                  <a:cubicBezTo>
                    <a:pt x="5156" y="33283"/>
                    <a:pt x="6094" y="39377"/>
                    <a:pt x="10782" y="42658"/>
                  </a:cubicBezTo>
                  <a:cubicBezTo>
                    <a:pt x="18751" y="48752"/>
                    <a:pt x="37970" y="50158"/>
                    <a:pt x="37970" y="50158"/>
                  </a:cubicBezTo>
                  <a:cubicBezTo>
                    <a:pt x="37970" y="50158"/>
                    <a:pt x="32814" y="23907"/>
                    <a:pt x="31408" y="103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9" name="Google Shape;2699;p39"/>
            <p:cNvSpPr/>
            <p:nvPr/>
          </p:nvSpPr>
          <p:spPr>
            <a:xfrm>
              <a:off x="797849" y="4080530"/>
              <a:ext cx="37502" cy="46877"/>
            </a:xfrm>
            <a:custGeom>
              <a:avLst/>
              <a:gdLst/>
              <a:ahLst/>
              <a:cxnLst/>
              <a:rect l="l" t="t" r="r" b="b"/>
              <a:pathLst>
                <a:path w="37501" h="46877" extrusionOk="0">
                  <a:moveTo>
                    <a:pt x="0" y="0"/>
                  </a:moveTo>
                  <a:lnTo>
                    <a:pt x="7969" y="28595"/>
                  </a:lnTo>
                  <a:cubicBezTo>
                    <a:pt x="5157" y="33283"/>
                    <a:pt x="6094" y="39377"/>
                    <a:pt x="10782" y="43127"/>
                  </a:cubicBezTo>
                  <a:cubicBezTo>
                    <a:pt x="18751" y="49221"/>
                    <a:pt x="37971" y="50627"/>
                    <a:pt x="37971" y="50627"/>
                  </a:cubicBezTo>
                  <a:cubicBezTo>
                    <a:pt x="37971" y="50627"/>
                    <a:pt x="32814" y="24376"/>
                    <a:pt x="30939" y="107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0" name="Google Shape;2700;p39"/>
            <p:cNvSpPr/>
            <p:nvPr/>
          </p:nvSpPr>
          <p:spPr>
            <a:xfrm>
              <a:off x="555494" y="4730247"/>
              <a:ext cx="56253" cy="79691"/>
            </a:xfrm>
            <a:custGeom>
              <a:avLst/>
              <a:gdLst/>
              <a:ahLst/>
              <a:cxnLst/>
              <a:rect l="l" t="t" r="r" b="b"/>
              <a:pathLst>
                <a:path w="56252" h="79691" extrusionOk="0">
                  <a:moveTo>
                    <a:pt x="59534" y="30470"/>
                  </a:moveTo>
                  <a:lnTo>
                    <a:pt x="5625" y="0"/>
                  </a:lnTo>
                  <a:cubicBezTo>
                    <a:pt x="5625" y="0"/>
                    <a:pt x="3750" y="24845"/>
                    <a:pt x="0" y="49221"/>
                  </a:cubicBezTo>
                  <a:cubicBezTo>
                    <a:pt x="18282" y="60940"/>
                    <a:pt x="35627" y="72191"/>
                    <a:pt x="50159" y="80160"/>
                  </a:cubicBezTo>
                  <a:cubicBezTo>
                    <a:pt x="48752" y="62347"/>
                    <a:pt x="59534" y="30470"/>
                    <a:pt x="59534" y="3047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1" name="Google Shape;2701;p39"/>
            <p:cNvSpPr/>
            <p:nvPr/>
          </p:nvSpPr>
          <p:spPr>
            <a:xfrm>
              <a:off x="285013" y="4582115"/>
              <a:ext cx="93754" cy="75003"/>
            </a:xfrm>
            <a:custGeom>
              <a:avLst/>
              <a:gdLst/>
              <a:ahLst/>
              <a:cxnLst/>
              <a:rect l="l" t="t" r="r" b="b"/>
              <a:pathLst>
                <a:path w="93754" h="75003" extrusionOk="0">
                  <a:moveTo>
                    <a:pt x="0" y="28126"/>
                  </a:moveTo>
                  <a:cubicBezTo>
                    <a:pt x="6094" y="38908"/>
                    <a:pt x="13594" y="48752"/>
                    <a:pt x="22501" y="57659"/>
                  </a:cubicBezTo>
                  <a:cubicBezTo>
                    <a:pt x="22501" y="57659"/>
                    <a:pt x="28126" y="65159"/>
                    <a:pt x="37502" y="75941"/>
                  </a:cubicBezTo>
                  <a:cubicBezTo>
                    <a:pt x="41721" y="73597"/>
                    <a:pt x="46408" y="71253"/>
                    <a:pt x="52034" y="68909"/>
                  </a:cubicBezTo>
                  <a:cubicBezTo>
                    <a:pt x="67503" y="60940"/>
                    <a:pt x="82504" y="52034"/>
                    <a:pt x="97036" y="42189"/>
                  </a:cubicBezTo>
                  <a:lnTo>
                    <a:pt x="68909" y="0"/>
                  </a:lnTo>
                  <a:lnTo>
                    <a:pt x="17345" y="21095"/>
                  </a:lnTo>
                  <a:cubicBezTo>
                    <a:pt x="10782" y="22032"/>
                    <a:pt x="5156" y="24376"/>
                    <a:pt x="0" y="28126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2" name="Google Shape;2702;p39"/>
            <p:cNvSpPr/>
            <p:nvPr/>
          </p:nvSpPr>
          <p:spPr>
            <a:xfrm>
              <a:off x="293350" y="4355699"/>
              <a:ext cx="426582" cy="468771"/>
            </a:xfrm>
            <a:custGeom>
              <a:avLst/>
              <a:gdLst/>
              <a:ahLst/>
              <a:cxnLst/>
              <a:rect l="l" t="t" r="r" b="b"/>
              <a:pathLst>
                <a:path w="426581" h="468771" extrusionOk="0">
                  <a:moveTo>
                    <a:pt x="164171" y="82504"/>
                  </a:moveTo>
                  <a:cubicBezTo>
                    <a:pt x="154327" y="97504"/>
                    <a:pt x="107450" y="148132"/>
                    <a:pt x="107450" y="148132"/>
                  </a:cubicBezTo>
                  <a:cubicBezTo>
                    <a:pt x="99480" y="158445"/>
                    <a:pt x="92449" y="168758"/>
                    <a:pt x="86355" y="180008"/>
                  </a:cubicBezTo>
                  <a:cubicBezTo>
                    <a:pt x="77917" y="195478"/>
                    <a:pt x="52603" y="214697"/>
                    <a:pt x="33384" y="232042"/>
                  </a:cubicBezTo>
                  <a:cubicBezTo>
                    <a:pt x="14164" y="249386"/>
                    <a:pt x="14164" y="237667"/>
                    <a:pt x="2445" y="244230"/>
                  </a:cubicBezTo>
                  <a:cubicBezTo>
                    <a:pt x="-9275" y="250793"/>
                    <a:pt x="24946" y="286888"/>
                    <a:pt x="24946" y="286888"/>
                  </a:cubicBezTo>
                  <a:cubicBezTo>
                    <a:pt x="24946" y="286888"/>
                    <a:pt x="82605" y="366579"/>
                    <a:pt x="147764" y="369861"/>
                  </a:cubicBezTo>
                  <a:cubicBezTo>
                    <a:pt x="212923" y="373142"/>
                    <a:pt x="308552" y="459396"/>
                    <a:pt x="348398" y="467834"/>
                  </a:cubicBezTo>
                  <a:cubicBezTo>
                    <a:pt x="388244" y="476272"/>
                    <a:pt x="363399" y="453771"/>
                    <a:pt x="380274" y="447677"/>
                  </a:cubicBezTo>
                  <a:cubicBezTo>
                    <a:pt x="397150" y="441582"/>
                    <a:pt x="405588" y="423300"/>
                    <a:pt x="405588" y="423300"/>
                  </a:cubicBezTo>
                  <a:cubicBezTo>
                    <a:pt x="405588" y="423300"/>
                    <a:pt x="399494" y="377830"/>
                    <a:pt x="404651" y="367985"/>
                  </a:cubicBezTo>
                  <a:cubicBezTo>
                    <a:pt x="409807" y="358141"/>
                    <a:pt x="415432" y="316889"/>
                    <a:pt x="415432" y="316889"/>
                  </a:cubicBezTo>
                  <a:cubicBezTo>
                    <a:pt x="415432" y="316889"/>
                    <a:pt x="415432" y="280794"/>
                    <a:pt x="418245" y="274700"/>
                  </a:cubicBezTo>
                  <a:cubicBezTo>
                    <a:pt x="421058" y="268606"/>
                    <a:pt x="419651" y="226416"/>
                    <a:pt x="417776" y="214228"/>
                  </a:cubicBezTo>
                  <a:cubicBezTo>
                    <a:pt x="415901" y="202040"/>
                    <a:pt x="426683" y="184227"/>
                    <a:pt x="426683" y="184227"/>
                  </a:cubicBezTo>
                  <a:cubicBezTo>
                    <a:pt x="426683" y="184227"/>
                    <a:pt x="422933" y="177664"/>
                    <a:pt x="428089" y="163132"/>
                  </a:cubicBezTo>
                  <a:cubicBezTo>
                    <a:pt x="433246" y="148600"/>
                    <a:pt x="423401" y="102661"/>
                    <a:pt x="423401" y="102661"/>
                  </a:cubicBezTo>
                  <a:cubicBezTo>
                    <a:pt x="339023" y="53440"/>
                    <a:pt x="324959" y="0"/>
                    <a:pt x="324959" y="0"/>
                  </a:cubicBezTo>
                  <a:lnTo>
                    <a:pt x="314178" y="3281"/>
                  </a:lnTo>
                  <a:cubicBezTo>
                    <a:pt x="247143" y="-12188"/>
                    <a:pt x="173546" y="67503"/>
                    <a:pt x="164171" y="82504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3" name="Google Shape;2703;p39"/>
            <p:cNvSpPr/>
            <p:nvPr/>
          </p:nvSpPr>
          <p:spPr>
            <a:xfrm>
              <a:off x="607528" y="4356636"/>
              <a:ext cx="107817" cy="98442"/>
            </a:xfrm>
            <a:custGeom>
              <a:avLst/>
              <a:gdLst/>
              <a:ahLst/>
              <a:cxnLst/>
              <a:rect l="l" t="t" r="r" b="b"/>
              <a:pathLst>
                <a:path w="107817" h="98441" extrusionOk="0">
                  <a:moveTo>
                    <a:pt x="0" y="3281"/>
                  </a:moveTo>
                  <a:cubicBezTo>
                    <a:pt x="0" y="3281"/>
                    <a:pt x="6563" y="75003"/>
                    <a:pt x="109224" y="102661"/>
                  </a:cubicBezTo>
                  <a:cubicBezTo>
                    <a:pt x="24845" y="53440"/>
                    <a:pt x="10313" y="0"/>
                    <a:pt x="10313" y="0"/>
                  </a:cubicBezTo>
                  <a:lnTo>
                    <a:pt x="0" y="3281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4" name="Google Shape;2704;p39"/>
            <p:cNvSpPr/>
            <p:nvPr/>
          </p:nvSpPr>
          <p:spPr>
            <a:xfrm>
              <a:off x="532027" y="4483205"/>
              <a:ext cx="84379" cy="140631"/>
            </a:xfrm>
            <a:custGeom>
              <a:avLst/>
              <a:gdLst/>
              <a:ahLst/>
              <a:cxnLst/>
              <a:rect l="l" t="t" r="r" b="b"/>
              <a:pathLst>
                <a:path w="84378" h="140631" extrusionOk="0">
                  <a:moveTo>
                    <a:pt x="86751" y="0"/>
                  </a:moveTo>
                  <a:cubicBezTo>
                    <a:pt x="86751" y="0"/>
                    <a:pt x="1903" y="136881"/>
                    <a:pt x="28" y="143913"/>
                  </a:cubicBezTo>
                  <a:cubicBezTo>
                    <a:pt x="-1847" y="150944"/>
                    <a:pt x="90032" y="3750"/>
                    <a:pt x="86751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5" name="Google Shape;2705;p39"/>
            <p:cNvSpPr/>
            <p:nvPr/>
          </p:nvSpPr>
          <p:spPr>
            <a:xfrm>
              <a:off x="533462" y="4440078"/>
              <a:ext cx="75003" cy="98442"/>
            </a:xfrm>
            <a:custGeom>
              <a:avLst/>
              <a:gdLst/>
              <a:ahLst/>
              <a:cxnLst/>
              <a:rect l="l" t="t" r="r" b="b"/>
              <a:pathLst>
                <a:path w="75003" h="98441" extrusionOk="0">
                  <a:moveTo>
                    <a:pt x="77816" y="0"/>
                  </a:moveTo>
                  <a:cubicBezTo>
                    <a:pt x="77816" y="0"/>
                    <a:pt x="12657" y="97504"/>
                    <a:pt x="0" y="101723"/>
                  </a:cubicBezTo>
                  <a:cubicBezTo>
                    <a:pt x="0" y="101723"/>
                    <a:pt x="62347" y="7500"/>
                    <a:pt x="77816" y="0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6" name="Google Shape;2706;p39"/>
            <p:cNvSpPr/>
            <p:nvPr/>
          </p:nvSpPr>
          <p:spPr>
            <a:xfrm>
              <a:off x="489866" y="4417108"/>
              <a:ext cx="79691" cy="28126"/>
            </a:xfrm>
            <a:custGeom>
              <a:avLst/>
              <a:gdLst/>
              <a:ahLst/>
              <a:cxnLst/>
              <a:rect l="l" t="t" r="r" b="b"/>
              <a:pathLst>
                <a:path w="79691" h="28126" extrusionOk="0">
                  <a:moveTo>
                    <a:pt x="81566" y="0"/>
                  </a:moveTo>
                  <a:cubicBezTo>
                    <a:pt x="81566" y="0"/>
                    <a:pt x="35627" y="32814"/>
                    <a:pt x="0" y="29064"/>
                  </a:cubicBezTo>
                  <a:lnTo>
                    <a:pt x="81566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7" name="Google Shape;2707;p39"/>
            <p:cNvSpPr/>
            <p:nvPr/>
          </p:nvSpPr>
          <p:spPr>
            <a:xfrm>
              <a:off x="503460" y="4396013"/>
              <a:ext cx="51565" cy="14063"/>
            </a:xfrm>
            <a:custGeom>
              <a:avLst/>
              <a:gdLst/>
              <a:ahLst/>
              <a:cxnLst/>
              <a:rect l="l" t="t" r="r" b="b"/>
              <a:pathLst>
                <a:path w="51564" h="14063" extrusionOk="0">
                  <a:moveTo>
                    <a:pt x="55315" y="0"/>
                  </a:moveTo>
                  <a:cubicBezTo>
                    <a:pt x="55315" y="0"/>
                    <a:pt x="11251" y="18282"/>
                    <a:pt x="0" y="17345"/>
                  </a:cubicBezTo>
                  <a:lnTo>
                    <a:pt x="55315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8" name="Google Shape;2708;p39"/>
            <p:cNvSpPr/>
            <p:nvPr/>
          </p:nvSpPr>
          <p:spPr>
            <a:xfrm>
              <a:off x="647373" y="4521644"/>
              <a:ext cx="14063" cy="89067"/>
            </a:xfrm>
            <a:custGeom>
              <a:avLst/>
              <a:gdLst/>
              <a:ahLst/>
              <a:cxnLst/>
              <a:rect l="l" t="t" r="r" b="b"/>
              <a:pathLst>
                <a:path w="14063" h="89066" extrusionOk="0">
                  <a:moveTo>
                    <a:pt x="12657" y="0"/>
                  </a:moveTo>
                  <a:lnTo>
                    <a:pt x="15938" y="90473"/>
                  </a:lnTo>
                  <a:lnTo>
                    <a:pt x="0" y="63753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9" name="Google Shape;2709;p39"/>
            <p:cNvSpPr/>
            <p:nvPr/>
          </p:nvSpPr>
          <p:spPr>
            <a:xfrm>
              <a:off x="929187" y="4202411"/>
              <a:ext cx="56253" cy="121881"/>
            </a:xfrm>
            <a:custGeom>
              <a:avLst/>
              <a:gdLst/>
              <a:ahLst/>
              <a:cxnLst/>
              <a:rect l="l" t="t" r="r" b="b"/>
              <a:pathLst>
                <a:path w="56252" h="121880" extrusionOk="0">
                  <a:moveTo>
                    <a:pt x="2730" y="20157"/>
                  </a:moveTo>
                  <a:cubicBezTo>
                    <a:pt x="1793" y="25314"/>
                    <a:pt x="-1020" y="30001"/>
                    <a:pt x="387" y="35158"/>
                  </a:cubicBezTo>
                  <a:cubicBezTo>
                    <a:pt x="1793" y="38439"/>
                    <a:pt x="4137" y="41252"/>
                    <a:pt x="6949" y="43596"/>
                  </a:cubicBezTo>
                  <a:cubicBezTo>
                    <a:pt x="13512" y="49690"/>
                    <a:pt x="20075" y="57659"/>
                    <a:pt x="21013" y="66566"/>
                  </a:cubicBezTo>
                  <a:cubicBezTo>
                    <a:pt x="22419" y="79691"/>
                    <a:pt x="11637" y="91410"/>
                    <a:pt x="13043" y="104536"/>
                  </a:cubicBezTo>
                  <a:cubicBezTo>
                    <a:pt x="13512" y="108755"/>
                    <a:pt x="14918" y="112505"/>
                    <a:pt x="17262" y="115787"/>
                  </a:cubicBezTo>
                  <a:cubicBezTo>
                    <a:pt x="18669" y="117662"/>
                    <a:pt x="20544" y="119537"/>
                    <a:pt x="22419" y="120943"/>
                  </a:cubicBezTo>
                  <a:cubicBezTo>
                    <a:pt x="27107" y="124224"/>
                    <a:pt x="32732" y="125631"/>
                    <a:pt x="38357" y="124693"/>
                  </a:cubicBezTo>
                  <a:cubicBezTo>
                    <a:pt x="48201" y="122349"/>
                    <a:pt x="55702" y="114849"/>
                    <a:pt x="58514" y="105474"/>
                  </a:cubicBezTo>
                  <a:cubicBezTo>
                    <a:pt x="60858" y="96098"/>
                    <a:pt x="61327" y="86254"/>
                    <a:pt x="58983" y="76879"/>
                  </a:cubicBezTo>
                  <a:cubicBezTo>
                    <a:pt x="54295" y="52034"/>
                    <a:pt x="42107" y="29064"/>
                    <a:pt x="30388" y="6563"/>
                  </a:cubicBezTo>
                  <a:cubicBezTo>
                    <a:pt x="29450" y="4688"/>
                    <a:pt x="28044" y="3281"/>
                    <a:pt x="26638" y="1875"/>
                  </a:cubicBezTo>
                  <a:cubicBezTo>
                    <a:pt x="22419" y="-469"/>
                    <a:pt x="6481" y="-938"/>
                    <a:pt x="2730" y="2344"/>
                  </a:cubicBezTo>
                  <a:cubicBezTo>
                    <a:pt x="-2895" y="5625"/>
                    <a:pt x="7418" y="17345"/>
                    <a:pt x="2730" y="20157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0" name="Google Shape;2710;p39"/>
            <p:cNvSpPr/>
            <p:nvPr/>
          </p:nvSpPr>
          <p:spPr>
            <a:xfrm>
              <a:off x="931062" y="4201004"/>
              <a:ext cx="56253" cy="121881"/>
            </a:xfrm>
            <a:custGeom>
              <a:avLst/>
              <a:gdLst/>
              <a:ahLst/>
              <a:cxnLst/>
              <a:rect l="l" t="t" r="r" b="b"/>
              <a:pathLst>
                <a:path w="56252" h="121880" extrusionOk="0">
                  <a:moveTo>
                    <a:pt x="2730" y="20157"/>
                  </a:moveTo>
                  <a:cubicBezTo>
                    <a:pt x="1793" y="25314"/>
                    <a:pt x="-1020" y="30001"/>
                    <a:pt x="387" y="35158"/>
                  </a:cubicBezTo>
                  <a:cubicBezTo>
                    <a:pt x="1793" y="38439"/>
                    <a:pt x="4137" y="41252"/>
                    <a:pt x="6949" y="43596"/>
                  </a:cubicBezTo>
                  <a:cubicBezTo>
                    <a:pt x="13512" y="49690"/>
                    <a:pt x="20075" y="57659"/>
                    <a:pt x="21013" y="66565"/>
                  </a:cubicBezTo>
                  <a:cubicBezTo>
                    <a:pt x="22419" y="79691"/>
                    <a:pt x="11637" y="91410"/>
                    <a:pt x="13043" y="104536"/>
                  </a:cubicBezTo>
                  <a:cubicBezTo>
                    <a:pt x="13512" y="108755"/>
                    <a:pt x="14919" y="112505"/>
                    <a:pt x="17262" y="115786"/>
                  </a:cubicBezTo>
                  <a:cubicBezTo>
                    <a:pt x="18669" y="117662"/>
                    <a:pt x="20544" y="119537"/>
                    <a:pt x="22419" y="120943"/>
                  </a:cubicBezTo>
                  <a:cubicBezTo>
                    <a:pt x="27107" y="124224"/>
                    <a:pt x="32732" y="125631"/>
                    <a:pt x="38357" y="124693"/>
                  </a:cubicBezTo>
                  <a:cubicBezTo>
                    <a:pt x="48201" y="122349"/>
                    <a:pt x="55702" y="114849"/>
                    <a:pt x="58514" y="105474"/>
                  </a:cubicBezTo>
                  <a:cubicBezTo>
                    <a:pt x="61327" y="96098"/>
                    <a:pt x="61327" y="86254"/>
                    <a:pt x="58983" y="76879"/>
                  </a:cubicBezTo>
                  <a:cubicBezTo>
                    <a:pt x="54295" y="52034"/>
                    <a:pt x="42107" y="29064"/>
                    <a:pt x="30388" y="6563"/>
                  </a:cubicBezTo>
                  <a:cubicBezTo>
                    <a:pt x="29450" y="4688"/>
                    <a:pt x="28044" y="3281"/>
                    <a:pt x="26638" y="1875"/>
                  </a:cubicBezTo>
                  <a:cubicBezTo>
                    <a:pt x="22419" y="-469"/>
                    <a:pt x="6481" y="-938"/>
                    <a:pt x="2730" y="2344"/>
                  </a:cubicBezTo>
                  <a:cubicBezTo>
                    <a:pt x="-3364" y="6094"/>
                    <a:pt x="7418" y="17344"/>
                    <a:pt x="2730" y="20157"/>
                  </a:cubicBez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1" name="Google Shape;2711;p39"/>
            <p:cNvSpPr/>
            <p:nvPr/>
          </p:nvSpPr>
          <p:spPr>
            <a:xfrm>
              <a:off x="1000827" y="4536176"/>
              <a:ext cx="121881" cy="93754"/>
            </a:xfrm>
            <a:custGeom>
              <a:avLst/>
              <a:gdLst/>
              <a:ahLst/>
              <a:cxnLst/>
              <a:rect l="l" t="t" r="r" b="b"/>
              <a:pathLst>
                <a:path w="121880" h="93754" extrusionOk="0">
                  <a:moveTo>
                    <a:pt x="26720" y="0"/>
                  </a:moveTo>
                  <a:lnTo>
                    <a:pt x="0" y="20626"/>
                  </a:lnTo>
                  <a:lnTo>
                    <a:pt x="9844" y="27657"/>
                  </a:lnTo>
                  <a:lnTo>
                    <a:pt x="63753" y="66097"/>
                  </a:lnTo>
                  <a:cubicBezTo>
                    <a:pt x="63753" y="66097"/>
                    <a:pt x="82504" y="105005"/>
                    <a:pt x="115318" y="94223"/>
                  </a:cubicBezTo>
                  <a:cubicBezTo>
                    <a:pt x="148132" y="83441"/>
                    <a:pt x="96567" y="50158"/>
                    <a:pt x="92817" y="48752"/>
                  </a:cubicBezTo>
                  <a:cubicBezTo>
                    <a:pt x="89067" y="47346"/>
                    <a:pt x="82504" y="43596"/>
                    <a:pt x="82504" y="43596"/>
                  </a:cubicBezTo>
                  <a:lnTo>
                    <a:pt x="34220" y="6563"/>
                  </a:lnTo>
                  <a:lnTo>
                    <a:pt x="26720" y="0"/>
                  </a:ln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2" name="Google Shape;2712;p39"/>
            <p:cNvSpPr/>
            <p:nvPr/>
          </p:nvSpPr>
          <p:spPr>
            <a:xfrm>
              <a:off x="1000827" y="4536176"/>
              <a:ext cx="32814" cy="23439"/>
            </a:xfrm>
            <a:custGeom>
              <a:avLst/>
              <a:gdLst/>
              <a:ahLst/>
              <a:cxnLst/>
              <a:rect l="l" t="t" r="r" b="b"/>
              <a:pathLst>
                <a:path w="32813" h="23438" extrusionOk="0">
                  <a:moveTo>
                    <a:pt x="26720" y="0"/>
                  </a:moveTo>
                  <a:lnTo>
                    <a:pt x="0" y="20626"/>
                  </a:lnTo>
                  <a:lnTo>
                    <a:pt x="9844" y="27657"/>
                  </a:lnTo>
                  <a:cubicBezTo>
                    <a:pt x="22501" y="19688"/>
                    <a:pt x="33283" y="10782"/>
                    <a:pt x="35158" y="6563"/>
                  </a:cubicBezTo>
                  <a:lnTo>
                    <a:pt x="26720" y="0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3" name="Google Shape;2713;p39"/>
            <p:cNvSpPr/>
            <p:nvPr/>
          </p:nvSpPr>
          <p:spPr>
            <a:xfrm>
              <a:off x="662843" y="4308353"/>
              <a:ext cx="206259" cy="150007"/>
            </a:xfrm>
            <a:custGeom>
              <a:avLst/>
              <a:gdLst/>
              <a:ahLst/>
              <a:cxnLst/>
              <a:rect l="l" t="t" r="r" b="b"/>
              <a:pathLst>
                <a:path w="206259" h="150006" extrusionOk="0">
                  <a:moveTo>
                    <a:pt x="57659" y="55784"/>
                  </a:moveTo>
                  <a:lnTo>
                    <a:pt x="0" y="93285"/>
                  </a:lnTo>
                  <a:lnTo>
                    <a:pt x="40314" y="150476"/>
                  </a:lnTo>
                  <a:cubicBezTo>
                    <a:pt x="44533" y="146725"/>
                    <a:pt x="96567" y="102192"/>
                    <a:pt x="117193" y="109224"/>
                  </a:cubicBezTo>
                  <a:cubicBezTo>
                    <a:pt x="138756" y="116724"/>
                    <a:pt x="180008" y="92348"/>
                    <a:pt x="180008" y="92348"/>
                  </a:cubicBezTo>
                  <a:cubicBezTo>
                    <a:pt x="180008" y="92348"/>
                    <a:pt x="197353" y="55784"/>
                    <a:pt x="202040" y="47815"/>
                  </a:cubicBezTo>
                  <a:cubicBezTo>
                    <a:pt x="206728" y="39846"/>
                    <a:pt x="198290" y="6094"/>
                    <a:pt x="198290" y="6094"/>
                  </a:cubicBezTo>
                  <a:cubicBezTo>
                    <a:pt x="200634" y="3750"/>
                    <a:pt x="202978" y="1406"/>
                    <a:pt x="206259" y="0"/>
                  </a:cubicBezTo>
                  <a:cubicBezTo>
                    <a:pt x="203916" y="0"/>
                    <a:pt x="201103" y="0"/>
                    <a:pt x="198759" y="469"/>
                  </a:cubicBezTo>
                  <a:cubicBezTo>
                    <a:pt x="187509" y="5625"/>
                    <a:pt x="181415" y="13594"/>
                    <a:pt x="180946" y="28126"/>
                  </a:cubicBezTo>
                  <a:cubicBezTo>
                    <a:pt x="180946" y="29533"/>
                    <a:pt x="180946" y="30939"/>
                    <a:pt x="180946" y="32345"/>
                  </a:cubicBezTo>
                  <a:cubicBezTo>
                    <a:pt x="180946" y="34689"/>
                    <a:pt x="180946" y="37033"/>
                    <a:pt x="181415" y="39377"/>
                  </a:cubicBezTo>
                  <a:lnTo>
                    <a:pt x="181415" y="40783"/>
                  </a:lnTo>
                  <a:cubicBezTo>
                    <a:pt x="184227" y="63753"/>
                    <a:pt x="173914" y="73128"/>
                    <a:pt x="173914" y="73128"/>
                  </a:cubicBezTo>
                  <a:cubicBezTo>
                    <a:pt x="167820" y="84379"/>
                    <a:pt x="157507" y="92817"/>
                    <a:pt x="145319" y="96567"/>
                  </a:cubicBezTo>
                  <a:cubicBezTo>
                    <a:pt x="125631" y="102192"/>
                    <a:pt x="57659" y="55784"/>
                    <a:pt x="57659" y="55784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4" name="Google Shape;2714;p39"/>
            <p:cNvSpPr/>
            <p:nvPr/>
          </p:nvSpPr>
          <p:spPr>
            <a:xfrm>
              <a:off x="665186" y="4311283"/>
              <a:ext cx="365642" cy="262512"/>
            </a:xfrm>
            <a:custGeom>
              <a:avLst/>
              <a:gdLst/>
              <a:ahLst/>
              <a:cxnLst/>
              <a:rect l="l" t="t" r="r" b="b"/>
              <a:pathLst>
                <a:path w="365641" h="262511" extrusionOk="0">
                  <a:moveTo>
                    <a:pt x="57659" y="56135"/>
                  </a:moveTo>
                  <a:lnTo>
                    <a:pt x="0" y="93637"/>
                  </a:lnTo>
                  <a:lnTo>
                    <a:pt x="45471" y="158327"/>
                  </a:lnTo>
                  <a:cubicBezTo>
                    <a:pt x="45471" y="158327"/>
                    <a:pt x="67972" y="146139"/>
                    <a:pt x="75472" y="136764"/>
                  </a:cubicBezTo>
                  <a:cubicBezTo>
                    <a:pt x="82973" y="127389"/>
                    <a:pt x="120474" y="112388"/>
                    <a:pt x="120474" y="112388"/>
                  </a:cubicBezTo>
                  <a:cubicBezTo>
                    <a:pt x="165945" y="128326"/>
                    <a:pt x="185633" y="101137"/>
                    <a:pt x="185633" y="101137"/>
                  </a:cubicBezTo>
                  <a:cubicBezTo>
                    <a:pt x="185633" y="101137"/>
                    <a:pt x="238605" y="183172"/>
                    <a:pt x="241886" y="183641"/>
                  </a:cubicBezTo>
                  <a:cubicBezTo>
                    <a:pt x="245167" y="184110"/>
                    <a:pt x="273763" y="206611"/>
                    <a:pt x="273763" y="206611"/>
                  </a:cubicBezTo>
                  <a:cubicBezTo>
                    <a:pt x="273763" y="206611"/>
                    <a:pt x="295795" y="235206"/>
                    <a:pt x="302358" y="237550"/>
                  </a:cubicBezTo>
                  <a:cubicBezTo>
                    <a:pt x="304701" y="238487"/>
                    <a:pt x="307045" y="239425"/>
                    <a:pt x="309389" y="240831"/>
                  </a:cubicBezTo>
                  <a:cubicBezTo>
                    <a:pt x="309858" y="241300"/>
                    <a:pt x="310795" y="241769"/>
                    <a:pt x="311264" y="242238"/>
                  </a:cubicBezTo>
                  <a:lnTo>
                    <a:pt x="292045" y="253488"/>
                  </a:lnTo>
                  <a:cubicBezTo>
                    <a:pt x="292045" y="253957"/>
                    <a:pt x="292045" y="253957"/>
                    <a:pt x="292513" y="253957"/>
                  </a:cubicBezTo>
                  <a:lnTo>
                    <a:pt x="292513" y="254426"/>
                  </a:lnTo>
                  <a:cubicBezTo>
                    <a:pt x="295326" y="259113"/>
                    <a:pt x="299545" y="263332"/>
                    <a:pt x="304233" y="266145"/>
                  </a:cubicBezTo>
                  <a:cubicBezTo>
                    <a:pt x="313139" y="270833"/>
                    <a:pt x="370329" y="235206"/>
                    <a:pt x="369392" y="227237"/>
                  </a:cubicBezTo>
                  <a:cubicBezTo>
                    <a:pt x="369392" y="225831"/>
                    <a:pt x="368454" y="224424"/>
                    <a:pt x="367517" y="223018"/>
                  </a:cubicBezTo>
                  <a:cubicBezTo>
                    <a:pt x="363298" y="218330"/>
                    <a:pt x="358141" y="214111"/>
                    <a:pt x="352516" y="211299"/>
                  </a:cubicBezTo>
                  <a:lnTo>
                    <a:pt x="351110" y="210361"/>
                  </a:lnTo>
                  <a:lnTo>
                    <a:pt x="350641" y="209892"/>
                  </a:lnTo>
                  <a:cubicBezTo>
                    <a:pt x="350641" y="209892"/>
                    <a:pt x="317358" y="176610"/>
                    <a:pt x="306577" y="171922"/>
                  </a:cubicBezTo>
                  <a:cubicBezTo>
                    <a:pt x="295795" y="167234"/>
                    <a:pt x="259699" y="108638"/>
                    <a:pt x="259699" y="108638"/>
                  </a:cubicBezTo>
                  <a:cubicBezTo>
                    <a:pt x="259699" y="108638"/>
                    <a:pt x="240949" y="83793"/>
                    <a:pt x="243292" y="78168"/>
                  </a:cubicBezTo>
                  <a:cubicBezTo>
                    <a:pt x="245636" y="72542"/>
                    <a:pt x="233917" y="27540"/>
                    <a:pt x="225948" y="26603"/>
                  </a:cubicBezTo>
                  <a:cubicBezTo>
                    <a:pt x="217979" y="25665"/>
                    <a:pt x="215166" y="15352"/>
                    <a:pt x="215166" y="15352"/>
                  </a:cubicBezTo>
                  <a:cubicBezTo>
                    <a:pt x="220323" y="4571"/>
                    <a:pt x="215166" y="1289"/>
                    <a:pt x="209072" y="351"/>
                  </a:cubicBezTo>
                  <a:cubicBezTo>
                    <a:pt x="205791" y="-117"/>
                    <a:pt x="202040" y="-117"/>
                    <a:pt x="198290" y="351"/>
                  </a:cubicBezTo>
                  <a:cubicBezTo>
                    <a:pt x="186102" y="5977"/>
                    <a:pt x="180008" y="14883"/>
                    <a:pt x="180477" y="32228"/>
                  </a:cubicBezTo>
                  <a:cubicBezTo>
                    <a:pt x="180477" y="34572"/>
                    <a:pt x="180946" y="37385"/>
                    <a:pt x="180946" y="40666"/>
                  </a:cubicBezTo>
                  <a:cubicBezTo>
                    <a:pt x="183758" y="63636"/>
                    <a:pt x="173445" y="73011"/>
                    <a:pt x="173445" y="73011"/>
                  </a:cubicBezTo>
                  <a:cubicBezTo>
                    <a:pt x="167351" y="84262"/>
                    <a:pt x="157038" y="92699"/>
                    <a:pt x="144850" y="96450"/>
                  </a:cubicBezTo>
                  <a:cubicBezTo>
                    <a:pt x="125162" y="103013"/>
                    <a:pt x="57659" y="56135"/>
                    <a:pt x="57659" y="56135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5" name="Google Shape;2715;p39"/>
            <p:cNvSpPr/>
            <p:nvPr/>
          </p:nvSpPr>
          <p:spPr>
            <a:xfrm>
              <a:off x="956762" y="4521175"/>
              <a:ext cx="75003" cy="51565"/>
            </a:xfrm>
            <a:custGeom>
              <a:avLst/>
              <a:gdLst/>
              <a:ahLst/>
              <a:cxnLst/>
              <a:rect l="l" t="t" r="r" b="b"/>
              <a:pathLst>
                <a:path w="75003" h="51564" extrusionOk="0">
                  <a:moveTo>
                    <a:pt x="75941" y="12657"/>
                  </a:moveTo>
                  <a:cubicBezTo>
                    <a:pt x="76410" y="13594"/>
                    <a:pt x="76410" y="14063"/>
                    <a:pt x="76410" y="15001"/>
                  </a:cubicBezTo>
                  <a:cubicBezTo>
                    <a:pt x="77347" y="22970"/>
                    <a:pt x="20157" y="59065"/>
                    <a:pt x="11250" y="53909"/>
                  </a:cubicBezTo>
                  <a:cubicBezTo>
                    <a:pt x="7032" y="51565"/>
                    <a:pt x="3281" y="47815"/>
                    <a:pt x="469" y="44064"/>
                  </a:cubicBezTo>
                  <a:lnTo>
                    <a:pt x="469" y="43596"/>
                  </a:lnTo>
                  <a:cubicBezTo>
                    <a:pt x="469" y="43596"/>
                    <a:pt x="0" y="43127"/>
                    <a:pt x="0" y="43127"/>
                  </a:cubicBezTo>
                  <a:lnTo>
                    <a:pt x="19220" y="31876"/>
                  </a:lnTo>
                  <a:cubicBezTo>
                    <a:pt x="18751" y="31408"/>
                    <a:pt x="17813" y="30939"/>
                    <a:pt x="17345" y="30470"/>
                  </a:cubicBezTo>
                  <a:lnTo>
                    <a:pt x="18282" y="30001"/>
                  </a:lnTo>
                  <a:cubicBezTo>
                    <a:pt x="35627" y="26720"/>
                    <a:pt x="51096" y="15938"/>
                    <a:pt x="59065" y="0"/>
                  </a:cubicBezTo>
                  <a:lnTo>
                    <a:pt x="75941" y="12657"/>
                  </a:ln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6" name="Google Shape;2716;p39"/>
            <p:cNvSpPr/>
            <p:nvPr/>
          </p:nvSpPr>
          <p:spPr>
            <a:xfrm>
              <a:off x="957231" y="4522113"/>
              <a:ext cx="75003" cy="51565"/>
            </a:xfrm>
            <a:custGeom>
              <a:avLst/>
              <a:gdLst/>
              <a:ahLst/>
              <a:cxnLst/>
              <a:rect l="l" t="t" r="r" b="b"/>
              <a:pathLst>
                <a:path w="75003" h="51564" extrusionOk="0">
                  <a:moveTo>
                    <a:pt x="19220" y="30939"/>
                  </a:moveTo>
                  <a:lnTo>
                    <a:pt x="0" y="42189"/>
                  </a:lnTo>
                  <a:cubicBezTo>
                    <a:pt x="2813" y="47815"/>
                    <a:pt x="7032" y="52034"/>
                    <a:pt x="12188" y="54846"/>
                  </a:cubicBezTo>
                  <a:cubicBezTo>
                    <a:pt x="21095" y="59534"/>
                    <a:pt x="78285" y="23907"/>
                    <a:pt x="77347" y="15938"/>
                  </a:cubicBezTo>
                  <a:cubicBezTo>
                    <a:pt x="76879" y="9375"/>
                    <a:pt x="65628" y="2813"/>
                    <a:pt x="60940" y="0"/>
                  </a:cubicBezTo>
                  <a:cubicBezTo>
                    <a:pt x="52034" y="16407"/>
                    <a:pt x="37033" y="27657"/>
                    <a:pt x="19220" y="30939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7" name="Google Shape;2717;p39"/>
            <p:cNvSpPr/>
            <p:nvPr/>
          </p:nvSpPr>
          <p:spPr>
            <a:xfrm>
              <a:off x="957231" y="4522113"/>
              <a:ext cx="75003" cy="51565"/>
            </a:xfrm>
            <a:custGeom>
              <a:avLst/>
              <a:gdLst/>
              <a:ahLst/>
              <a:cxnLst/>
              <a:rect l="l" t="t" r="r" b="b"/>
              <a:pathLst>
                <a:path w="75003" h="51564" extrusionOk="0">
                  <a:moveTo>
                    <a:pt x="19220" y="30939"/>
                  </a:moveTo>
                  <a:lnTo>
                    <a:pt x="0" y="42189"/>
                  </a:lnTo>
                  <a:cubicBezTo>
                    <a:pt x="2813" y="47815"/>
                    <a:pt x="7032" y="52034"/>
                    <a:pt x="12188" y="54846"/>
                  </a:cubicBezTo>
                  <a:cubicBezTo>
                    <a:pt x="21095" y="59534"/>
                    <a:pt x="78285" y="23907"/>
                    <a:pt x="77347" y="15938"/>
                  </a:cubicBezTo>
                  <a:cubicBezTo>
                    <a:pt x="76879" y="9375"/>
                    <a:pt x="65628" y="2813"/>
                    <a:pt x="60940" y="0"/>
                  </a:cubicBezTo>
                  <a:cubicBezTo>
                    <a:pt x="52034" y="16407"/>
                    <a:pt x="37033" y="27657"/>
                    <a:pt x="19220" y="30939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8" name="Google Shape;2718;p39"/>
            <p:cNvSpPr/>
            <p:nvPr/>
          </p:nvSpPr>
          <p:spPr>
            <a:xfrm>
              <a:off x="846105" y="4311283"/>
              <a:ext cx="28126" cy="37502"/>
            </a:xfrm>
            <a:custGeom>
              <a:avLst/>
              <a:gdLst/>
              <a:ahLst/>
              <a:cxnLst/>
              <a:rect l="l" t="t" r="r" b="b"/>
              <a:pathLst>
                <a:path w="28126" h="37501" extrusionOk="0">
                  <a:moveTo>
                    <a:pt x="27" y="32228"/>
                  </a:moveTo>
                  <a:lnTo>
                    <a:pt x="14090" y="38322"/>
                  </a:lnTo>
                  <a:lnTo>
                    <a:pt x="28153" y="351"/>
                  </a:lnTo>
                  <a:cubicBezTo>
                    <a:pt x="24872" y="-117"/>
                    <a:pt x="21122" y="-117"/>
                    <a:pt x="17372" y="351"/>
                  </a:cubicBezTo>
                  <a:cubicBezTo>
                    <a:pt x="5184" y="5977"/>
                    <a:pt x="-442" y="14883"/>
                    <a:pt x="27" y="32228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9" name="Google Shape;2719;p39"/>
            <p:cNvSpPr/>
            <p:nvPr/>
          </p:nvSpPr>
          <p:spPr>
            <a:xfrm>
              <a:off x="846574" y="4310814"/>
              <a:ext cx="28126" cy="37502"/>
            </a:xfrm>
            <a:custGeom>
              <a:avLst/>
              <a:gdLst/>
              <a:ahLst/>
              <a:cxnLst/>
              <a:rect l="l" t="t" r="r" b="b"/>
              <a:pathLst>
                <a:path w="28126" h="37501" extrusionOk="0">
                  <a:moveTo>
                    <a:pt x="27" y="32228"/>
                  </a:moveTo>
                  <a:lnTo>
                    <a:pt x="14090" y="38322"/>
                  </a:lnTo>
                  <a:lnTo>
                    <a:pt x="28153" y="352"/>
                  </a:lnTo>
                  <a:cubicBezTo>
                    <a:pt x="24872" y="-117"/>
                    <a:pt x="21122" y="-117"/>
                    <a:pt x="17372" y="352"/>
                  </a:cubicBezTo>
                  <a:cubicBezTo>
                    <a:pt x="5183" y="5977"/>
                    <a:pt x="-442" y="14883"/>
                    <a:pt x="27" y="32228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0" name="Google Shape;2720;p39"/>
            <p:cNvSpPr/>
            <p:nvPr/>
          </p:nvSpPr>
          <p:spPr>
            <a:xfrm>
              <a:off x="930593" y="4201004"/>
              <a:ext cx="46877" cy="121881"/>
            </a:xfrm>
            <a:custGeom>
              <a:avLst/>
              <a:gdLst/>
              <a:ahLst/>
              <a:cxnLst/>
              <a:rect l="l" t="t" r="r" b="b"/>
              <a:pathLst>
                <a:path w="46877" h="121880" extrusionOk="0">
                  <a:moveTo>
                    <a:pt x="6481" y="18282"/>
                  </a:moveTo>
                  <a:cubicBezTo>
                    <a:pt x="5543" y="23439"/>
                    <a:pt x="2730" y="28126"/>
                    <a:pt x="4137" y="33283"/>
                  </a:cubicBezTo>
                  <a:cubicBezTo>
                    <a:pt x="5543" y="36564"/>
                    <a:pt x="7887" y="39377"/>
                    <a:pt x="10700" y="41721"/>
                  </a:cubicBezTo>
                  <a:cubicBezTo>
                    <a:pt x="17262" y="47815"/>
                    <a:pt x="23825" y="55784"/>
                    <a:pt x="24763" y="64690"/>
                  </a:cubicBezTo>
                  <a:cubicBezTo>
                    <a:pt x="26169" y="77816"/>
                    <a:pt x="15387" y="89535"/>
                    <a:pt x="16794" y="102661"/>
                  </a:cubicBezTo>
                  <a:cubicBezTo>
                    <a:pt x="16794" y="106880"/>
                    <a:pt x="18200" y="110630"/>
                    <a:pt x="20544" y="113911"/>
                  </a:cubicBezTo>
                  <a:cubicBezTo>
                    <a:pt x="21950" y="115786"/>
                    <a:pt x="23825" y="117193"/>
                    <a:pt x="25700" y="118599"/>
                  </a:cubicBezTo>
                  <a:cubicBezTo>
                    <a:pt x="30388" y="121881"/>
                    <a:pt x="36013" y="123287"/>
                    <a:pt x="41638" y="122349"/>
                  </a:cubicBezTo>
                  <a:cubicBezTo>
                    <a:pt x="43514" y="121881"/>
                    <a:pt x="45389" y="121412"/>
                    <a:pt x="47264" y="120474"/>
                  </a:cubicBezTo>
                  <a:cubicBezTo>
                    <a:pt x="44451" y="122349"/>
                    <a:pt x="41638" y="123756"/>
                    <a:pt x="38357" y="124224"/>
                  </a:cubicBezTo>
                  <a:cubicBezTo>
                    <a:pt x="30388" y="125631"/>
                    <a:pt x="21950" y="122349"/>
                    <a:pt x="17262" y="115786"/>
                  </a:cubicBezTo>
                  <a:cubicBezTo>
                    <a:pt x="14918" y="112505"/>
                    <a:pt x="13512" y="108755"/>
                    <a:pt x="13043" y="104536"/>
                  </a:cubicBezTo>
                  <a:cubicBezTo>
                    <a:pt x="12106" y="91410"/>
                    <a:pt x="22419" y="79691"/>
                    <a:pt x="21013" y="66565"/>
                  </a:cubicBezTo>
                  <a:cubicBezTo>
                    <a:pt x="20075" y="57659"/>
                    <a:pt x="13981" y="49690"/>
                    <a:pt x="6949" y="43596"/>
                  </a:cubicBezTo>
                  <a:cubicBezTo>
                    <a:pt x="4137" y="41252"/>
                    <a:pt x="1793" y="38439"/>
                    <a:pt x="387" y="35158"/>
                  </a:cubicBezTo>
                  <a:cubicBezTo>
                    <a:pt x="-1020" y="30470"/>
                    <a:pt x="1793" y="25314"/>
                    <a:pt x="2730" y="20157"/>
                  </a:cubicBezTo>
                  <a:cubicBezTo>
                    <a:pt x="7418" y="17344"/>
                    <a:pt x="-2895" y="6094"/>
                    <a:pt x="2262" y="1406"/>
                  </a:cubicBezTo>
                  <a:cubicBezTo>
                    <a:pt x="3199" y="937"/>
                    <a:pt x="4137" y="469"/>
                    <a:pt x="5074" y="0"/>
                  </a:cubicBezTo>
                  <a:cubicBezTo>
                    <a:pt x="1793" y="5156"/>
                    <a:pt x="10700" y="15469"/>
                    <a:pt x="6481" y="18282"/>
                  </a:cubicBezTo>
                  <a:close/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1" name="Google Shape;2721;p39"/>
            <p:cNvSpPr/>
            <p:nvPr/>
          </p:nvSpPr>
          <p:spPr>
            <a:xfrm>
              <a:off x="794099" y="4312103"/>
              <a:ext cx="18751" cy="18751"/>
            </a:xfrm>
            <a:custGeom>
              <a:avLst/>
              <a:gdLst/>
              <a:ahLst/>
              <a:cxnLst/>
              <a:rect l="l" t="t" r="r" b="b"/>
              <a:pathLst>
                <a:path w="18750" h="18750" extrusionOk="0">
                  <a:moveTo>
                    <a:pt x="20626" y="10313"/>
                  </a:moveTo>
                  <a:cubicBezTo>
                    <a:pt x="20626" y="10313"/>
                    <a:pt x="2344" y="11719"/>
                    <a:pt x="0" y="21095"/>
                  </a:cubicBezTo>
                  <a:cubicBezTo>
                    <a:pt x="0" y="21095"/>
                    <a:pt x="17345" y="4219"/>
                    <a:pt x="15001" y="0"/>
                  </a:cubicBezTo>
                </a:path>
              </a:pathLst>
            </a:custGeom>
            <a:solidFill>
              <a:srgbClr val="FF5722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2" name="Google Shape;2722;p39"/>
            <p:cNvSpPr/>
            <p:nvPr/>
          </p:nvSpPr>
          <p:spPr>
            <a:xfrm>
              <a:off x="1079425" y="4597033"/>
              <a:ext cx="37502" cy="23439"/>
            </a:xfrm>
            <a:custGeom>
              <a:avLst/>
              <a:gdLst/>
              <a:ahLst/>
              <a:cxnLst/>
              <a:rect l="l" t="t" r="r" b="b"/>
              <a:pathLst>
                <a:path w="37501" h="23438" extrusionOk="0">
                  <a:moveTo>
                    <a:pt x="41407" y="8521"/>
                  </a:moveTo>
                  <a:cubicBezTo>
                    <a:pt x="41407" y="8521"/>
                    <a:pt x="-5939" y="-13980"/>
                    <a:pt x="624" y="14146"/>
                  </a:cubicBezTo>
                  <a:cubicBezTo>
                    <a:pt x="7187" y="42273"/>
                    <a:pt x="41407" y="8521"/>
                    <a:pt x="41407" y="8521"/>
                  </a:cubicBezTo>
                  <a:close/>
                </a:path>
              </a:pathLst>
            </a:custGeom>
            <a:solidFill>
              <a:srgbClr val="FFD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3" name="Google Shape;2723;p39"/>
            <p:cNvSpPr/>
            <p:nvPr/>
          </p:nvSpPr>
          <p:spPr>
            <a:xfrm>
              <a:off x="441432" y="3613634"/>
              <a:ext cx="337515" cy="520336"/>
            </a:xfrm>
            <a:custGeom>
              <a:avLst/>
              <a:gdLst/>
              <a:ahLst/>
              <a:cxnLst/>
              <a:rect l="l" t="t" r="r" b="b"/>
              <a:pathLst>
                <a:path w="337515" h="520336" extrusionOk="0">
                  <a:moveTo>
                    <a:pt x="24995" y="0"/>
                  </a:moveTo>
                  <a:cubicBezTo>
                    <a:pt x="16089" y="19220"/>
                    <a:pt x="-5006" y="36095"/>
                    <a:pt x="1088" y="56253"/>
                  </a:cubicBezTo>
                  <a:cubicBezTo>
                    <a:pt x="4369" y="66566"/>
                    <a:pt x="14214" y="73128"/>
                    <a:pt x="23589" y="79222"/>
                  </a:cubicBezTo>
                  <a:cubicBezTo>
                    <a:pt x="45152" y="92817"/>
                    <a:pt x="67185" y="106880"/>
                    <a:pt x="82654" y="127037"/>
                  </a:cubicBezTo>
                  <a:cubicBezTo>
                    <a:pt x="98124" y="147194"/>
                    <a:pt x="106562" y="174383"/>
                    <a:pt x="97655" y="198290"/>
                  </a:cubicBezTo>
                  <a:cubicBezTo>
                    <a:pt x="91561" y="214697"/>
                    <a:pt x="78435" y="226885"/>
                    <a:pt x="70466" y="242824"/>
                  </a:cubicBezTo>
                  <a:cubicBezTo>
                    <a:pt x="61559" y="262512"/>
                    <a:pt x="59684" y="284544"/>
                    <a:pt x="65310" y="305639"/>
                  </a:cubicBezTo>
                  <a:cubicBezTo>
                    <a:pt x="70935" y="326265"/>
                    <a:pt x="79373" y="345953"/>
                    <a:pt x="91092" y="364235"/>
                  </a:cubicBezTo>
                  <a:cubicBezTo>
                    <a:pt x="95311" y="371267"/>
                    <a:pt x="99999" y="378299"/>
                    <a:pt x="107030" y="381111"/>
                  </a:cubicBezTo>
                  <a:cubicBezTo>
                    <a:pt x="112656" y="382517"/>
                    <a:pt x="118281" y="382986"/>
                    <a:pt x="123906" y="382517"/>
                  </a:cubicBezTo>
                  <a:cubicBezTo>
                    <a:pt x="143594" y="383455"/>
                    <a:pt x="161408" y="396581"/>
                    <a:pt x="172189" y="412988"/>
                  </a:cubicBezTo>
                  <a:cubicBezTo>
                    <a:pt x="182971" y="429395"/>
                    <a:pt x="187190" y="450020"/>
                    <a:pt x="189065" y="469709"/>
                  </a:cubicBezTo>
                  <a:cubicBezTo>
                    <a:pt x="190003" y="479553"/>
                    <a:pt x="190940" y="490335"/>
                    <a:pt x="196566" y="498304"/>
                  </a:cubicBezTo>
                  <a:cubicBezTo>
                    <a:pt x="204535" y="510023"/>
                    <a:pt x="219535" y="513773"/>
                    <a:pt x="233130" y="516117"/>
                  </a:cubicBezTo>
                  <a:cubicBezTo>
                    <a:pt x="268756" y="522211"/>
                    <a:pt x="305321" y="524086"/>
                    <a:pt x="341416" y="521743"/>
                  </a:cubicBezTo>
                </a:path>
              </a:pathLst>
            </a:custGeom>
            <a:noFill/>
            <a:ln w="9525" cap="flat" cmpd="sng">
              <a:solidFill>
                <a:srgbClr val="FF835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4" name="Google Shape;2724;p39"/>
            <p:cNvSpPr/>
            <p:nvPr/>
          </p:nvSpPr>
          <p:spPr>
            <a:xfrm>
              <a:off x="728471" y="4105375"/>
              <a:ext cx="60940" cy="42189"/>
            </a:xfrm>
            <a:custGeom>
              <a:avLst/>
              <a:gdLst/>
              <a:ahLst/>
              <a:cxnLst/>
              <a:rect l="l" t="t" r="r" b="b"/>
              <a:pathLst>
                <a:path w="60940" h="42189" extrusionOk="0">
                  <a:moveTo>
                    <a:pt x="21095" y="0"/>
                  </a:moveTo>
                  <a:lnTo>
                    <a:pt x="43127" y="0"/>
                  </a:lnTo>
                  <a:cubicBezTo>
                    <a:pt x="54846" y="0"/>
                    <a:pt x="64222" y="9375"/>
                    <a:pt x="64222" y="21095"/>
                  </a:cubicBezTo>
                  <a:lnTo>
                    <a:pt x="64222" y="21095"/>
                  </a:lnTo>
                  <a:cubicBezTo>
                    <a:pt x="64222" y="32814"/>
                    <a:pt x="54846" y="42189"/>
                    <a:pt x="43127" y="42189"/>
                  </a:cubicBezTo>
                  <a:lnTo>
                    <a:pt x="21095" y="42189"/>
                  </a:lnTo>
                  <a:cubicBezTo>
                    <a:pt x="9375" y="42189"/>
                    <a:pt x="0" y="32814"/>
                    <a:pt x="0" y="21095"/>
                  </a:cubicBezTo>
                  <a:lnTo>
                    <a:pt x="0" y="21095"/>
                  </a:lnTo>
                  <a:cubicBezTo>
                    <a:pt x="0" y="9375"/>
                    <a:pt x="9375" y="0"/>
                    <a:pt x="21095" y="0"/>
                  </a:cubicBezTo>
                  <a:close/>
                </a:path>
              </a:pathLst>
            </a:custGeom>
            <a:solidFill>
              <a:srgbClr val="FF83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725" name="Google Shape;272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0099" y="1179483"/>
            <a:ext cx="3732830" cy="3457141"/>
          </a:xfrm>
          <a:prstGeom prst="rect">
            <a:avLst/>
          </a:prstGeom>
          <a:noFill/>
          <a:ln>
            <a:noFill/>
          </a:ln>
        </p:spPr>
      </p:pic>
      <p:sp>
        <p:nvSpPr>
          <p:cNvPr id="2726" name="Google Shape;2726;p39"/>
          <p:cNvSpPr/>
          <p:nvPr/>
        </p:nvSpPr>
        <p:spPr>
          <a:xfrm>
            <a:off x="415319" y="2303783"/>
            <a:ext cx="3353834" cy="56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Suivie des élèves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7" name="Google Shape;2727;p39"/>
          <p:cNvSpPr txBox="1"/>
          <p:nvPr/>
        </p:nvSpPr>
        <p:spPr>
          <a:xfrm>
            <a:off x="11630024" y="6232558"/>
            <a:ext cx="561976" cy="584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31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28" name="Google Shape;2728;p39"/>
          <p:cNvSpPr/>
          <p:nvPr/>
        </p:nvSpPr>
        <p:spPr>
          <a:xfrm>
            <a:off x="4014430" y="6069971"/>
            <a:ext cx="2373458" cy="1115682"/>
          </a:xfrm>
          <a:prstGeom prst="ellipse">
            <a:avLst/>
          </a:prstGeom>
          <a:solidFill>
            <a:srgbClr val="F37040">
              <a:alpha val="1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29" name="Google Shape;272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8171" y="4351262"/>
            <a:ext cx="1499138" cy="252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730" name="Google Shape;2730;p39"/>
          <p:cNvSpPr/>
          <p:nvPr/>
        </p:nvSpPr>
        <p:spPr>
          <a:xfrm>
            <a:off x="7750218" y="4767960"/>
            <a:ext cx="4624728" cy="33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L'implémentation système de recommandation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40"/>
          <p:cNvSpPr/>
          <p:nvPr/>
        </p:nvSpPr>
        <p:spPr>
          <a:xfrm>
            <a:off x="5274287" y="2782669"/>
            <a:ext cx="6917713" cy="646331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sx="91000" sy="91000" algn="tl" rotWithShape="0">
              <a:srgbClr val="EF6629">
                <a:alpha val="29803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solidFill>
                  <a:srgbClr val="EF6629"/>
                </a:solidFill>
                <a:latin typeface="Montserrat"/>
                <a:ea typeface="Montserrat"/>
                <a:cs typeface="Montserrat"/>
                <a:sym typeface="Montserrat"/>
              </a:rPr>
              <a:t>Merci pour votre attention</a:t>
            </a:r>
            <a:endParaRPr/>
          </a:p>
        </p:txBody>
      </p:sp>
      <p:pic>
        <p:nvPicPr>
          <p:cNvPr id="2737" name="Google Shape;273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94" y="1604962"/>
            <a:ext cx="438150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"/>
          <p:cNvSpPr/>
          <p:nvPr/>
        </p:nvSpPr>
        <p:spPr>
          <a:xfrm>
            <a:off x="1038225" y="4041775"/>
            <a:ext cx="949325" cy="712788"/>
          </a:xfrm>
          <a:custGeom>
            <a:avLst/>
            <a:gdLst/>
            <a:ahLst/>
            <a:cxnLst/>
            <a:rect l="l" t="t" r="r" b="b"/>
            <a:pathLst>
              <a:path w="453" h="339" extrusionOk="0">
                <a:moveTo>
                  <a:pt x="273" y="0"/>
                </a:moveTo>
                <a:cubicBezTo>
                  <a:pt x="266" y="0"/>
                  <a:pt x="260" y="0"/>
                  <a:pt x="253" y="1"/>
                </a:cubicBezTo>
                <a:cubicBezTo>
                  <a:pt x="228" y="3"/>
                  <a:pt x="204" y="8"/>
                  <a:pt x="179" y="16"/>
                </a:cubicBezTo>
                <a:cubicBezTo>
                  <a:pt x="123" y="34"/>
                  <a:pt x="74" y="68"/>
                  <a:pt x="43" y="109"/>
                </a:cubicBezTo>
                <a:cubicBezTo>
                  <a:pt x="11" y="152"/>
                  <a:pt x="0" y="198"/>
                  <a:pt x="13" y="240"/>
                </a:cubicBezTo>
                <a:cubicBezTo>
                  <a:pt x="32" y="301"/>
                  <a:pt x="98" y="339"/>
                  <a:pt x="181" y="339"/>
                </a:cubicBezTo>
                <a:cubicBezTo>
                  <a:pt x="187" y="339"/>
                  <a:pt x="194" y="339"/>
                  <a:pt x="201" y="338"/>
                </a:cubicBezTo>
                <a:cubicBezTo>
                  <a:pt x="226" y="336"/>
                  <a:pt x="250" y="331"/>
                  <a:pt x="274" y="323"/>
                </a:cubicBezTo>
                <a:cubicBezTo>
                  <a:pt x="299" y="315"/>
                  <a:pt x="321" y="305"/>
                  <a:pt x="342" y="292"/>
                </a:cubicBezTo>
                <a:cubicBezTo>
                  <a:pt x="347" y="289"/>
                  <a:pt x="352" y="285"/>
                  <a:pt x="356" y="282"/>
                </a:cubicBezTo>
                <a:cubicBezTo>
                  <a:pt x="337" y="277"/>
                  <a:pt x="337" y="277"/>
                  <a:pt x="337" y="277"/>
                </a:cubicBezTo>
                <a:cubicBezTo>
                  <a:pt x="336" y="277"/>
                  <a:pt x="336" y="277"/>
                  <a:pt x="336" y="277"/>
                </a:cubicBezTo>
                <a:cubicBezTo>
                  <a:pt x="316" y="290"/>
                  <a:pt x="294" y="301"/>
                  <a:pt x="270" y="309"/>
                </a:cubicBezTo>
                <a:cubicBezTo>
                  <a:pt x="247" y="316"/>
                  <a:pt x="223" y="321"/>
                  <a:pt x="200" y="323"/>
                </a:cubicBezTo>
                <a:cubicBezTo>
                  <a:pt x="193" y="323"/>
                  <a:pt x="187" y="323"/>
                  <a:pt x="180" y="323"/>
                </a:cubicBezTo>
                <a:cubicBezTo>
                  <a:pt x="104" y="323"/>
                  <a:pt x="44" y="289"/>
                  <a:pt x="27" y="235"/>
                </a:cubicBezTo>
                <a:cubicBezTo>
                  <a:pt x="16" y="199"/>
                  <a:pt x="26" y="157"/>
                  <a:pt x="54" y="119"/>
                </a:cubicBezTo>
                <a:cubicBezTo>
                  <a:pt x="84" y="80"/>
                  <a:pt x="130" y="48"/>
                  <a:pt x="184" y="30"/>
                </a:cubicBezTo>
                <a:cubicBezTo>
                  <a:pt x="207" y="23"/>
                  <a:pt x="230" y="18"/>
                  <a:pt x="254" y="16"/>
                </a:cubicBezTo>
                <a:cubicBezTo>
                  <a:pt x="260" y="16"/>
                  <a:pt x="267" y="16"/>
                  <a:pt x="273" y="16"/>
                </a:cubicBezTo>
                <a:cubicBezTo>
                  <a:pt x="350" y="16"/>
                  <a:pt x="410" y="50"/>
                  <a:pt x="427" y="104"/>
                </a:cubicBezTo>
                <a:cubicBezTo>
                  <a:pt x="437" y="137"/>
                  <a:pt x="430" y="175"/>
                  <a:pt x="406" y="211"/>
                </a:cubicBezTo>
                <a:cubicBezTo>
                  <a:pt x="404" y="213"/>
                  <a:pt x="403" y="215"/>
                  <a:pt x="401" y="218"/>
                </a:cubicBezTo>
                <a:cubicBezTo>
                  <a:pt x="403" y="240"/>
                  <a:pt x="403" y="240"/>
                  <a:pt x="403" y="240"/>
                </a:cubicBezTo>
                <a:cubicBezTo>
                  <a:pt x="405" y="236"/>
                  <a:pt x="408" y="233"/>
                  <a:pt x="411" y="230"/>
                </a:cubicBezTo>
                <a:cubicBezTo>
                  <a:pt x="412" y="228"/>
                  <a:pt x="413" y="226"/>
                  <a:pt x="414" y="225"/>
                </a:cubicBezTo>
                <a:cubicBezTo>
                  <a:pt x="444" y="184"/>
                  <a:pt x="453" y="139"/>
                  <a:pt x="441" y="99"/>
                </a:cubicBezTo>
                <a:cubicBezTo>
                  <a:pt x="422" y="38"/>
                  <a:pt x="356" y="0"/>
                  <a:pt x="27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0" name="Google Shape;400;p4"/>
          <p:cNvSpPr/>
          <p:nvPr/>
        </p:nvSpPr>
        <p:spPr>
          <a:xfrm>
            <a:off x="10656888" y="5440363"/>
            <a:ext cx="1557338" cy="1417638"/>
          </a:xfrm>
          <a:custGeom>
            <a:avLst/>
            <a:gdLst/>
            <a:ahLst/>
            <a:cxnLst/>
            <a:rect l="l" t="t" r="r" b="b"/>
            <a:pathLst>
              <a:path w="743" h="676" extrusionOk="0">
                <a:moveTo>
                  <a:pt x="554" y="0"/>
                </a:moveTo>
                <a:cubicBezTo>
                  <a:pt x="494" y="123"/>
                  <a:pt x="494" y="123"/>
                  <a:pt x="494" y="123"/>
                </a:cubicBezTo>
                <a:cubicBezTo>
                  <a:pt x="454" y="131"/>
                  <a:pt x="416" y="144"/>
                  <a:pt x="379" y="162"/>
                </a:cubicBezTo>
                <a:cubicBezTo>
                  <a:pt x="257" y="101"/>
                  <a:pt x="257" y="101"/>
                  <a:pt x="257" y="101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94" y="322"/>
                  <a:pt x="194" y="322"/>
                  <a:pt x="194" y="322"/>
                </a:cubicBezTo>
                <a:cubicBezTo>
                  <a:pt x="192" y="325"/>
                  <a:pt x="189" y="329"/>
                  <a:pt x="187" y="333"/>
                </a:cubicBezTo>
                <a:cubicBezTo>
                  <a:pt x="186" y="334"/>
                  <a:pt x="186" y="334"/>
                  <a:pt x="186" y="334"/>
                </a:cubicBezTo>
                <a:cubicBezTo>
                  <a:pt x="166" y="365"/>
                  <a:pt x="150" y="398"/>
                  <a:pt x="138" y="433"/>
                </a:cubicBezTo>
                <a:cubicBezTo>
                  <a:pt x="10" y="476"/>
                  <a:pt x="10" y="476"/>
                  <a:pt x="10" y="476"/>
                </a:cubicBezTo>
                <a:cubicBezTo>
                  <a:pt x="0" y="616"/>
                  <a:pt x="0" y="616"/>
                  <a:pt x="0" y="616"/>
                </a:cubicBezTo>
                <a:cubicBezTo>
                  <a:pt x="121" y="675"/>
                  <a:pt x="121" y="675"/>
                  <a:pt x="121" y="675"/>
                </a:cubicBezTo>
                <a:cubicBezTo>
                  <a:pt x="121" y="675"/>
                  <a:pt x="121" y="676"/>
                  <a:pt x="121" y="676"/>
                </a:cubicBezTo>
                <a:cubicBezTo>
                  <a:pt x="159" y="676"/>
                  <a:pt x="159" y="676"/>
                  <a:pt x="159" y="676"/>
                </a:cubicBezTo>
                <a:cubicBezTo>
                  <a:pt x="159" y="672"/>
                  <a:pt x="158" y="669"/>
                  <a:pt x="157" y="666"/>
                </a:cubicBezTo>
                <a:cubicBezTo>
                  <a:pt x="157" y="664"/>
                  <a:pt x="157" y="664"/>
                  <a:pt x="157" y="664"/>
                </a:cubicBezTo>
                <a:cubicBezTo>
                  <a:pt x="45" y="609"/>
                  <a:pt x="45" y="609"/>
                  <a:pt x="45" y="609"/>
                </a:cubicBezTo>
                <a:cubicBezTo>
                  <a:pt x="54" y="488"/>
                  <a:pt x="54" y="488"/>
                  <a:pt x="54" y="488"/>
                </a:cubicBezTo>
                <a:cubicBezTo>
                  <a:pt x="172" y="449"/>
                  <a:pt x="172" y="449"/>
                  <a:pt x="172" y="449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84" y="414"/>
                  <a:pt x="199" y="383"/>
                  <a:pt x="218" y="354"/>
                </a:cubicBezTo>
                <a:cubicBezTo>
                  <a:pt x="218" y="353"/>
                  <a:pt x="218" y="353"/>
                  <a:pt x="218" y="353"/>
                </a:cubicBezTo>
                <a:cubicBezTo>
                  <a:pt x="221" y="349"/>
                  <a:pt x="224" y="345"/>
                  <a:pt x="226" y="341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188" y="221"/>
                  <a:pt x="188" y="221"/>
                  <a:pt x="188" y="221"/>
                </a:cubicBezTo>
                <a:cubicBezTo>
                  <a:pt x="279" y="141"/>
                  <a:pt x="279" y="141"/>
                  <a:pt x="279" y="141"/>
                </a:cubicBezTo>
                <a:cubicBezTo>
                  <a:pt x="392" y="198"/>
                  <a:pt x="392" y="198"/>
                  <a:pt x="392" y="198"/>
                </a:cubicBezTo>
                <a:cubicBezTo>
                  <a:pt x="394" y="197"/>
                  <a:pt x="394" y="197"/>
                  <a:pt x="394" y="197"/>
                </a:cubicBezTo>
                <a:cubicBezTo>
                  <a:pt x="429" y="180"/>
                  <a:pt x="465" y="167"/>
                  <a:pt x="503" y="160"/>
                </a:cubicBezTo>
                <a:cubicBezTo>
                  <a:pt x="505" y="159"/>
                  <a:pt x="505" y="159"/>
                  <a:pt x="505" y="159"/>
                </a:cubicBezTo>
                <a:cubicBezTo>
                  <a:pt x="561" y="45"/>
                  <a:pt x="561" y="45"/>
                  <a:pt x="561" y="45"/>
                </a:cubicBezTo>
                <a:cubicBezTo>
                  <a:pt x="681" y="53"/>
                  <a:pt x="681" y="53"/>
                  <a:pt x="681" y="53"/>
                </a:cubicBezTo>
                <a:cubicBezTo>
                  <a:pt x="720" y="170"/>
                  <a:pt x="720" y="170"/>
                  <a:pt x="720" y="170"/>
                </a:cubicBezTo>
                <a:cubicBezTo>
                  <a:pt x="722" y="171"/>
                  <a:pt x="722" y="171"/>
                  <a:pt x="722" y="171"/>
                </a:cubicBezTo>
                <a:cubicBezTo>
                  <a:pt x="729" y="173"/>
                  <a:pt x="736" y="176"/>
                  <a:pt x="743" y="178"/>
                </a:cubicBezTo>
                <a:cubicBezTo>
                  <a:pt x="743" y="138"/>
                  <a:pt x="743" y="138"/>
                  <a:pt x="743" y="138"/>
                </a:cubicBezTo>
                <a:cubicBezTo>
                  <a:pt x="741" y="137"/>
                  <a:pt x="738" y="136"/>
                  <a:pt x="736" y="136"/>
                </a:cubicBezTo>
                <a:cubicBezTo>
                  <a:pt x="695" y="9"/>
                  <a:pt x="695" y="9"/>
                  <a:pt x="695" y="9"/>
                </a:cubicBezTo>
                <a:cubicBezTo>
                  <a:pt x="554" y="0"/>
                  <a:pt x="554" y="0"/>
                  <a:pt x="554" y="0"/>
                </a:cubicBezTo>
              </a:path>
            </a:pathLst>
          </a:custGeom>
          <a:solidFill>
            <a:srgbClr val="FEF3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1" name="Google Shape;401;p4"/>
          <p:cNvSpPr/>
          <p:nvPr/>
        </p:nvSpPr>
        <p:spPr>
          <a:xfrm>
            <a:off x="0" y="6218238"/>
            <a:ext cx="1166813" cy="674688"/>
          </a:xfrm>
          <a:custGeom>
            <a:avLst/>
            <a:gdLst/>
            <a:ahLst/>
            <a:cxnLst/>
            <a:rect l="l" t="t" r="r" b="b"/>
            <a:pathLst>
              <a:path w="557" h="322" extrusionOk="0">
                <a:moveTo>
                  <a:pt x="148" y="0"/>
                </a:moveTo>
                <a:cubicBezTo>
                  <a:pt x="60" y="21"/>
                  <a:pt x="60" y="21"/>
                  <a:pt x="60" y="21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30" y="117"/>
                  <a:pt x="14" y="127"/>
                  <a:pt x="0" y="139"/>
                </a:cubicBezTo>
                <a:cubicBezTo>
                  <a:pt x="0" y="171"/>
                  <a:pt x="0" y="171"/>
                  <a:pt x="0" y="171"/>
                </a:cubicBezTo>
                <a:cubicBezTo>
                  <a:pt x="18" y="154"/>
                  <a:pt x="37" y="140"/>
                  <a:pt x="59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73" y="47"/>
                  <a:pt x="73" y="47"/>
                  <a:pt x="73" y="47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94" y="94"/>
                  <a:pt x="194" y="94"/>
                  <a:pt x="194" y="94"/>
                </a:cubicBezTo>
                <a:cubicBezTo>
                  <a:pt x="195" y="94"/>
                  <a:pt x="195" y="94"/>
                  <a:pt x="195" y="94"/>
                </a:cubicBezTo>
                <a:cubicBezTo>
                  <a:pt x="221" y="94"/>
                  <a:pt x="247" y="98"/>
                  <a:pt x="272" y="105"/>
                </a:cubicBezTo>
                <a:cubicBezTo>
                  <a:pt x="273" y="106"/>
                  <a:pt x="273" y="106"/>
                  <a:pt x="273" y="106"/>
                </a:cubicBezTo>
                <a:cubicBezTo>
                  <a:pt x="336" y="60"/>
                  <a:pt x="336" y="60"/>
                  <a:pt x="336" y="60"/>
                </a:cubicBezTo>
                <a:cubicBezTo>
                  <a:pt x="402" y="101"/>
                  <a:pt x="402" y="101"/>
                  <a:pt x="402" y="101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08" y="197"/>
                  <a:pt x="423" y="219"/>
                  <a:pt x="434" y="243"/>
                </a:cubicBezTo>
                <a:cubicBezTo>
                  <a:pt x="435" y="244"/>
                  <a:pt x="435" y="244"/>
                  <a:pt x="435" y="244"/>
                </a:cubicBezTo>
                <a:cubicBezTo>
                  <a:pt x="512" y="256"/>
                  <a:pt x="512" y="256"/>
                  <a:pt x="512" y="256"/>
                </a:cubicBezTo>
                <a:cubicBezTo>
                  <a:pt x="527" y="322"/>
                  <a:pt x="527" y="322"/>
                  <a:pt x="527" y="322"/>
                </a:cubicBezTo>
                <a:cubicBezTo>
                  <a:pt x="557" y="322"/>
                  <a:pt x="557" y="322"/>
                  <a:pt x="557" y="322"/>
                </a:cubicBezTo>
                <a:cubicBezTo>
                  <a:pt x="539" y="243"/>
                  <a:pt x="539" y="243"/>
                  <a:pt x="539" y="243"/>
                </a:cubicBezTo>
                <a:cubicBezTo>
                  <a:pt x="455" y="230"/>
                  <a:pt x="455" y="230"/>
                  <a:pt x="455" y="230"/>
                </a:cubicBezTo>
                <a:cubicBezTo>
                  <a:pt x="443" y="205"/>
                  <a:pt x="427" y="182"/>
                  <a:pt x="408" y="162"/>
                </a:cubicBezTo>
                <a:cubicBezTo>
                  <a:pt x="422" y="79"/>
                  <a:pt x="422" y="79"/>
                  <a:pt x="422" y="79"/>
                </a:cubicBezTo>
                <a:cubicBezTo>
                  <a:pt x="346" y="32"/>
                  <a:pt x="346" y="32"/>
                  <a:pt x="346" y="32"/>
                </a:cubicBezTo>
                <a:cubicBezTo>
                  <a:pt x="278" y="82"/>
                  <a:pt x="278" y="82"/>
                  <a:pt x="278" y="82"/>
                </a:cubicBezTo>
                <a:cubicBezTo>
                  <a:pt x="252" y="74"/>
                  <a:pt x="225" y="70"/>
                  <a:pt x="197" y="70"/>
                </a:cubicBezTo>
                <a:cubicBezTo>
                  <a:pt x="148" y="0"/>
                  <a:pt x="148" y="0"/>
                  <a:pt x="148" y="0"/>
                </a:cubicBezTo>
              </a:path>
            </a:pathLst>
          </a:custGeom>
          <a:solidFill>
            <a:srgbClr val="FEF3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2" name="Google Shape;402;p4"/>
          <p:cNvSpPr/>
          <p:nvPr/>
        </p:nvSpPr>
        <p:spPr>
          <a:xfrm>
            <a:off x="4329113" y="4124325"/>
            <a:ext cx="536575" cy="534988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80" y="145"/>
                </a:moveTo>
                <a:cubicBezTo>
                  <a:pt x="85" y="143"/>
                  <a:pt x="85" y="143"/>
                  <a:pt x="85" y="143"/>
                </a:cubicBezTo>
                <a:cubicBezTo>
                  <a:pt x="84" y="142"/>
                  <a:pt x="84" y="141"/>
                  <a:pt x="84" y="140"/>
                </a:cubicBezTo>
                <a:cubicBezTo>
                  <a:pt x="84" y="139"/>
                  <a:pt x="84" y="139"/>
                  <a:pt x="84" y="139"/>
                </a:cubicBezTo>
                <a:cubicBezTo>
                  <a:pt x="84" y="138"/>
                  <a:pt x="83" y="137"/>
                  <a:pt x="83" y="136"/>
                </a:cubicBezTo>
                <a:cubicBezTo>
                  <a:pt x="83" y="135"/>
                  <a:pt x="83" y="135"/>
                  <a:pt x="83" y="135"/>
                </a:cubicBezTo>
                <a:cubicBezTo>
                  <a:pt x="83" y="134"/>
                  <a:pt x="83" y="133"/>
                  <a:pt x="83" y="132"/>
                </a:cubicBezTo>
                <a:cubicBezTo>
                  <a:pt x="83" y="131"/>
                  <a:pt x="83" y="131"/>
                  <a:pt x="83" y="131"/>
                </a:cubicBezTo>
                <a:cubicBezTo>
                  <a:pt x="83" y="130"/>
                  <a:pt x="83" y="129"/>
                  <a:pt x="83" y="128"/>
                </a:cubicBezTo>
                <a:cubicBezTo>
                  <a:pt x="83" y="128"/>
                  <a:pt x="83" y="127"/>
                  <a:pt x="83" y="127"/>
                </a:cubicBezTo>
                <a:cubicBezTo>
                  <a:pt x="83" y="126"/>
                  <a:pt x="83" y="125"/>
                  <a:pt x="83" y="124"/>
                </a:cubicBezTo>
                <a:cubicBezTo>
                  <a:pt x="84" y="124"/>
                  <a:pt x="84" y="123"/>
                  <a:pt x="84" y="123"/>
                </a:cubicBezTo>
                <a:cubicBezTo>
                  <a:pt x="84" y="122"/>
                  <a:pt x="84" y="122"/>
                  <a:pt x="84" y="122"/>
                </a:cubicBezTo>
                <a:cubicBezTo>
                  <a:pt x="84" y="122"/>
                  <a:pt x="84" y="121"/>
                  <a:pt x="84" y="120"/>
                </a:cubicBezTo>
                <a:cubicBezTo>
                  <a:pt x="85" y="118"/>
                  <a:pt x="85" y="118"/>
                  <a:pt x="85" y="118"/>
                </a:cubicBezTo>
                <a:cubicBezTo>
                  <a:pt x="85" y="117"/>
                  <a:pt x="85" y="117"/>
                  <a:pt x="85" y="116"/>
                </a:cubicBezTo>
                <a:cubicBezTo>
                  <a:pt x="86" y="116"/>
                  <a:pt x="86" y="115"/>
                  <a:pt x="86" y="115"/>
                </a:cubicBezTo>
                <a:cubicBezTo>
                  <a:pt x="87" y="114"/>
                  <a:pt x="87" y="114"/>
                  <a:pt x="87" y="114"/>
                </a:cubicBezTo>
                <a:cubicBezTo>
                  <a:pt x="87" y="113"/>
                  <a:pt x="87" y="113"/>
                  <a:pt x="87" y="112"/>
                </a:cubicBezTo>
                <a:cubicBezTo>
                  <a:pt x="87" y="112"/>
                  <a:pt x="88" y="111"/>
                  <a:pt x="88" y="110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89" y="109"/>
                  <a:pt x="89" y="109"/>
                  <a:pt x="89" y="109"/>
                </a:cubicBezTo>
                <a:cubicBezTo>
                  <a:pt x="89" y="108"/>
                  <a:pt x="90" y="107"/>
                  <a:pt x="91" y="106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2" y="104"/>
                  <a:pt x="93" y="103"/>
                  <a:pt x="94" y="102"/>
                </a:cubicBezTo>
                <a:cubicBezTo>
                  <a:pt x="103" y="92"/>
                  <a:pt x="115" y="87"/>
                  <a:pt x="127" y="87"/>
                </a:cubicBezTo>
                <a:cubicBezTo>
                  <a:pt x="137" y="87"/>
                  <a:pt x="147" y="91"/>
                  <a:pt x="156" y="98"/>
                </a:cubicBezTo>
                <a:cubicBezTo>
                  <a:pt x="156" y="99"/>
                  <a:pt x="156" y="99"/>
                  <a:pt x="156" y="99"/>
                </a:cubicBezTo>
                <a:cubicBezTo>
                  <a:pt x="157" y="99"/>
                  <a:pt x="157" y="99"/>
                  <a:pt x="157" y="99"/>
                </a:cubicBezTo>
                <a:cubicBezTo>
                  <a:pt x="168" y="110"/>
                  <a:pt x="173" y="126"/>
                  <a:pt x="168" y="141"/>
                </a:cubicBezTo>
                <a:cubicBezTo>
                  <a:pt x="167" y="148"/>
                  <a:pt x="163" y="154"/>
                  <a:pt x="159" y="159"/>
                </a:cubicBezTo>
                <a:cubicBezTo>
                  <a:pt x="150" y="169"/>
                  <a:pt x="138" y="173"/>
                  <a:pt x="126" y="173"/>
                </a:cubicBezTo>
                <a:cubicBezTo>
                  <a:pt x="116" y="173"/>
                  <a:pt x="106" y="170"/>
                  <a:pt x="97" y="163"/>
                </a:cubicBezTo>
                <a:cubicBezTo>
                  <a:pt x="97" y="162"/>
                  <a:pt x="96" y="161"/>
                  <a:pt x="95" y="160"/>
                </a:cubicBezTo>
                <a:cubicBezTo>
                  <a:pt x="94" y="159"/>
                  <a:pt x="93" y="158"/>
                  <a:pt x="92" y="157"/>
                </a:cubicBezTo>
                <a:cubicBezTo>
                  <a:pt x="92" y="156"/>
                  <a:pt x="91" y="155"/>
                  <a:pt x="90" y="154"/>
                </a:cubicBezTo>
                <a:cubicBezTo>
                  <a:pt x="89" y="153"/>
                  <a:pt x="89" y="152"/>
                  <a:pt x="88" y="150"/>
                </a:cubicBezTo>
                <a:cubicBezTo>
                  <a:pt x="87" y="149"/>
                  <a:pt x="87" y="148"/>
                  <a:pt x="86" y="147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6" y="146"/>
                  <a:pt x="85" y="145"/>
                  <a:pt x="85" y="144"/>
                </a:cubicBezTo>
                <a:cubicBezTo>
                  <a:pt x="80" y="145"/>
                  <a:pt x="80" y="145"/>
                  <a:pt x="80" y="145"/>
                </a:cubicBezTo>
                <a:moveTo>
                  <a:pt x="127" y="77"/>
                </a:moveTo>
                <a:cubicBezTo>
                  <a:pt x="112" y="77"/>
                  <a:pt x="97" y="83"/>
                  <a:pt x="86" y="95"/>
                </a:cubicBezTo>
                <a:cubicBezTo>
                  <a:pt x="85" y="96"/>
                  <a:pt x="84" y="98"/>
                  <a:pt x="83" y="99"/>
                </a:cubicBezTo>
                <a:cubicBezTo>
                  <a:pt x="83" y="100"/>
                  <a:pt x="83" y="100"/>
                  <a:pt x="82" y="100"/>
                </a:cubicBezTo>
                <a:cubicBezTo>
                  <a:pt x="82" y="101"/>
                  <a:pt x="82" y="101"/>
                  <a:pt x="82" y="101"/>
                </a:cubicBezTo>
                <a:cubicBezTo>
                  <a:pt x="81" y="102"/>
                  <a:pt x="81" y="103"/>
                  <a:pt x="80" y="104"/>
                </a:cubicBezTo>
                <a:cubicBezTo>
                  <a:pt x="80" y="104"/>
                  <a:pt x="80" y="105"/>
                  <a:pt x="79" y="105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9" y="107"/>
                  <a:pt x="78" y="107"/>
                  <a:pt x="78" y="108"/>
                </a:cubicBezTo>
                <a:cubicBezTo>
                  <a:pt x="78" y="109"/>
                  <a:pt x="77" y="109"/>
                  <a:pt x="77" y="110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76" y="112"/>
                  <a:pt x="76" y="112"/>
                  <a:pt x="76" y="113"/>
                </a:cubicBezTo>
                <a:cubicBezTo>
                  <a:pt x="76" y="114"/>
                  <a:pt x="75" y="114"/>
                  <a:pt x="75" y="115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4" y="119"/>
                  <a:pt x="74" y="119"/>
                  <a:pt x="74" y="121"/>
                </a:cubicBezTo>
                <a:cubicBezTo>
                  <a:pt x="74" y="121"/>
                  <a:pt x="74" y="122"/>
                  <a:pt x="73" y="123"/>
                </a:cubicBezTo>
                <a:cubicBezTo>
                  <a:pt x="73" y="124"/>
                  <a:pt x="73" y="125"/>
                  <a:pt x="73" y="126"/>
                </a:cubicBezTo>
                <a:cubicBezTo>
                  <a:pt x="73" y="126"/>
                  <a:pt x="73" y="127"/>
                  <a:pt x="73" y="127"/>
                </a:cubicBezTo>
                <a:cubicBezTo>
                  <a:pt x="73" y="129"/>
                  <a:pt x="73" y="130"/>
                  <a:pt x="73" y="131"/>
                </a:cubicBezTo>
                <a:cubicBezTo>
                  <a:pt x="73" y="131"/>
                  <a:pt x="73" y="132"/>
                  <a:pt x="73" y="132"/>
                </a:cubicBezTo>
                <a:cubicBezTo>
                  <a:pt x="73" y="133"/>
                  <a:pt x="73" y="135"/>
                  <a:pt x="73" y="136"/>
                </a:cubicBezTo>
                <a:cubicBezTo>
                  <a:pt x="73" y="136"/>
                  <a:pt x="73" y="137"/>
                  <a:pt x="73" y="137"/>
                </a:cubicBezTo>
                <a:cubicBezTo>
                  <a:pt x="73" y="138"/>
                  <a:pt x="74" y="140"/>
                  <a:pt x="74" y="141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74" y="143"/>
                  <a:pt x="75" y="144"/>
                  <a:pt x="75" y="146"/>
                </a:cubicBezTo>
                <a:cubicBezTo>
                  <a:pt x="75" y="147"/>
                  <a:pt x="75" y="147"/>
                  <a:pt x="75" y="147"/>
                </a:cubicBezTo>
                <a:cubicBezTo>
                  <a:pt x="76" y="148"/>
                  <a:pt x="76" y="149"/>
                  <a:pt x="77" y="151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78" y="153"/>
                  <a:pt x="78" y="154"/>
                  <a:pt x="79" y="155"/>
                </a:cubicBezTo>
                <a:cubicBezTo>
                  <a:pt x="79" y="156"/>
                  <a:pt x="79" y="156"/>
                  <a:pt x="79" y="156"/>
                </a:cubicBezTo>
                <a:cubicBezTo>
                  <a:pt x="80" y="157"/>
                  <a:pt x="81" y="158"/>
                  <a:pt x="82" y="160"/>
                </a:cubicBezTo>
                <a:cubicBezTo>
                  <a:pt x="82" y="161"/>
                  <a:pt x="83" y="162"/>
                  <a:pt x="85" y="164"/>
                </a:cubicBezTo>
                <a:cubicBezTo>
                  <a:pt x="86" y="165"/>
                  <a:pt x="87" y="166"/>
                  <a:pt x="88" y="168"/>
                </a:cubicBezTo>
                <a:cubicBezTo>
                  <a:pt x="89" y="168"/>
                  <a:pt x="90" y="169"/>
                  <a:pt x="91" y="170"/>
                </a:cubicBezTo>
                <a:cubicBezTo>
                  <a:pt x="101" y="179"/>
                  <a:pt x="113" y="184"/>
                  <a:pt x="126" y="184"/>
                </a:cubicBezTo>
                <a:cubicBezTo>
                  <a:pt x="141" y="184"/>
                  <a:pt x="156" y="178"/>
                  <a:pt x="167" y="166"/>
                </a:cubicBezTo>
                <a:cubicBezTo>
                  <a:pt x="172" y="159"/>
                  <a:pt x="176" y="152"/>
                  <a:pt x="178" y="144"/>
                </a:cubicBezTo>
                <a:cubicBezTo>
                  <a:pt x="183" y="125"/>
                  <a:pt x="178" y="105"/>
                  <a:pt x="164" y="92"/>
                </a:cubicBezTo>
                <a:cubicBezTo>
                  <a:pt x="164" y="92"/>
                  <a:pt x="164" y="92"/>
                  <a:pt x="164" y="92"/>
                </a:cubicBezTo>
                <a:cubicBezTo>
                  <a:pt x="163" y="91"/>
                  <a:pt x="163" y="91"/>
                  <a:pt x="162" y="90"/>
                </a:cubicBezTo>
                <a:cubicBezTo>
                  <a:pt x="152" y="81"/>
                  <a:pt x="140" y="77"/>
                  <a:pt x="127" y="77"/>
                </a:cubicBezTo>
                <a:moveTo>
                  <a:pt x="105" y="40"/>
                </a:moveTo>
                <a:cubicBezTo>
                  <a:pt x="107" y="40"/>
                  <a:pt x="107" y="40"/>
                  <a:pt x="107" y="40"/>
                </a:cubicBezTo>
                <a:cubicBezTo>
                  <a:pt x="110" y="39"/>
                  <a:pt x="113" y="39"/>
                  <a:pt x="116" y="38"/>
                </a:cubicBezTo>
                <a:cubicBezTo>
                  <a:pt x="119" y="38"/>
                  <a:pt x="123" y="38"/>
                  <a:pt x="126" y="38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48" y="11"/>
                  <a:pt x="148" y="11"/>
                  <a:pt x="148" y="11"/>
                </a:cubicBezTo>
                <a:cubicBezTo>
                  <a:pt x="169" y="17"/>
                  <a:pt x="169" y="17"/>
                  <a:pt x="169" y="17"/>
                </a:cubicBezTo>
                <a:cubicBezTo>
                  <a:pt x="173" y="47"/>
                  <a:pt x="173" y="47"/>
                  <a:pt x="173" y="47"/>
                </a:cubicBezTo>
                <a:cubicBezTo>
                  <a:pt x="173" y="49"/>
                  <a:pt x="173" y="49"/>
                  <a:pt x="173" y="49"/>
                </a:cubicBezTo>
                <a:cubicBezTo>
                  <a:pt x="175" y="51"/>
                  <a:pt x="175" y="51"/>
                  <a:pt x="175" y="51"/>
                </a:cubicBezTo>
                <a:cubicBezTo>
                  <a:pt x="176" y="51"/>
                  <a:pt x="176" y="51"/>
                  <a:pt x="176" y="51"/>
                </a:cubicBezTo>
                <a:cubicBezTo>
                  <a:pt x="176" y="51"/>
                  <a:pt x="176" y="51"/>
                  <a:pt x="176" y="51"/>
                </a:cubicBezTo>
                <a:cubicBezTo>
                  <a:pt x="178" y="53"/>
                  <a:pt x="180" y="54"/>
                  <a:pt x="183" y="56"/>
                </a:cubicBezTo>
                <a:cubicBezTo>
                  <a:pt x="185" y="57"/>
                  <a:pt x="187" y="59"/>
                  <a:pt x="189" y="61"/>
                </a:cubicBezTo>
                <a:cubicBezTo>
                  <a:pt x="189" y="61"/>
                  <a:pt x="190" y="62"/>
                  <a:pt x="190" y="62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224" y="60"/>
                  <a:pt x="224" y="60"/>
                  <a:pt x="224" y="60"/>
                </a:cubicBezTo>
                <a:cubicBezTo>
                  <a:pt x="235" y="79"/>
                  <a:pt x="235" y="79"/>
                  <a:pt x="235" y="79"/>
                </a:cubicBezTo>
                <a:cubicBezTo>
                  <a:pt x="216" y="103"/>
                  <a:pt x="216" y="103"/>
                  <a:pt x="216" y="103"/>
                </a:cubicBezTo>
                <a:cubicBezTo>
                  <a:pt x="217" y="106"/>
                  <a:pt x="217" y="106"/>
                  <a:pt x="217" y="106"/>
                </a:cubicBezTo>
                <a:cubicBezTo>
                  <a:pt x="219" y="113"/>
                  <a:pt x="220" y="120"/>
                  <a:pt x="220" y="127"/>
                </a:cubicBezTo>
                <a:cubicBezTo>
                  <a:pt x="220" y="130"/>
                  <a:pt x="220" y="130"/>
                  <a:pt x="220" y="130"/>
                </a:cubicBezTo>
                <a:cubicBezTo>
                  <a:pt x="244" y="148"/>
                  <a:pt x="244" y="148"/>
                  <a:pt x="244" y="14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09" y="173"/>
                  <a:pt x="209" y="173"/>
                  <a:pt x="209" y="173"/>
                </a:cubicBezTo>
                <a:cubicBezTo>
                  <a:pt x="208" y="175"/>
                  <a:pt x="208" y="175"/>
                  <a:pt x="208" y="175"/>
                </a:cubicBezTo>
                <a:cubicBezTo>
                  <a:pt x="207" y="178"/>
                  <a:pt x="205" y="181"/>
                  <a:pt x="203" y="184"/>
                </a:cubicBezTo>
                <a:cubicBezTo>
                  <a:pt x="202" y="185"/>
                  <a:pt x="201" y="186"/>
                  <a:pt x="200" y="188"/>
                </a:cubicBezTo>
                <a:cubicBezTo>
                  <a:pt x="198" y="189"/>
                  <a:pt x="197" y="190"/>
                  <a:pt x="196" y="192"/>
                </a:cubicBezTo>
                <a:cubicBezTo>
                  <a:pt x="195" y="193"/>
                  <a:pt x="194" y="194"/>
                  <a:pt x="193" y="195"/>
                </a:cubicBezTo>
                <a:cubicBezTo>
                  <a:pt x="192" y="196"/>
                  <a:pt x="192" y="196"/>
                  <a:pt x="192" y="196"/>
                </a:cubicBezTo>
                <a:cubicBezTo>
                  <a:pt x="195" y="224"/>
                  <a:pt x="195" y="224"/>
                  <a:pt x="195" y="224"/>
                </a:cubicBezTo>
                <a:cubicBezTo>
                  <a:pt x="176" y="235"/>
                  <a:pt x="176" y="235"/>
                  <a:pt x="176" y="235"/>
                </a:cubicBezTo>
                <a:cubicBezTo>
                  <a:pt x="155" y="218"/>
                  <a:pt x="155" y="218"/>
                  <a:pt x="155" y="218"/>
                </a:cubicBezTo>
                <a:cubicBezTo>
                  <a:pt x="153" y="219"/>
                  <a:pt x="153" y="219"/>
                  <a:pt x="153" y="219"/>
                </a:cubicBezTo>
                <a:cubicBezTo>
                  <a:pt x="144" y="222"/>
                  <a:pt x="135" y="223"/>
                  <a:pt x="126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07" y="244"/>
                  <a:pt x="107" y="244"/>
                  <a:pt x="107" y="244"/>
                </a:cubicBezTo>
                <a:cubicBezTo>
                  <a:pt x="86" y="238"/>
                  <a:pt x="86" y="238"/>
                  <a:pt x="86" y="238"/>
                </a:cubicBezTo>
                <a:cubicBezTo>
                  <a:pt x="83" y="213"/>
                  <a:pt x="83" y="213"/>
                  <a:pt x="83" y="213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75" y="208"/>
                  <a:pt x="69" y="204"/>
                  <a:pt x="64" y="200"/>
                </a:cubicBezTo>
                <a:cubicBezTo>
                  <a:pt x="62" y="198"/>
                  <a:pt x="60" y="196"/>
                  <a:pt x="58" y="194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31" y="195"/>
                  <a:pt x="31" y="195"/>
                  <a:pt x="31" y="195"/>
                </a:cubicBezTo>
                <a:cubicBezTo>
                  <a:pt x="20" y="176"/>
                  <a:pt x="20" y="176"/>
                  <a:pt x="20" y="17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36" y="153"/>
                  <a:pt x="36" y="153"/>
                  <a:pt x="36" y="153"/>
                </a:cubicBezTo>
                <a:cubicBezTo>
                  <a:pt x="35" y="151"/>
                  <a:pt x="35" y="149"/>
                  <a:pt x="34" y="147"/>
                </a:cubicBezTo>
                <a:cubicBezTo>
                  <a:pt x="29" y="148"/>
                  <a:pt x="29" y="148"/>
                  <a:pt x="29" y="148"/>
                </a:cubicBezTo>
                <a:cubicBezTo>
                  <a:pt x="34" y="146"/>
                  <a:pt x="34" y="146"/>
                  <a:pt x="34" y="146"/>
                </a:cubicBezTo>
                <a:cubicBezTo>
                  <a:pt x="34" y="142"/>
                  <a:pt x="33" y="138"/>
                  <a:pt x="33" y="133"/>
                </a:cubicBezTo>
                <a:cubicBezTo>
                  <a:pt x="33" y="131"/>
                  <a:pt x="33" y="129"/>
                  <a:pt x="33" y="127"/>
                </a:cubicBezTo>
                <a:cubicBezTo>
                  <a:pt x="33" y="123"/>
                  <a:pt x="33" y="123"/>
                  <a:pt x="33" y="123"/>
                </a:cubicBezTo>
                <a:cubicBezTo>
                  <a:pt x="12" y="107"/>
                  <a:pt x="12" y="107"/>
                  <a:pt x="12" y="107"/>
                </a:cubicBezTo>
                <a:cubicBezTo>
                  <a:pt x="17" y="86"/>
                  <a:pt x="17" y="86"/>
                  <a:pt x="17" y="86"/>
                </a:cubicBezTo>
                <a:cubicBezTo>
                  <a:pt x="47" y="83"/>
                  <a:pt x="47" y="83"/>
                  <a:pt x="47" y="83"/>
                </a:cubicBezTo>
                <a:cubicBezTo>
                  <a:pt x="48" y="81"/>
                  <a:pt x="48" y="81"/>
                  <a:pt x="48" y="81"/>
                </a:cubicBezTo>
                <a:cubicBezTo>
                  <a:pt x="49" y="79"/>
                  <a:pt x="50" y="77"/>
                  <a:pt x="52" y="75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72"/>
                  <a:pt x="55" y="71"/>
                  <a:pt x="57" y="69"/>
                </a:cubicBezTo>
                <a:cubicBezTo>
                  <a:pt x="58" y="67"/>
                  <a:pt x="60" y="65"/>
                  <a:pt x="62" y="64"/>
                </a:cubicBezTo>
                <a:cubicBezTo>
                  <a:pt x="64" y="61"/>
                  <a:pt x="64" y="61"/>
                  <a:pt x="64" y="61"/>
                </a:cubicBezTo>
                <a:cubicBezTo>
                  <a:pt x="60" y="31"/>
                  <a:pt x="60" y="31"/>
                  <a:pt x="60" y="31"/>
                </a:cubicBezTo>
                <a:cubicBezTo>
                  <a:pt x="79" y="20"/>
                  <a:pt x="79" y="20"/>
                  <a:pt x="79" y="20"/>
                </a:cubicBezTo>
                <a:cubicBezTo>
                  <a:pt x="105" y="40"/>
                  <a:pt x="105" y="40"/>
                  <a:pt x="105" y="40"/>
                </a:cubicBezTo>
                <a:moveTo>
                  <a:pt x="144" y="0"/>
                </a:moveTo>
                <a:cubicBezTo>
                  <a:pt x="123" y="28"/>
                  <a:pt x="123" y="28"/>
                  <a:pt x="123" y="28"/>
                </a:cubicBezTo>
                <a:cubicBezTo>
                  <a:pt x="120" y="28"/>
                  <a:pt x="118" y="28"/>
                  <a:pt x="115" y="28"/>
                </a:cubicBezTo>
                <a:cubicBezTo>
                  <a:pt x="112" y="28"/>
                  <a:pt x="110" y="29"/>
                  <a:pt x="107" y="29"/>
                </a:cubicBezTo>
                <a:cubicBezTo>
                  <a:pt x="80" y="8"/>
                  <a:pt x="80" y="8"/>
                  <a:pt x="80" y="8"/>
                </a:cubicBezTo>
                <a:cubicBezTo>
                  <a:pt x="49" y="26"/>
                  <a:pt x="49" y="26"/>
                  <a:pt x="49" y="26"/>
                </a:cubicBezTo>
                <a:cubicBezTo>
                  <a:pt x="53" y="58"/>
                  <a:pt x="53" y="58"/>
                  <a:pt x="53" y="58"/>
                </a:cubicBezTo>
                <a:cubicBezTo>
                  <a:pt x="52" y="59"/>
                  <a:pt x="51" y="61"/>
                  <a:pt x="49" y="62"/>
                </a:cubicBezTo>
                <a:cubicBezTo>
                  <a:pt x="48" y="64"/>
                  <a:pt x="46" y="66"/>
                  <a:pt x="45" y="68"/>
                </a:cubicBezTo>
                <a:cubicBezTo>
                  <a:pt x="44" y="69"/>
                  <a:pt x="44" y="69"/>
                  <a:pt x="44" y="69"/>
                </a:cubicBezTo>
                <a:cubicBezTo>
                  <a:pt x="43" y="70"/>
                  <a:pt x="42" y="72"/>
                  <a:pt x="41" y="73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111"/>
                  <a:pt x="0" y="111"/>
                  <a:pt x="0" y="111"/>
                </a:cubicBezTo>
                <a:cubicBezTo>
                  <a:pt x="23" y="129"/>
                  <a:pt x="23" y="129"/>
                  <a:pt x="23" y="129"/>
                </a:cubicBezTo>
                <a:cubicBezTo>
                  <a:pt x="23" y="130"/>
                  <a:pt x="23" y="132"/>
                  <a:pt x="23" y="133"/>
                </a:cubicBezTo>
                <a:cubicBezTo>
                  <a:pt x="23" y="134"/>
                  <a:pt x="23" y="134"/>
                  <a:pt x="23" y="134"/>
                </a:cubicBezTo>
                <a:cubicBezTo>
                  <a:pt x="23" y="139"/>
                  <a:pt x="23" y="143"/>
                  <a:pt x="24" y="148"/>
                </a:cubicBezTo>
                <a:cubicBezTo>
                  <a:pt x="24" y="149"/>
                  <a:pt x="24" y="149"/>
                  <a:pt x="24" y="149"/>
                </a:cubicBezTo>
                <a:cubicBezTo>
                  <a:pt x="25" y="150"/>
                  <a:pt x="25" y="152"/>
                  <a:pt x="25" y="153"/>
                </a:cubicBezTo>
                <a:cubicBezTo>
                  <a:pt x="8" y="175"/>
                  <a:pt x="8" y="175"/>
                  <a:pt x="8" y="175"/>
                </a:cubicBezTo>
                <a:cubicBezTo>
                  <a:pt x="26" y="206"/>
                  <a:pt x="26" y="206"/>
                  <a:pt x="26" y="206"/>
                </a:cubicBezTo>
                <a:cubicBezTo>
                  <a:pt x="52" y="203"/>
                  <a:pt x="52" y="203"/>
                  <a:pt x="52" y="203"/>
                </a:cubicBezTo>
                <a:cubicBezTo>
                  <a:pt x="54" y="204"/>
                  <a:pt x="56" y="206"/>
                  <a:pt x="57" y="208"/>
                </a:cubicBezTo>
                <a:cubicBezTo>
                  <a:pt x="62" y="212"/>
                  <a:pt x="68" y="216"/>
                  <a:pt x="74" y="219"/>
                </a:cubicBezTo>
                <a:cubicBezTo>
                  <a:pt x="77" y="246"/>
                  <a:pt x="77" y="246"/>
                  <a:pt x="77" y="246"/>
                </a:cubicBezTo>
                <a:cubicBezTo>
                  <a:pt x="111" y="255"/>
                  <a:pt x="111" y="255"/>
                  <a:pt x="111" y="255"/>
                </a:cubicBezTo>
                <a:cubicBezTo>
                  <a:pt x="128" y="233"/>
                  <a:pt x="128" y="233"/>
                  <a:pt x="128" y="233"/>
                </a:cubicBezTo>
                <a:cubicBezTo>
                  <a:pt x="137" y="233"/>
                  <a:pt x="145" y="232"/>
                  <a:pt x="153" y="230"/>
                </a:cubicBezTo>
                <a:cubicBezTo>
                  <a:pt x="175" y="247"/>
                  <a:pt x="175" y="247"/>
                  <a:pt x="175" y="247"/>
                </a:cubicBezTo>
                <a:cubicBezTo>
                  <a:pt x="206" y="230"/>
                  <a:pt x="206" y="230"/>
                  <a:pt x="206" y="230"/>
                </a:cubicBezTo>
                <a:cubicBezTo>
                  <a:pt x="202" y="200"/>
                  <a:pt x="202" y="200"/>
                  <a:pt x="202" y="200"/>
                </a:cubicBezTo>
                <a:cubicBezTo>
                  <a:pt x="203" y="199"/>
                  <a:pt x="203" y="199"/>
                  <a:pt x="204" y="198"/>
                </a:cubicBezTo>
                <a:cubicBezTo>
                  <a:pt x="205" y="197"/>
                  <a:pt x="206" y="196"/>
                  <a:pt x="207" y="194"/>
                </a:cubicBezTo>
                <a:cubicBezTo>
                  <a:pt x="208" y="194"/>
                  <a:pt x="208" y="194"/>
                  <a:pt x="208" y="194"/>
                </a:cubicBezTo>
                <a:cubicBezTo>
                  <a:pt x="209" y="192"/>
                  <a:pt x="210" y="191"/>
                  <a:pt x="211" y="189"/>
                </a:cubicBezTo>
                <a:cubicBezTo>
                  <a:pt x="213" y="187"/>
                  <a:pt x="214" y="185"/>
                  <a:pt x="216" y="182"/>
                </a:cubicBezTo>
                <a:cubicBezTo>
                  <a:pt x="246" y="179"/>
                  <a:pt x="246" y="179"/>
                  <a:pt x="246" y="179"/>
                </a:cubicBezTo>
                <a:cubicBezTo>
                  <a:pt x="256" y="144"/>
                  <a:pt x="256" y="144"/>
                  <a:pt x="256" y="144"/>
                </a:cubicBezTo>
                <a:cubicBezTo>
                  <a:pt x="230" y="125"/>
                  <a:pt x="230" y="125"/>
                  <a:pt x="230" y="125"/>
                </a:cubicBezTo>
                <a:cubicBezTo>
                  <a:pt x="230" y="118"/>
                  <a:pt x="229" y="112"/>
                  <a:pt x="227" y="106"/>
                </a:cubicBezTo>
                <a:cubicBezTo>
                  <a:pt x="247" y="80"/>
                  <a:pt x="247" y="80"/>
                  <a:pt x="247" y="80"/>
                </a:cubicBezTo>
                <a:cubicBezTo>
                  <a:pt x="230" y="49"/>
                  <a:pt x="230" y="49"/>
                  <a:pt x="230" y="49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4" y="51"/>
                  <a:pt x="191" y="49"/>
                  <a:pt x="188" y="47"/>
                </a:cubicBezTo>
                <a:cubicBezTo>
                  <a:pt x="186" y="46"/>
                  <a:pt x="185" y="45"/>
                  <a:pt x="183" y="44"/>
                </a:cubicBezTo>
                <a:cubicBezTo>
                  <a:pt x="179" y="9"/>
                  <a:pt x="179" y="9"/>
                  <a:pt x="179" y="9"/>
                </a:cubicBezTo>
                <a:cubicBezTo>
                  <a:pt x="144" y="0"/>
                  <a:pt x="144" y="0"/>
                  <a:pt x="144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3" name="Google Shape;403;p4"/>
          <p:cNvSpPr/>
          <p:nvPr/>
        </p:nvSpPr>
        <p:spPr>
          <a:xfrm>
            <a:off x="4868863" y="4144963"/>
            <a:ext cx="357188" cy="355600"/>
          </a:xfrm>
          <a:custGeom>
            <a:avLst/>
            <a:gdLst/>
            <a:ahLst/>
            <a:cxnLst/>
            <a:rect l="l" t="t" r="r" b="b"/>
            <a:pathLst>
              <a:path w="170" h="169" extrusionOk="0">
                <a:moveTo>
                  <a:pt x="53" y="93"/>
                </a:moveTo>
                <a:cubicBezTo>
                  <a:pt x="58" y="91"/>
                  <a:pt x="58" y="91"/>
                  <a:pt x="58" y="91"/>
                </a:cubicBezTo>
                <a:cubicBezTo>
                  <a:pt x="58" y="91"/>
                  <a:pt x="58" y="90"/>
                  <a:pt x="58" y="90"/>
                </a:cubicBezTo>
                <a:cubicBezTo>
                  <a:pt x="58" y="89"/>
                  <a:pt x="58" y="89"/>
                  <a:pt x="58" y="89"/>
                </a:cubicBezTo>
                <a:cubicBezTo>
                  <a:pt x="58" y="88"/>
                  <a:pt x="58" y="88"/>
                  <a:pt x="58" y="87"/>
                </a:cubicBezTo>
                <a:cubicBezTo>
                  <a:pt x="58" y="86"/>
                  <a:pt x="58" y="86"/>
                  <a:pt x="58" y="86"/>
                </a:cubicBezTo>
                <a:cubicBezTo>
                  <a:pt x="58" y="86"/>
                  <a:pt x="58" y="85"/>
                  <a:pt x="58" y="85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3"/>
                  <a:pt x="58" y="83"/>
                  <a:pt x="58" y="82"/>
                </a:cubicBezTo>
                <a:cubicBezTo>
                  <a:pt x="58" y="81"/>
                  <a:pt x="58" y="81"/>
                  <a:pt x="58" y="81"/>
                </a:cubicBezTo>
                <a:cubicBezTo>
                  <a:pt x="58" y="81"/>
                  <a:pt x="58" y="81"/>
                  <a:pt x="58" y="80"/>
                </a:cubicBezTo>
                <a:cubicBezTo>
                  <a:pt x="60" y="75"/>
                  <a:pt x="60" y="75"/>
                  <a:pt x="60" y="75"/>
                </a:cubicBezTo>
                <a:cubicBezTo>
                  <a:pt x="60" y="75"/>
                  <a:pt x="60" y="75"/>
                  <a:pt x="61" y="74"/>
                </a:cubicBezTo>
                <a:cubicBezTo>
                  <a:pt x="61" y="73"/>
                  <a:pt x="61" y="73"/>
                  <a:pt x="61" y="73"/>
                </a:cubicBezTo>
                <a:cubicBezTo>
                  <a:pt x="62" y="73"/>
                  <a:pt x="62" y="72"/>
                  <a:pt x="62" y="72"/>
                </a:cubicBezTo>
                <a:cubicBezTo>
                  <a:pt x="63" y="71"/>
                  <a:pt x="63" y="71"/>
                  <a:pt x="63" y="71"/>
                </a:cubicBezTo>
                <a:cubicBezTo>
                  <a:pt x="63" y="70"/>
                  <a:pt x="64" y="70"/>
                  <a:pt x="64" y="69"/>
                </a:cubicBezTo>
                <a:cubicBezTo>
                  <a:pt x="70" y="63"/>
                  <a:pt x="77" y="60"/>
                  <a:pt x="84" y="60"/>
                </a:cubicBezTo>
                <a:cubicBezTo>
                  <a:pt x="91" y="60"/>
                  <a:pt x="97" y="62"/>
                  <a:pt x="102" y="67"/>
                </a:cubicBezTo>
                <a:cubicBezTo>
                  <a:pt x="103" y="67"/>
                  <a:pt x="103" y="67"/>
                  <a:pt x="103" y="67"/>
                </a:cubicBezTo>
                <a:cubicBezTo>
                  <a:pt x="109" y="74"/>
                  <a:pt x="112" y="84"/>
                  <a:pt x="110" y="93"/>
                </a:cubicBezTo>
                <a:cubicBezTo>
                  <a:pt x="109" y="97"/>
                  <a:pt x="107" y="100"/>
                  <a:pt x="104" y="104"/>
                </a:cubicBezTo>
                <a:cubicBezTo>
                  <a:pt x="99" y="109"/>
                  <a:pt x="91" y="112"/>
                  <a:pt x="84" y="112"/>
                </a:cubicBezTo>
                <a:cubicBezTo>
                  <a:pt x="78" y="112"/>
                  <a:pt x="71" y="110"/>
                  <a:pt x="66" y="106"/>
                </a:cubicBezTo>
                <a:cubicBezTo>
                  <a:pt x="66" y="105"/>
                  <a:pt x="66" y="105"/>
                  <a:pt x="65" y="105"/>
                </a:cubicBezTo>
                <a:cubicBezTo>
                  <a:pt x="64" y="104"/>
                  <a:pt x="64" y="103"/>
                  <a:pt x="63" y="103"/>
                </a:cubicBezTo>
                <a:cubicBezTo>
                  <a:pt x="63" y="102"/>
                  <a:pt x="62" y="101"/>
                  <a:pt x="62" y="101"/>
                </a:cubicBezTo>
                <a:cubicBezTo>
                  <a:pt x="61" y="100"/>
                  <a:pt x="61" y="99"/>
                  <a:pt x="61" y="98"/>
                </a:cubicBezTo>
                <a:cubicBezTo>
                  <a:pt x="60" y="98"/>
                  <a:pt x="60" y="97"/>
                  <a:pt x="60" y="96"/>
                </a:cubicBezTo>
                <a:cubicBezTo>
                  <a:pt x="59" y="96"/>
                  <a:pt x="59" y="95"/>
                  <a:pt x="59" y="94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3"/>
                  <a:pt x="58" y="93"/>
                  <a:pt x="58" y="92"/>
                </a:cubicBezTo>
                <a:cubicBezTo>
                  <a:pt x="53" y="93"/>
                  <a:pt x="53" y="93"/>
                  <a:pt x="53" y="93"/>
                </a:cubicBezTo>
                <a:moveTo>
                  <a:pt x="84" y="50"/>
                </a:moveTo>
                <a:cubicBezTo>
                  <a:pt x="74" y="50"/>
                  <a:pt x="64" y="54"/>
                  <a:pt x="57" y="62"/>
                </a:cubicBezTo>
                <a:cubicBezTo>
                  <a:pt x="56" y="63"/>
                  <a:pt x="55" y="64"/>
                  <a:pt x="54" y="65"/>
                </a:cubicBezTo>
                <a:cubicBezTo>
                  <a:pt x="54" y="65"/>
                  <a:pt x="54" y="66"/>
                  <a:pt x="54" y="66"/>
                </a:cubicBezTo>
                <a:cubicBezTo>
                  <a:pt x="53" y="67"/>
                  <a:pt x="53" y="67"/>
                  <a:pt x="53" y="68"/>
                </a:cubicBezTo>
                <a:cubicBezTo>
                  <a:pt x="52" y="69"/>
                  <a:pt x="52" y="69"/>
                  <a:pt x="52" y="69"/>
                </a:cubicBezTo>
                <a:cubicBezTo>
                  <a:pt x="57" y="71"/>
                  <a:pt x="57" y="71"/>
                  <a:pt x="57" y="71"/>
                </a:cubicBezTo>
                <a:cubicBezTo>
                  <a:pt x="52" y="70"/>
                  <a:pt x="52" y="70"/>
                  <a:pt x="52" y="70"/>
                </a:cubicBezTo>
                <a:cubicBezTo>
                  <a:pt x="51" y="70"/>
                  <a:pt x="51" y="71"/>
                  <a:pt x="51" y="71"/>
                </a:cubicBezTo>
                <a:cubicBezTo>
                  <a:pt x="51" y="72"/>
                  <a:pt x="51" y="72"/>
                  <a:pt x="50" y="72"/>
                </a:cubicBezTo>
                <a:cubicBezTo>
                  <a:pt x="55" y="74"/>
                  <a:pt x="55" y="74"/>
                  <a:pt x="55" y="74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4"/>
                  <a:pt x="50" y="74"/>
                </a:cubicBezTo>
                <a:cubicBezTo>
                  <a:pt x="49" y="75"/>
                  <a:pt x="49" y="75"/>
                  <a:pt x="49" y="76"/>
                </a:cubicBezTo>
                <a:cubicBezTo>
                  <a:pt x="54" y="77"/>
                  <a:pt x="54" y="77"/>
                  <a:pt x="54" y="77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8"/>
                  <a:pt x="49" y="78"/>
                  <a:pt x="49" y="78"/>
                </a:cubicBezTo>
                <a:cubicBezTo>
                  <a:pt x="48" y="78"/>
                  <a:pt x="48" y="79"/>
                  <a:pt x="48" y="80"/>
                </a:cubicBezTo>
                <a:cubicBezTo>
                  <a:pt x="48" y="80"/>
                  <a:pt x="48" y="81"/>
                  <a:pt x="48" y="81"/>
                </a:cubicBezTo>
                <a:cubicBezTo>
                  <a:pt x="48" y="82"/>
                  <a:pt x="48" y="82"/>
                  <a:pt x="48" y="83"/>
                </a:cubicBezTo>
                <a:cubicBezTo>
                  <a:pt x="48" y="83"/>
                  <a:pt x="48" y="84"/>
                  <a:pt x="48" y="84"/>
                </a:cubicBezTo>
                <a:cubicBezTo>
                  <a:pt x="47" y="85"/>
                  <a:pt x="47" y="86"/>
                  <a:pt x="47" y="87"/>
                </a:cubicBezTo>
                <a:cubicBezTo>
                  <a:pt x="47" y="88"/>
                  <a:pt x="47" y="88"/>
                  <a:pt x="47" y="88"/>
                </a:cubicBezTo>
                <a:cubicBezTo>
                  <a:pt x="48" y="88"/>
                  <a:pt x="48" y="89"/>
                  <a:pt x="48" y="90"/>
                </a:cubicBezTo>
                <a:cubicBezTo>
                  <a:pt x="48" y="91"/>
                  <a:pt x="48" y="91"/>
                  <a:pt x="48" y="91"/>
                </a:cubicBezTo>
                <a:cubicBezTo>
                  <a:pt x="48" y="92"/>
                  <a:pt x="48" y="93"/>
                  <a:pt x="48" y="94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95"/>
                  <a:pt x="49" y="96"/>
                  <a:pt x="49" y="97"/>
                </a:cubicBezTo>
                <a:cubicBezTo>
                  <a:pt x="49" y="97"/>
                  <a:pt x="49" y="97"/>
                  <a:pt x="49" y="97"/>
                </a:cubicBezTo>
                <a:cubicBezTo>
                  <a:pt x="49" y="98"/>
                  <a:pt x="50" y="99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1" y="101"/>
                  <a:pt x="51" y="102"/>
                  <a:pt x="52" y="103"/>
                </a:cubicBezTo>
                <a:cubicBezTo>
                  <a:pt x="52" y="104"/>
                  <a:pt x="53" y="105"/>
                  <a:pt x="53" y="106"/>
                </a:cubicBezTo>
                <a:cubicBezTo>
                  <a:pt x="54" y="107"/>
                  <a:pt x="55" y="108"/>
                  <a:pt x="55" y="109"/>
                </a:cubicBezTo>
                <a:cubicBezTo>
                  <a:pt x="56" y="110"/>
                  <a:pt x="57" y="111"/>
                  <a:pt x="58" y="112"/>
                </a:cubicBezTo>
                <a:cubicBezTo>
                  <a:pt x="58" y="112"/>
                  <a:pt x="59" y="113"/>
                  <a:pt x="60" y="114"/>
                </a:cubicBezTo>
                <a:cubicBezTo>
                  <a:pt x="67" y="120"/>
                  <a:pt x="75" y="123"/>
                  <a:pt x="84" y="123"/>
                </a:cubicBezTo>
                <a:cubicBezTo>
                  <a:pt x="94" y="123"/>
                  <a:pt x="104" y="118"/>
                  <a:pt x="111" y="110"/>
                </a:cubicBezTo>
                <a:cubicBezTo>
                  <a:pt x="115" y="106"/>
                  <a:pt x="118" y="101"/>
                  <a:pt x="119" y="96"/>
                </a:cubicBezTo>
                <a:cubicBezTo>
                  <a:pt x="123" y="83"/>
                  <a:pt x="119" y="69"/>
                  <a:pt x="109" y="60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2" y="53"/>
                  <a:pt x="93" y="50"/>
                  <a:pt x="84" y="50"/>
                </a:cubicBezTo>
                <a:moveTo>
                  <a:pt x="70" y="30"/>
                </a:moveTo>
                <a:cubicBezTo>
                  <a:pt x="72" y="29"/>
                  <a:pt x="72" y="29"/>
                  <a:pt x="72" y="29"/>
                </a:cubicBezTo>
                <a:cubicBezTo>
                  <a:pt x="74" y="29"/>
                  <a:pt x="76" y="29"/>
                  <a:pt x="78" y="28"/>
                </a:cubicBezTo>
                <a:cubicBezTo>
                  <a:pt x="80" y="28"/>
                  <a:pt x="82" y="28"/>
                  <a:pt x="84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99" y="11"/>
                  <a:pt x="99" y="11"/>
                  <a:pt x="99" y="11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7" y="37"/>
                  <a:pt x="118" y="38"/>
                  <a:pt x="119" y="39"/>
                </a:cubicBezTo>
                <a:cubicBezTo>
                  <a:pt x="121" y="40"/>
                  <a:pt x="122" y="41"/>
                  <a:pt x="123" y="43"/>
                </a:cubicBezTo>
                <a:cubicBezTo>
                  <a:pt x="126" y="45"/>
                  <a:pt x="126" y="45"/>
                  <a:pt x="126" y="45"/>
                </a:cubicBezTo>
                <a:cubicBezTo>
                  <a:pt x="147" y="43"/>
                  <a:pt x="147" y="43"/>
                  <a:pt x="147" y="43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40" y="68"/>
                  <a:pt x="140" y="68"/>
                  <a:pt x="140" y="68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2" y="75"/>
                  <a:pt x="143" y="80"/>
                  <a:pt x="143" y="84"/>
                </a:cubicBezTo>
                <a:cubicBezTo>
                  <a:pt x="143" y="87"/>
                  <a:pt x="143" y="87"/>
                  <a:pt x="143" y="87"/>
                </a:cubicBezTo>
                <a:cubicBezTo>
                  <a:pt x="158" y="98"/>
                  <a:pt x="158" y="98"/>
                  <a:pt x="158" y="98"/>
                </a:cubicBezTo>
                <a:cubicBezTo>
                  <a:pt x="155" y="110"/>
                  <a:pt x="155" y="110"/>
                  <a:pt x="155" y="110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35" y="114"/>
                  <a:pt x="135" y="114"/>
                  <a:pt x="135" y="114"/>
                </a:cubicBezTo>
                <a:cubicBezTo>
                  <a:pt x="134" y="116"/>
                  <a:pt x="133" y="118"/>
                  <a:pt x="132" y="120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1" y="121"/>
                  <a:pt x="131" y="121"/>
                  <a:pt x="130" y="122"/>
                </a:cubicBezTo>
                <a:cubicBezTo>
                  <a:pt x="129" y="123"/>
                  <a:pt x="129" y="124"/>
                  <a:pt x="128" y="125"/>
                </a:cubicBezTo>
                <a:cubicBezTo>
                  <a:pt x="127" y="125"/>
                  <a:pt x="127" y="126"/>
                  <a:pt x="126" y="127"/>
                </a:cubicBezTo>
                <a:cubicBezTo>
                  <a:pt x="124" y="128"/>
                  <a:pt x="124" y="128"/>
                  <a:pt x="124" y="128"/>
                </a:cubicBezTo>
                <a:cubicBezTo>
                  <a:pt x="127" y="146"/>
                  <a:pt x="127" y="146"/>
                  <a:pt x="127" y="146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03" y="141"/>
                  <a:pt x="103" y="141"/>
                  <a:pt x="103" y="141"/>
                </a:cubicBezTo>
                <a:cubicBezTo>
                  <a:pt x="100" y="142"/>
                  <a:pt x="100" y="142"/>
                  <a:pt x="100" y="142"/>
                </a:cubicBezTo>
                <a:cubicBezTo>
                  <a:pt x="95" y="144"/>
                  <a:pt x="89" y="145"/>
                  <a:pt x="84" y="145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58" y="139"/>
                  <a:pt x="58" y="139"/>
                  <a:pt x="58" y="139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2" y="135"/>
                  <a:pt x="48" y="133"/>
                  <a:pt x="45" y="130"/>
                </a:cubicBezTo>
                <a:cubicBezTo>
                  <a:pt x="43" y="129"/>
                  <a:pt x="42" y="128"/>
                  <a:pt x="41" y="126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23" y="126"/>
                  <a:pt x="23" y="126"/>
                  <a:pt x="23" y="126"/>
                </a:cubicBezTo>
                <a:cubicBezTo>
                  <a:pt x="17" y="116"/>
                  <a:pt x="17" y="116"/>
                  <a:pt x="17" y="116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27" y="101"/>
                  <a:pt x="27" y="101"/>
                  <a:pt x="27" y="101"/>
                </a:cubicBezTo>
                <a:cubicBezTo>
                  <a:pt x="27" y="100"/>
                  <a:pt x="26" y="98"/>
                  <a:pt x="26" y="97"/>
                </a:cubicBezTo>
                <a:cubicBezTo>
                  <a:pt x="21" y="98"/>
                  <a:pt x="21" y="98"/>
                  <a:pt x="21" y="98"/>
                </a:cubicBezTo>
                <a:cubicBezTo>
                  <a:pt x="26" y="96"/>
                  <a:pt x="26" y="96"/>
                  <a:pt x="26" y="96"/>
                </a:cubicBezTo>
                <a:cubicBezTo>
                  <a:pt x="26" y="94"/>
                  <a:pt x="25" y="91"/>
                  <a:pt x="25" y="88"/>
                </a:cubicBezTo>
                <a:cubicBezTo>
                  <a:pt x="25" y="87"/>
                  <a:pt x="25" y="86"/>
                  <a:pt x="25" y="84"/>
                </a:cubicBezTo>
                <a:cubicBezTo>
                  <a:pt x="26" y="83"/>
                  <a:pt x="26" y="83"/>
                  <a:pt x="26" y="83"/>
                </a:cubicBezTo>
                <a:cubicBezTo>
                  <a:pt x="25" y="81"/>
                  <a:pt x="25" y="81"/>
                  <a:pt x="25" y="81"/>
                </a:cubicBezTo>
                <a:cubicBezTo>
                  <a:pt x="12" y="71"/>
                  <a:pt x="12" y="71"/>
                  <a:pt x="12" y="71"/>
                </a:cubicBezTo>
                <a:cubicBezTo>
                  <a:pt x="15" y="59"/>
                  <a:pt x="15" y="59"/>
                  <a:pt x="15" y="59"/>
                </a:cubicBezTo>
                <a:cubicBezTo>
                  <a:pt x="33" y="57"/>
                  <a:pt x="33" y="57"/>
                  <a:pt x="33" y="57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4"/>
                  <a:pt x="36" y="53"/>
                  <a:pt x="37" y="52"/>
                </a:cubicBezTo>
                <a:cubicBezTo>
                  <a:pt x="33" y="49"/>
                  <a:pt x="33" y="49"/>
                  <a:pt x="33" y="49"/>
                </a:cubicBezTo>
                <a:cubicBezTo>
                  <a:pt x="38" y="51"/>
                  <a:pt x="38" y="51"/>
                  <a:pt x="38" y="51"/>
                </a:cubicBezTo>
                <a:cubicBezTo>
                  <a:pt x="38" y="50"/>
                  <a:pt x="39" y="49"/>
                  <a:pt x="40" y="48"/>
                </a:cubicBezTo>
                <a:cubicBezTo>
                  <a:pt x="41" y="47"/>
                  <a:pt x="42" y="46"/>
                  <a:pt x="43" y="44"/>
                </a:cubicBezTo>
                <a:cubicBezTo>
                  <a:pt x="45" y="42"/>
                  <a:pt x="45" y="42"/>
                  <a:pt x="45" y="42"/>
                </a:cubicBezTo>
                <a:cubicBezTo>
                  <a:pt x="43" y="23"/>
                  <a:pt x="43" y="23"/>
                  <a:pt x="43" y="23"/>
                </a:cubicBezTo>
                <a:cubicBezTo>
                  <a:pt x="53" y="17"/>
                  <a:pt x="53" y="17"/>
                  <a:pt x="53" y="17"/>
                </a:cubicBezTo>
                <a:cubicBezTo>
                  <a:pt x="70" y="30"/>
                  <a:pt x="70" y="30"/>
                  <a:pt x="70" y="30"/>
                </a:cubicBezTo>
                <a:moveTo>
                  <a:pt x="95" y="0"/>
                </a:moveTo>
                <a:cubicBezTo>
                  <a:pt x="81" y="18"/>
                  <a:pt x="81" y="18"/>
                  <a:pt x="81" y="18"/>
                </a:cubicBezTo>
                <a:cubicBezTo>
                  <a:pt x="79" y="18"/>
                  <a:pt x="78" y="18"/>
                  <a:pt x="76" y="18"/>
                </a:cubicBezTo>
                <a:cubicBezTo>
                  <a:pt x="75" y="18"/>
                  <a:pt x="74" y="19"/>
                  <a:pt x="72" y="19"/>
                </a:cubicBezTo>
                <a:cubicBezTo>
                  <a:pt x="54" y="5"/>
                  <a:pt x="54" y="5"/>
                  <a:pt x="54" y="5"/>
                </a:cubicBezTo>
                <a:cubicBezTo>
                  <a:pt x="32" y="17"/>
                  <a:pt x="32" y="17"/>
                  <a:pt x="32" y="17"/>
                </a:cubicBezTo>
                <a:cubicBezTo>
                  <a:pt x="35" y="39"/>
                  <a:pt x="35" y="39"/>
                  <a:pt x="35" y="39"/>
                </a:cubicBezTo>
                <a:cubicBezTo>
                  <a:pt x="34" y="39"/>
                  <a:pt x="33" y="40"/>
                  <a:pt x="33" y="41"/>
                </a:cubicBezTo>
                <a:cubicBezTo>
                  <a:pt x="32" y="42"/>
                  <a:pt x="31" y="43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8" y="46"/>
                  <a:pt x="28" y="47"/>
                  <a:pt x="27" y="47"/>
                </a:cubicBezTo>
                <a:cubicBezTo>
                  <a:pt x="7" y="50"/>
                  <a:pt x="7" y="50"/>
                  <a:pt x="7" y="50"/>
                </a:cubicBezTo>
                <a:cubicBezTo>
                  <a:pt x="0" y="74"/>
                  <a:pt x="0" y="74"/>
                  <a:pt x="0" y="74"/>
                </a:cubicBezTo>
                <a:cubicBezTo>
                  <a:pt x="15" y="86"/>
                  <a:pt x="15" y="86"/>
                  <a:pt x="15" y="86"/>
                </a:cubicBezTo>
                <a:cubicBezTo>
                  <a:pt x="15" y="87"/>
                  <a:pt x="15" y="88"/>
                  <a:pt x="15" y="89"/>
                </a:cubicBezTo>
                <a:cubicBezTo>
                  <a:pt x="15" y="92"/>
                  <a:pt x="15" y="95"/>
                  <a:pt x="16" y="98"/>
                </a:cubicBezTo>
                <a:cubicBezTo>
                  <a:pt x="16" y="99"/>
                  <a:pt x="16" y="99"/>
                  <a:pt x="16" y="99"/>
                </a:cubicBezTo>
                <a:cubicBezTo>
                  <a:pt x="16" y="99"/>
                  <a:pt x="16" y="100"/>
                  <a:pt x="17" y="101"/>
                </a:cubicBezTo>
                <a:cubicBezTo>
                  <a:pt x="5" y="115"/>
                  <a:pt x="5" y="115"/>
                  <a:pt x="5" y="115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35" y="135"/>
                  <a:pt x="35" y="135"/>
                  <a:pt x="35" y="135"/>
                </a:cubicBezTo>
                <a:cubicBezTo>
                  <a:pt x="36" y="136"/>
                  <a:pt x="37" y="137"/>
                  <a:pt x="38" y="138"/>
                </a:cubicBezTo>
                <a:cubicBezTo>
                  <a:pt x="41" y="140"/>
                  <a:pt x="45" y="143"/>
                  <a:pt x="48" y="145"/>
                </a:cubicBezTo>
                <a:cubicBezTo>
                  <a:pt x="50" y="163"/>
                  <a:pt x="50" y="163"/>
                  <a:pt x="50" y="163"/>
                </a:cubicBezTo>
                <a:cubicBezTo>
                  <a:pt x="75" y="169"/>
                  <a:pt x="75" y="169"/>
                  <a:pt x="75" y="169"/>
                </a:cubicBezTo>
                <a:cubicBezTo>
                  <a:pt x="86" y="155"/>
                  <a:pt x="86" y="155"/>
                  <a:pt x="86" y="155"/>
                </a:cubicBezTo>
                <a:cubicBezTo>
                  <a:pt x="91" y="155"/>
                  <a:pt x="96" y="154"/>
                  <a:pt x="101" y="153"/>
                </a:cubicBezTo>
                <a:cubicBezTo>
                  <a:pt x="116" y="164"/>
                  <a:pt x="116" y="164"/>
                  <a:pt x="116" y="164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5" y="132"/>
                  <a:pt x="135" y="132"/>
                  <a:pt x="135" y="132"/>
                </a:cubicBezTo>
                <a:cubicBezTo>
                  <a:pt x="136" y="132"/>
                  <a:pt x="136" y="132"/>
                  <a:pt x="136" y="132"/>
                </a:cubicBezTo>
                <a:cubicBezTo>
                  <a:pt x="136" y="131"/>
                  <a:pt x="137" y="130"/>
                  <a:pt x="138" y="128"/>
                </a:cubicBezTo>
                <a:cubicBezTo>
                  <a:pt x="139" y="128"/>
                  <a:pt x="140" y="127"/>
                  <a:pt x="140" y="126"/>
                </a:cubicBezTo>
                <a:cubicBezTo>
                  <a:pt x="141" y="124"/>
                  <a:pt x="142" y="123"/>
                  <a:pt x="143" y="122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70" y="95"/>
                  <a:pt x="170" y="95"/>
                  <a:pt x="170" y="95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3" y="78"/>
                  <a:pt x="152" y="74"/>
                  <a:pt x="151" y="71"/>
                </a:cubicBezTo>
                <a:cubicBezTo>
                  <a:pt x="165" y="54"/>
                  <a:pt x="165" y="54"/>
                  <a:pt x="165" y="54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30" y="35"/>
                  <a:pt x="130" y="35"/>
                  <a:pt x="130" y="35"/>
                </a:cubicBezTo>
                <a:cubicBezTo>
                  <a:pt x="128" y="33"/>
                  <a:pt x="127" y="32"/>
                  <a:pt x="125" y="31"/>
                </a:cubicBezTo>
                <a:cubicBezTo>
                  <a:pt x="124" y="30"/>
                  <a:pt x="123" y="30"/>
                  <a:pt x="122" y="29"/>
                </a:cubicBezTo>
                <a:cubicBezTo>
                  <a:pt x="119" y="6"/>
                  <a:pt x="119" y="6"/>
                  <a:pt x="119" y="6"/>
                </a:cubicBezTo>
                <a:cubicBezTo>
                  <a:pt x="95" y="0"/>
                  <a:pt x="95" y="0"/>
                  <a:pt x="95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4" name="Google Shape;404;p4"/>
          <p:cNvSpPr/>
          <p:nvPr/>
        </p:nvSpPr>
        <p:spPr>
          <a:xfrm>
            <a:off x="1760538" y="1617663"/>
            <a:ext cx="523875" cy="525463"/>
          </a:xfrm>
          <a:custGeom>
            <a:avLst/>
            <a:gdLst/>
            <a:ahLst/>
            <a:cxnLst/>
            <a:rect l="l" t="t" r="r" b="b"/>
            <a:pathLst>
              <a:path w="250" h="250" extrusionOk="0">
                <a:moveTo>
                  <a:pt x="124" y="166"/>
                </a:moveTo>
                <a:cubicBezTo>
                  <a:pt x="123" y="166"/>
                  <a:pt x="122" y="166"/>
                  <a:pt x="121" y="165"/>
                </a:cubicBezTo>
                <a:cubicBezTo>
                  <a:pt x="120" y="165"/>
                  <a:pt x="120" y="165"/>
                  <a:pt x="120" y="165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03" y="163"/>
                  <a:pt x="90" y="153"/>
                  <a:pt x="84" y="139"/>
                </a:cubicBezTo>
                <a:cubicBezTo>
                  <a:pt x="81" y="133"/>
                  <a:pt x="80" y="126"/>
                  <a:pt x="81" y="119"/>
                </a:cubicBezTo>
                <a:cubicBezTo>
                  <a:pt x="83" y="96"/>
                  <a:pt x="102" y="79"/>
                  <a:pt x="124" y="79"/>
                </a:cubicBezTo>
                <a:cubicBezTo>
                  <a:pt x="125" y="79"/>
                  <a:pt x="126" y="79"/>
                  <a:pt x="127" y="79"/>
                </a:cubicBezTo>
                <a:cubicBezTo>
                  <a:pt x="129" y="79"/>
                  <a:pt x="130" y="79"/>
                  <a:pt x="131" y="79"/>
                </a:cubicBezTo>
                <a:cubicBezTo>
                  <a:pt x="132" y="79"/>
                  <a:pt x="133" y="80"/>
                  <a:pt x="135" y="80"/>
                </a:cubicBezTo>
                <a:cubicBezTo>
                  <a:pt x="136" y="80"/>
                  <a:pt x="137" y="81"/>
                  <a:pt x="139" y="81"/>
                </a:cubicBezTo>
                <a:cubicBezTo>
                  <a:pt x="140" y="82"/>
                  <a:pt x="141" y="82"/>
                  <a:pt x="143" y="83"/>
                </a:cubicBezTo>
                <a:cubicBezTo>
                  <a:pt x="144" y="83"/>
                  <a:pt x="145" y="84"/>
                  <a:pt x="146" y="84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7" y="85"/>
                  <a:pt x="148" y="86"/>
                  <a:pt x="149" y="86"/>
                </a:cubicBezTo>
                <a:cubicBezTo>
                  <a:pt x="152" y="82"/>
                  <a:pt x="152" y="82"/>
                  <a:pt x="152" y="82"/>
                </a:cubicBezTo>
                <a:cubicBezTo>
                  <a:pt x="150" y="87"/>
                  <a:pt x="150" y="87"/>
                  <a:pt x="150" y="87"/>
                </a:cubicBezTo>
                <a:cubicBezTo>
                  <a:pt x="150" y="87"/>
                  <a:pt x="151" y="88"/>
                  <a:pt x="152" y="89"/>
                </a:cubicBezTo>
                <a:cubicBezTo>
                  <a:pt x="153" y="89"/>
                  <a:pt x="153" y="89"/>
                  <a:pt x="153" y="89"/>
                </a:cubicBezTo>
                <a:cubicBezTo>
                  <a:pt x="153" y="90"/>
                  <a:pt x="154" y="91"/>
                  <a:pt x="155" y="91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56" y="93"/>
                  <a:pt x="157" y="94"/>
                  <a:pt x="157" y="94"/>
                </a:cubicBezTo>
                <a:cubicBezTo>
                  <a:pt x="158" y="95"/>
                  <a:pt x="158" y="95"/>
                  <a:pt x="158" y="95"/>
                </a:cubicBezTo>
                <a:cubicBezTo>
                  <a:pt x="159" y="96"/>
                  <a:pt x="159" y="97"/>
                  <a:pt x="160" y="98"/>
                </a:cubicBezTo>
                <a:cubicBezTo>
                  <a:pt x="160" y="98"/>
                  <a:pt x="160" y="98"/>
                  <a:pt x="161" y="99"/>
                </a:cubicBezTo>
                <a:cubicBezTo>
                  <a:pt x="161" y="100"/>
                  <a:pt x="162" y="100"/>
                  <a:pt x="162" y="101"/>
                </a:cubicBezTo>
                <a:cubicBezTo>
                  <a:pt x="162" y="101"/>
                  <a:pt x="162" y="102"/>
                  <a:pt x="163" y="102"/>
                </a:cubicBezTo>
                <a:cubicBezTo>
                  <a:pt x="163" y="103"/>
                  <a:pt x="163" y="103"/>
                  <a:pt x="163" y="103"/>
                </a:cubicBezTo>
                <a:cubicBezTo>
                  <a:pt x="163" y="103"/>
                  <a:pt x="163" y="104"/>
                  <a:pt x="164" y="105"/>
                </a:cubicBezTo>
                <a:cubicBezTo>
                  <a:pt x="165" y="107"/>
                  <a:pt x="165" y="107"/>
                  <a:pt x="165" y="107"/>
                </a:cubicBezTo>
                <a:cubicBezTo>
                  <a:pt x="165" y="107"/>
                  <a:pt x="165" y="108"/>
                  <a:pt x="165" y="108"/>
                </a:cubicBezTo>
                <a:cubicBezTo>
                  <a:pt x="165" y="109"/>
                  <a:pt x="165" y="109"/>
                  <a:pt x="166" y="110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1"/>
                  <a:pt x="166" y="112"/>
                  <a:pt x="166" y="112"/>
                </a:cubicBezTo>
                <a:cubicBezTo>
                  <a:pt x="166" y="113"/>
                  <a:pt x="166" y="114"/>
                  <a:pt x="167" y="115"/>
                </a:cubicBezTo>
                <a:cubicBezTo>
                  <a:pt x="167" y="115"/>
                  <a:pt x="167" y="115"/>
                  <a:pt x="167" y="11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7"/>
                  <a:pt x="167" y="118"/>
                  <a:pt x="167" y="119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7" y="122"/>
                  <a:pt x="167" y="124"/>
                  <a:pt x="167" y="125"/>
                </a:cubicBezTo>
                <a:cubicBezTo>
                  <a:pt x="165" y="148"/>
                  <a:pt x="146" y="166"/>
                  <a:pt x="124" y="166"/>
                </a:cubicBezTo>
                <a:moveTo>
                  <a:pt x="124" y="68"/>
                </a:moveTo>
                <a:cubicBezTo>
                  <a:pt x="97" y="68"/>
                  <a:pt x="73" y="90"/>
                  <a:pt x="71" y="118"/>
                </a:cubicBezTo>
                <a:cubicBezTo>
                  <a:pt x="70" y="127"/>
                  <a:pt x="71" y="135"/>
                  <a:pt x="75" y="143"/>
                </a:cubicBezTo>
                <a:cubicBezTo>
                  <a:pt x="82" y="161"/>
                  <a:pt x="98" y="173"/>
                  <a:pt x="117" y="175"/>
                </a:cubicBezTo>
                <a:cubicBezTo>
                  <a:pt x="118" y="175"/>
                  <a:pt x="118" y="175"/>
                  <a:pt x="118" y="175"/>
                </a:cubicBezTo>
                <a:cubicBezTo>
                  <a:pt x="119" y="175"/>
                  <a:pt x="119" y="176"/>
                  <a:pt x="120" y="176"/>
                </a:cubicBezTo>
                <a:cubicBezTo>
                  <a:pt x="121" y="176"/>
                  <a:pt x="122" y="176"/>
                  <a:pt x="124" y="176"/>
                </a:cubicBezTo>
                <a:cubicBezTo>
                  <a:pt x="151" y="176"/>
                  <a:pt x="175" y="154"/>
                  <a:pt x="177" y="126"/>
                </a:cubicBezTo>
                <a:cubicBezTo>
                  <a:pt x="177" y="124"/>
                  <a:pt x="177" y="122"/>
                  <a:pt x="177" y="120"/>
                </a:cubicBezTo>
                <a:cubicBezTo>
                  <a:pt x="177" y="120"/>
                  <a:pt x="177" y="120"/>
                  <a:pt x="177" y="119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77" y="117"/>
                  <a:pt x="177" y="116"/>
                  <a:pt x="177" y="115"/>
                </a:cubicBezTo>
                <a:cubicBezTo>
                  <a:pt x="177" y="115"/>
                  <a:pt x="177" y="114"/>
                  <a:pt x="177" y="114"/>
                </a:cubicBezTo>
                <a:cubicBezTo>
                  <a:pt x="177" y="113"/>
                  <a:pt x="177" y="113"/>
                  <a:pt x="177" y="113"/>
                </a:cubicBezTo>
                <a:cubicBezTo>
                  <a:pt x="176" y="112"/>
                  <a:pt x="176" y="111"/>
                  <a:pt x="176" y="110"/>
                </a:cubicBezTo>
                <a:cubicBezTo>
                  <a:pt x="176" y="109"/>
                  <a:pt x="176" y="109"/>
                  <a:pt x="176" y="108"/>
                </a:cubicBezTo>
                <a:cubicBezTo>
                  <a:pt x="175" y="107"/>
                  <a:pt x="175" y="107"/>
                  <a:pt x="175" y="107"/>
                </a:cubicBezTo>
                <a:cubicBezTo>
                  <a:pt x="175" y="107"/>
                  <a:pt x="175" y="106"/>
                  <a:pt x="175" y="105"/>
                </a:cubicBezTo>
                <a:cubicBezTo>
                  <a:pt x="175" y="105"/>
                  <a:pt x="174" y="104"/>
                  <a:pt x="174" y="103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73" y="100"/>
                  <a:pt x="172" y="99"/>
                  <a:pt x="172" y="98"/>
                </a:cubicBezTo>
                <a:cubicBezTo>
                  <a:pt x="171" y="97"/>
                  <a:pt x="171" y="97"/>
                  <a:pt x="171" y="96"/>
                </a:cubicBezTo>
                <a:cubicBezTo>
                  <a:pt x="170" y="95"/>
                  <a:pt x="170" y="94"/>
                  <a:pt x="169" y="93"/>
                </a:cubicBezTo>
                <a:cubicBezTo>
                  <a:pt x="169" y="93"/>
                  <a:pt x="169" y="92"/>
                  <a:pt x="168" y="92"/>
                </a:cubicBezTo>
                <a:cubicBezTo>
                  <a:pt x="168" y="91"/>
                  <a:pt x="167" y="90"/>
                  <a:pt x="166" y="89"/>
                </a:cubicBezTo>
                <a:cubicBezTo>
                  <a:pt x="166" y="89"/>
                  <a:pt x="166" y="88"/>
                  <a:pt x="165" y="88"/>
                </a:cubicBezTo>
                <a:cubicBezTo>
                  <a:pt x="165" y="87"/>
                  <a:pt x="164" y="86"/>
                  <a:pt x="163" y="85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61" y="83"/>
                  <a:pt x="160" y="83"/>
                  <a:pt x="159" y="82"/>
                </a:cubicBezTo>
                <a:cubicBezTo>
                  <a:pt x="159" y="81"/>
                  <a:pt x="159" y="81"/>
                  <a:pt x="159" y="81"/>
                </a:cubicBezTo>
                <a:cubicBezTo>
                  <a:pt x="158" y="80"/>
                  <a:pt x="157" y="79"/>
                  <a:pt x="155" y="78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4" y="77"/>
                  <a:pt x="153" y="77"/>
                  <a:pt x="151" y="76"/>
                </a:cubicBezTo>
                <a:cubicBezTo>
                  <a:pt x="151" y="75"/>
                  <a:pt x="151" y="75"/>
                  <a:pt x="151" y="75"/>
                </a:cubicBezTo>
                <a:cubicBezTo>
                  <a:pt x="149" y="75"/>
                  <a:pt x="148" y="74"/>
                  <a:pt x="147" y="7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45" y="73"/>
                  <a:pt x="144" y="72"/>
                  <a:pt x="142" y="71"/>
                </a:cubicBezTo>
                <a:cubicBezTo>
                  <a:pt x="140" y="71"/>
                  <a:pt x="139" y="70"/>
                  <a:pt x="137" y="70"/>
                </a:cubicBezTo>
                <a:cubicBezTo>
                  <a:pt x="135" y="70"/>
                  <a:pt x="134" y="69"/>
                  <a:pt x="132" y="69"/>
                </a:cubicBezTo>
                <a:cubicBezTo>
                  <a:pt x="131" y="69"/>
                  <a:pt x="129" y="69"/>
                  <a:pt x="128" y="69"/>
                </a:cubicBezTo>
                <a:cubicBezTo>
                  <a:pt x="127" y="68"/>
                  <a:pt x="126" y="68"/>
                  <a:pt x="124" y="68"/>
                </a:cubicBezTo>
                <a:moveTo>
                  <a:pt x="48" y="70"/>
                </a:moveTo>
                <a:cubicBezTo>
                  <a:pt x="49" y="67"/>
                  <a:pt x="49" y="67"/>
                  <a:pt x="49" y="67"/>
                </a:cubicBezTo>
                <a:cubicBezTo>
                  <a:pt x="55" y="60"/>
                  <a:pt x="61" y="54"/>
                  <a:pt x="68" y="48"/>
                </a:cubicBezTo>
                <a:cubicBezTo>
                  <a:pt x="70" y="46"/>
                  <a:pt x="70" y="46"/>
                  <a:pt x="70" y="46"/>
                </a:cubicBezTo>
                <a:cubicBezTo>
                  <a:pt x="70" y="20"/>
                  <a:pt x="70" y="20"/>
                  <a:pt x="70" y="20"/>
                </a:cubicBezTo>
                <a:cubicBezTo>
                  <a:pt x="91" y="12"/>
                  <a:pt x="91" y="12"/>
                  <a:pt x="91" y="12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6" y="29"/>
                  <a:pt x="120" y="29"/>
                  <a:pt x="125" y="29"/>
                </a:cubicBezTo>
                <a:cubicBezTo>
                  <a:pt x="127" y="29"/>
                  <a:pt x="129" y="29"/>
                  <a:pt x="131" y="29"/>
                </a:cubicBezTo>
                <a:cubicBezTo>
                  <a:pt x="134" y="29"/>
                  <a:pt x="137" y="29"/>
                  <a:pt x="140" y="30"/>
                </a:cubicBezTo>
                <a:cubicBezTo>
                  <a:pt x="142" y="30"/>
                  <a:pt x="142" y="30"/>
                  <a:pt x="142" y="30"/>
                </a:cubicBezTo>
                <a:cubicBezTo>
                  <a:pt x="160" y="13"/>
                  <a:pt x="160" y="13"/>
                  <a:pt x="160" y="13"/>
                </a:cubicBezTo>
                <a:cubicBezTo>
                  <a:pt x="180" y="21"/>
                  <a:pt x="180" y="21"/>
                  <a:pt x="180" y="21"/>
                </a:cubicBezTo>
                <a:cubicBezTo>
                  <a:pt x="180" y="47"/>
                  <a:pt x="180" y="47"/>
                  <a:pt x="180" y="47"/>
                </a:cubicBezTo>
                <a:cubicBezTo>
                  <a:pt x="182" y="49"/>
                  <a:pt x="182" y="49"/>
                  <a:pt x="182" y="49"/>
                </a:cubicBezTo>
                <a:cubicBezTo>
                  <a:pt x="184" y="50"/>
                  <a:pt x="185" y="51"/>
                  <a:pt x="187" y="53"/>
                </a:cubicBezTo>
                <a:cubicBezTo>
                  <a:pt x="190" y="49"/>
                  <a:pt x="190" y="49"/>
                  <a:pt x="190" y="49"/>
                </a:cubicBezTo>
                <a:cubicBezTo>
                  <a:pt x="187" y="53"/>
                  <a:pt x="187" y="53"/>
                  <a:pt x="187" y="53"/>
                </a:cubicBezTo>
                <a:cubicBezTo>
                  <a:pt x="191" y="56"/>
                  <a:pt x="194" y="59"/>
                  <a:pt x="197" y="63"/>
                </a:cubicBezTo>
                <a:cubicBezTo>
                  <a:pt x="198" y="65"/>
                  <a:pt x="199" y="67"/>
                  <a:pt x="201" y="68"/>
                </a:cubicBezTo>
                <a:cubicBezTo>
                  <a:pt x="203" y="71"/>
                  <a:pt x="203" y="71"/>
                  <a:pt x="203" y="71"/>
                </a:cubicBezTo>
                <a:cubicBezTo>
                  <a:pt x="229" y="71"/>
                  <a:pt x="229" y="71"/>
                  <a:pt x="229" y="71"/>
                </a:cubicBezTo>
                <a:cubicBezTo>
                  <a:pt x="238" y="91"/>
                  <a:pt x="238" y="91"/>
                  <a:pt x="238" y="91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7" y="114"/>
                  <a:pt x="217" y="114"/>
                  <a:pt x="217" y="114"/>
                </a:cubicBezTo>
                <a:cubicBezTo>
                  <a:pt x="217" y="116"/>
                  <a:pt x="217" y="118"/>
                  <a:pt x="217" y="120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17" y="124"/>
                  <a:pt x="217" y="126"/>
                  <a:pt x="217" y="128"/>
                </a:cubicBezTo>
                <a:cubicBezTo>
                  <a:pt x="216" y="131"/>
                  <a:pt x="216" y="133"/>
                  <a:pt x="216" y="136"/>
                </a:cubicBezTo>
                <a:cubicBezTo>
                  <a:pt x="216" y="139"/>
                  <a:pt x="216" y="139"/>
                  <a:pt x="216" y="139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196" y="180"/>
                  <a:pt x="196" y="180"/>
                  <a:pt x="196" y="180"/>
                </a:cubicBezTo>
                <a:cubicBezTo>
                  <a:pt x="194" y="182"/>
                  <a:pt x="194" y="182"/>
                  <a:pt x="194" y="182"/>
                </a:cubicBezTo>
                <a:cubicBezTo>
                  <a:pt x="192" y="185"/>
                  <a:pt x="190" y="187"/>
                  <a:pt x="188" y="189"/>
                </a:cubicBezTo>
                <a:cubicBezTo>
                  <a:pt x="186" y="191"/>
                  <a:pt x="183" y="193"/>
                  <a:pt x="181" y="195"/>
                </a:cubicBezTo>
                <a:cubicBezTo>
                  <a:pt x="179" y="197"/>
                  <a:pt x="179" y="197"/>
                  <a:pt x="179" y="197"/>
                </a:cubicBezTo>
                <a:cubicBezTo>
                  <a:pt x="179" y="230"/>
                  <a:pt x="179" y="230"/>
                  <a:pt x="179" y="230"/>
                </a:cubicBezTo>
                <a:cubicBezTo>
                  <a:pt x="159" y="238"/>
                  <a:pt x="159" y="238"/>
                  <a:pt x="159" y="238"/>
                </a:cubicBezTo>
                <a:cubicBezTo>
                  <a:pt x="138" y="216"/>
                  <a:pt x="138" y="216"/>
                  <a:pt x="138" y="216"/>
                </a:cubicBezTo>
                <a:cubicBezTo>
                  <a:pt x="136" y="214"/>
                  <a:pt x="136" y="214"/>
                  <a:pt x="136" y="214"/>
                </a:cubicBezTo>
                <a:cubicBezTo>
                  <a:pt x="134" y="215"/>
                  <a:pt x="134" y="215"/>
                  <a:pt x="134" y="215"/>
                </a:cubicBezTo>
                <a:cubicBezTo>
                  <a:pt x="133" y="215"/>
                  <a:pt x="133" y="215"/>
                  <a:pt x="133" y="215"/>
                </a:cubicBezTo>
                <a:cubicBezTo>
                  <a:pt x="133" y="215"/>
                  <a:pt x="133" y="215"/>
                  <a:pt x="133" y="215"/>
                </a:cubicBezTo>
                <a:cubicBezTo>
                  <a:pt x="130" y="215"/>
                  <a:pt x="128" y="215"/>
                  <a:pt x="125" y="215"/>
                </a:cubicBezTo>
                <a:cubicBezTo>
                  <a:pt x="124" y="215"/>
                  <a:pt x="124" y="215"/>
                  <a:pt x="123" y="215"/>
                </a:cubicBezTo>
                <a:cubicBezTo>
                  <a:pt x="121" y="215"/>
                  <a:pt x="119" y="215"/>
                  <a:pt x="117" y="215"/>
                </a:cubicBezTo>
                <a:cubicBezTo>
                  <a:pt x="116" y="215"/>
                  <a:pt x="116" y="215"/>
                  <a:pt x="115" y="215"/>
                </a:cubicBezTo>
                <a:cubicBezTo>
                  <a:pt x="112" y="215"/>
                  <a:pt x="112" y="215"/>
                  <a:pt x="112" y="215"/>
                </a:cubicBezTo>
                <a:cubicBezTo>
                  <a:pt x="89" y="237"/>
                  <a:pt x="89" y="237"/>
                  <a:pt x="89" y="237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67" y="197"/>
                  <a:pt x="67" y="197"/>
                  <a:pt x="67" y="197"/>
                </a:cubicBezTo>
                <a:cubicBezTo>
                  <a:pt x="61" y="192"/>
                  <a:pt x="56" y="187"/>
                  <a:pt x="52" y="181"/>
                </a:cubicBezTo>
                <a:cubicBezTo>
                  <a:pt x="50" y="179"/>
                  <a:pt x="50" y="179"/>
                  <a:pt x="50" y="179"/>
                </a:cubicBezTo>
                <a:cubicBezTo>
                  <a:pt x="20" y="179"/>
                  <a:pt x="20" y="179"/>
                  <a:pt x="20" y="179"/>
                </a:cubicBezTo>
                <a:cubicBezTo>
                  <a:pt x="12" y="159"/>
                  <a:pt x="12" y="159"/>
                  <a:pt x="12" y="159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133"/>
                  <a:pt x="31" y="130"/>
                  <a:pt x="31" y="126"/>
                </a:cubicBezTo>
                <a:cubicBezTo>
                  <a:pt x="31" y="125"/>
                  <a:pt x="31" y="123"/>
                  <a:pt x="31" y="121"/>
                </a:cubicBezTo>
                <a:cubicBezTo>
                  <a:pt x="31" y="119"/>
                  <a:pt x="31" y="117"/>
                  <a:pt x="31" y="116"/>
                </a:cubicBezTo>
                <a:cubicBezTo>
                  <a:pt x="32" y="114"/>
                  <a:pt x="32" y="113"/>
                  <a:pt x="32" y="112"/>
                </a:cubicBezTo>
                <a:cubicBezTo>
                  <a:pt x="32" y="109"/>
                  <a:pt x="32" y="109"/>
                  <a:pt x="32" y="109"/>
                </a:cubicBezTo>
                <a:cubicBezTo>
                  <a:pt x="12" y="89"/>
                  <a:pt x="12" y="89"/>
                  <a:pt x="12" y="89"/>
                </a:cubicBezTo>
                <a:cubicBezTo>
                  <a:pt x="21" y="69"/>
                  <a:pt x="21" y="69"/>
                  <a:pt x="21" y="69"/>
                </a:cubicBezTo>
                <a:cubicBezTo>
                  <a:pt x="48" y="70"/>
                  <a:pt x="48" y="70"/>
                  <a:pt x="48" y="70"/>
                </a:cubicBezTo>
                <a:moveTo>
                  <a:pt x="93" y="0"/>
                </a:moveTo>
                <a:cubicBezTo>
                  <a:pt x="60" y="13"/>
                  <a:pt x="60" y="13"/>
                  <a:pt x="60" y="13"/>
                </a:cubicBezTo>
                <a:cubicBezTo>
                  <a:pt x="60" y="41"/>
                  <a:pt x="60" y="41"/>
                  <a:pt x="60" y="41"/>
                </a:cubicBezTo>
                <a:cubicBezTo>
                  <a:pt x="54" y="47"/>
                  <a:pt x="48" y="53"/>
                  <a:pt x="43" y="59"/>
                </a:cubicBezTo>
                <a:cubicBezTo>
                  <a:pt x="14" y="59"/>
                  <a:pt x="14" y="59"/>
                  <a:pt x="14" y="59"/>
                </a:cubicBezTo>
                <a:cubicBezTo>
                  <a:pt x="0" y="92"/>
                  <a:pt x="0" y="92"/>
                  <a:pt x="0" y="92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14"/>
                  <a:pt x="21" y="114"/>
                  <a:pt x="21" y="115"/>
                </a:cubicBezTo>
                <a:cubicBezTo>
                  <a:pt x="21" y="117"/>
                  <a:pt x="21" y="119"/>
                  <a:pt x="21" y="121"/>
                </a:cubicBezTo>
                <a:cubicBezTo>
                  <a:pt x="21" y="121"/>
                  <a:pt x="21" y="121"/>
                  <a:pt x="21" y="121"/>
                </a:cubicBezTo>
                <a:cubicBezTo>
                  <a:pt x="21" y="123"/>
                  <a:pt x="21" y="125"/>
                  <a:pt x="21" y="127"/>
                </a:cubicBezTo>
                <a:cubicBezTo>
                  <a:pt x="21" y="129"/>
                  <a:pt x="21" y="132"/>
                  <a:pt x="22" y="135"/>
                </a:cubicBezTo>
                <a:cubicBezTo>
                  <a:pt x="0" y="157"/>
                  <a:pt x="0" y="157"/>
                  <a:pt x="0" y="157"/>
                </a:cubicBezTo>
                <a:cubicBezTo>
                  <a:pt x="13" y="189"/>
                  <a:pt x="13" y="189"/>
                  <a:pt x="13" y="189"/>
                </a:cubicBezTo>
                <a:cubicBezTo>
                  <a:pt x="45" y="190"/>
                  <a:pt x="45" y="190"/>
                  <a:pt x="45" y="190"/>
                </a:cubicBezTo>
                <a:cubicBezTo>
                  <a:pt x="49" y="194"/>
                  <a:pt x="54" y="199"/>
                  <a:pt x="59" y="203"/>
                </a:cubicBezTo>
                <a:cubicBezTo>
                  <a:pt x="59" y="236"/>
                  <a:pt x="59" y="236"/>
                  <a:pt x="59" y="236"/>
                </a:cubicBezTo>
                <a:cubicBezTo>
                  <a:pt x="91" y="249"/>
                  <a:pt x="91" y="249"/>
                  <a:pt x="91" y="249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8" y="226"/>
                  <a:pt x="120" y="226"/>
                  <a:pt x="123" y="226"/>
                </a:cubicBezTo>
                <a:cubicBezTo>
                  <a:pt x="124" y="226"/>
                  <a:pt x="125" y="226"/>
                  <a:pt x="126" y="226"/>
                </a:cubicBezTo>
                <a:cubicBezTo>
                  <a:pt x="128" y="226"/>
                  <a:pt x="130" y="225"/>
                  <a:pt x="132" y="225"/>
                </a:cubicBezTo>
                <a:cubicBezTo>
                  <a:pt x="156" y="250"/>
                  <a:pt x="156" y="250"/>
                  <a:pt x="156" y="250"/>
                </a:cubicBezTo>
                <a:cubicBezTo>
                  <a:pt x="189" y="237"/>
                  <a:pt x="189" y="237"/>
                  <a:pt x="189" y="237"/>
                </a:cubicBezTo>
                <a:cubicBezTo>
                  <a:pt x="189" y="202"/>
                  <a:pt x="189" y="202"/>
                  <a:pt x="189" y="202"/>
                </a:cubicBezTo>
                <a:cubicBezTo>
                  <a:pt x="191" y="200"/>
                  <a:pt x="193" y="198"/>
                  <a:pt x="195" y="196"/>
                </a:cubicBezTo>
                <a:cubicBezTo>
                  <a:pt x="197" y="194"/>
                  <a:pt x="199" y="193"/>
                  <a:pt x="201" y="191"/>
                </a:cubicBezTo>
                <a:cubicBezTo>
                  <a:pt x="235" y="191"/>
                  <a:pt x="235" y="191"/>
                  <a:pt x="235" y="191"/>
                </a:cubicBezTo>
                <a:cubicBezTo>
                  <a:pt x="249" y="158"/>
                  <a:pt x="249" y="158"/>
                  <a:pt x="249" y="158"/>
                </a:cubicBezTo>
                <a:cubicBezTo>
                  <a:pt x="226" y="135"/>
                  <a:pt x="226" y="135"/>
                  <a:pt x="226" y="135"/>
                </a:cubicBezTo>
                <a:cubicBezTo>
                  <a:pt x="226" y="133"/>
                  <a:pt x="227" y="131"/>
                  <a:pt x="227" y="129"/>
                </a:cubicBezTo>
                <a:cubicBezTo>
                  <a:pt x="227" y="127"/>
                  <a:pt x="227" y="124"/>
                  <a:pt x="227" y="122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27" y="119"/>
                  <a:pt x="227" y="117"/>
                  <a:pt x="227" y="116"/>
                </a:cubicBezTo>
                <a:cubicBezTo>
                  <a:pt x="250" y="93"/>
                  <a:pt x="250" y="93"/>
                  <a:pt x="250" y="93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6" y="59"/>
                  <a:pt x="206" y="58"/>
                  <a:pt x="205" y="57"/>
                </a:cubicBezTo>
                <a:cubicBezTo>
                  <a:pt x="204" y="56"/>
                  <a:pt x="204" y="56"/>
                  <a:pt x="204" y="56"/>
                </a:cubicBezTo>
                <a:cubicBezTo>
                  <a:pt x="201" y="53"/>
                  <a:pt x="198" y="49"/>
                  <a:pt x="194" y="46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3" y="44"/>
                  <a:pt x="192" y="43"/>
                  <a:pt x="190" y="42"/>
                </a:cubicBezTo>
                <a:cubicBezTo>
                  <a:pt x="191" y="14"/>
                  <a:pt x="191" y="14"/>
                  <a:pt x="191" y="14"/>
                </a:cubicBezTo>
                <a:cubicBezTo>
                  <a:pt x="158" y="0"/>
                  <a:pt x="158" y="0"/>
                  <a:pt x="158" y="0"/>
                </a:cubicBezTo>
                <a:cubicBezTo>
                  <a:pt x="139" y="19"/>
                  <a:pt x="139" y="19"/>
                  <a:pt x="139" y="19"/>
                </a:cubicBezTo>
                <a:cubicBezTo>
                  <a:pt x="137" y="19"/>
                  <a:pt x="134" y="19"/>
                  <a:pt x="132" y="19"/>
                </a:cubicBezTo>
                <a:cubicBezTo>
                  <a:pt x="130" y="19"/>
                  <a:pt x="127" y="19"/>
                  <a:pt x="125" y="19"/>
                </a:cubicBezTo>
                <a:cubicBezTo>
                  <a:pt x="121" y="19"/>
                  <a:pt x="116" y="19"/>
                  <a:pt x="112" y="19"/>
                </a:cubicBezTo>
                <a:cubicBezTo>
                  <a:pt x="93" y="0"/>
                  <a:pt x="93" y="0"/>
                  <a:pt x="93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5" name="Google Shape;405;p4"/>
          <p:cNvSpPr/>
          <p:nvPr/>
        </p:nvSpPr>
        <p:spPr>
          <a:xfrm>
            <a:off x="1192213" y="1965325"/>
            <a:ext cx="350838" cy="349250"/>
          </a:xfrm>
          <a:custGeom>
            <a:avLst/>
            <a:gdLst/>
            <a:ahLst/>
            <a:cxnLst/>
            <a:rect l="l" t="t" r="r" b="b"/>
            <a:pathLst>
              <a:path w="167" h="166" extrusionOk="0">
                <a:moveTo>
                  <a:pt x="83" y="107"/>
                </a:moveTo>
                <a:cubicBezTo>
                  <a:pt x="82" y="107"/>
                  <a:pt x="82" y="107"/>
                  <a:pt x="81" y="107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70" y="106"/>
                  <a:pt x="62" y="100"/>
                  <a:pt x="59" y="91"/>
                </a:cubicBezTo>
                <a:cubicBezTo>
                  <a:pt x="57" y="87"/>
                  <a:pt x="57" y="83"/>
                  <a:pt x="57" y="79"/>
                </a:cubicBezTo>
                <a:cubicBezTo>
                  <a:pt x="58" y="65"/>
                  <a:pt x="70" y="55"/>
                  <a:pt x="83" y="55"/>
                </a:cubicBezTo>
                <a:cubicBezTo>
                  <a:pt x="84" y="55"/>
                  <a:pt x="85" y="55"/>
                  <a:pt x="85" y="55"/>
                </a:cubicBezTo>
                <a:cubicBezTo>
                  <a:pt x="86" y="55"/>
                  <a:pt x="87" y="55"/>
                  <a:pt x="87" y="55"/>
                </a:cubicBezTo>
                <a:cubicBezTo>
                  <a:pt x="88" y="55"/>
                  <a:pt x="89" y="55"/>
                  <a:pt x="90" y="55"/>
                </a:cubicBezTo>
                <a:cubicBezTo>
                  <a:pt x="91" y="56"/>
                  <a:pt x="91" y="56"/>
                  <a:pt x="92" y="56"/>
                </a:cubicBezTo>
                <a:cubicBezTo>
                  <a:pt x="93" y="56"/>
                  <a:pt x="94" y="57"/>
                  <a:pt x="94" y="57"/>
                </a:cubicBezTo>
                <a:cubicBezTo>
                  <a:pt x="95" y="57"/>
                  <a:pt x="96" y="58"/>
                  <a:pt x="97" y="58"/>
                </a:cubicBezTo>
                <a:cubicBezTo>
                  <a:pt x="97" y="59"/>
                  <a:pt x="98" y="59"/>
                  <a:pt x="98" y="59"/>
                </a:cubicBezTo>
                <a:cubicBezTo>
                  <a:pt x="99" y="60"/>
                  <a:pt x="99" y="60"/>
                  <a:pt x="99" y="60"/>
                </a:cubicBezTo>
                <a:cubicBezTo>
                  <a:pt x="99" y="60"/>
                  <a:pt x="100" y="60"/>
                  <a:pt x="100" y="61"/>
                </a:cubicBezTo>
                <a:cubicBezTo>
                  <a:pt x="103" y="57"/>
                  <a:pt x="103" y="57"/>
                  <a:pt x="103" y="57"/>
                </a:cubicBezTo>
                <a:cubicBezTo>
                  <a:pt x="101" y="61"/>
                  <a:pt x="101" y="61"/>
                  <a:pt x="101" y="61"/>
                </a:cubicBezTo>
                <a:cubicBezTo>
                  <a:pt x="101" y="62"/>
                  <a:pt x="102" y="62"/>
                  <a:pt x="102" y="62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3" y="63"/>
                  <a:pt x="103" y="64"/>
                  <a:pt x="104" y="64"/>
                </a:cubicBezTo>
                <a:cubicBezTo>
                  <a:pt x="104" y="65"/>
                  <a:pt x="104" y="65"/>
                  <a:pt x="104" y="65"/>
                </a:cubicBezTo>
                <a:cubicBezTo>
                  <a:pt x="104" y="65"/>
                  <a:pt x="105" y="66"/>
                  <a:pt x="105" y="66"/>
                </a:cubicBezTo>
                <a:cubicBezTo>
                  <a:pt x="105" y="67"/>
                  <a:pt x="105" y="67"/>
                  <a:pt x="105" y="67"/>
                </a:cubicBezTo>
                <a:cubicBezTo>
                  <a:pt x="106" y="67"/>
                  <a:pt x="106" y="68"/>
                  <a:pt x="106" y="68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70"/>
                  <a:pt x="107" y="70"/>
                  <a:pt x="107" y="71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5"/>
                  <a:pt x="109" y="76"/>
                  <a:pt x="109" y="76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09" y="78"/>
                  <a:pt x="109" y="79"/>
                  <a:pt x="109" y="79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9" y="81"/>
                  <a:pt x="109" y="82"/>
                  <a:pt x="109" y="83"/>
                </a:cubicBezTo>
                <a:cubicBezTo>
                  <a:pt x="108" y="97"/>
                  <a:pt x="97" y="107"/>
                  <a:pt x="83" y="107"/>
                </a:cubicBezTo>
                <a:moveTo>
                  <a:pt x="83" y="44"/>
                </a:moveTo>
                <a:cubicBezTo>
                  <a:pt x="65" y="44"/>
                  <a:pt x="48" y="59"/>
                  <a:pt x="47" y="78"/>
                </a:cubicBezTo>
                <a:cubicBezTo>
                  <a:pt x="46" y="84"/>
                  <a:pt x="47" y="90"/>
                  <a:pt x="49" y="95"/>
                </a:cubicBezTo>
                <a:cubicBezTo>
                  <a:pt x="54" y="107"/>
                  <a:pt x="66" y="116"/>
                  <a:pt x="79" y="117"/>
                </a:cubicBezTo>
                <a:cubicBezTo>
                  <a:pt x="80" y="117"/>
                  <a:pt x="80" y="118"/>
                  <a:pt x="80" y="118"/>
                </a:cubicBezTo>
                <a:cubicBezTo>
                  <a:pt x="81" y="118"/>
                  <a:pt x="82" y="118"/>
                  <a:pt x="83" y="118"/>
                </a:cubicBezTo>
                <a:cubicBezTo>
                  <a:pt x="102" y="118"/>
                  <a:pt x="118" y="103"/>
                  <a:pt x="119" y="84"/>
                </a:cubicBezTo>
                <a:cubicBezTo>
                  <a:pt x="120" y="82"/>
                  <a:pt x="120" y="81"/>
                  <a:pt x="120" y="80"/>
                </a:cubicBezTo>
                <a:cubicBezTo>
                  <a:pt x="120" y="80"/>
                  <a:pt x="120" y="79"/>
                  <a:pt x="120" y="79"/>
                </a:cubicBezTo>
                <a:cubicBezTo>
                  <a:pt x="119" y="78"/>
                  <a:pt x="119" y="77"/>
                  <a:pt x="119" y="76"/>
                </a:cubicBezTo>
                <a:cubicBezTo>
                  <a:pt x="119" y="76"/>
                  <a:pt x="119" y="76"/>
                  <a:pt x="119" y="75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9" y="75"/>
                  <a:pt x="119" y="75"/>
                  <a:pt x="119" y="75"/>
                </a:cubicBezTo>
                <a:cubicBezTo>
                  <a:pt x="119" y="74"/>
                  <a:pt x="119" y="73"/>
                  <a:pt x="119" y="73"/>
                </a:cubicBezTo>
                <a:cubicBezTo>
                  <a:pt x="119" y="72"/>
                  <a:pt x="119" y="72"/>
                  <a:pt x="118" y="72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8" y="71"/>
                  <a:pt x="118" y="70"/>
                  <a:pt x="118" y="70"/>
                </a:cubicBezTo>
                <a:cubicBezTo>
                  <a:pt x="118" y="69"/>
                  <a:pt x="118" y="69"/>
                  <a:pt x="117" y="68"/>
                </a:cubicBezTo>
                <a:cubicBezTo>
                  <a:pt x="113" y="70"/>
                  <a:pt x="113" y="70"/>
                  <a:pt x="113" y="70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7" y="66"/>
                  <a:pt x="117" y="66"/>
                  <a:pt x="117" y="66"/>
                </a:cubicBezTo>
                <a:cubicBezTo>
                  <a:pt x="116" y="66"/>
                  <a:pt x="116" y="65"/>
                  <a:pt x="116" y="64"/>
                </a:cubicBezTo>
                <a:cubicBezTo>
                  <a:pt x="116" y="64"/>
                  <a:pt x="115" y="64"/>
                  <a:pt x="115" y="63"/>
                </a:cubicBezTo>
                <a:cubicBezTo>
                  <a:pt x="115" y="63"/>
                  <a:pt x="114" y="62"/>
                  <a:pt x="114" y="62"/>
                </a:cubicBezTo>
                <a:cubicBezTo>
                  <a:pt x="114" y="61"/>
                  <a:pt x="114" y="61"/>
                  <a:pt x="113" y="60"/>
                </a:cubicBezTo>
                <a:cubicBezTo>
                  <a:pt x="113" y="60"/>
                  <a:pt x="113" y="59"/>
                  <a:pt x="112" y="59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1" y="57"/>
                  <a:pt x="110" y="57"/>
                  <a:pt x="110" y="56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109" y="55"/>
                  <a:pt x="108" y="54"/>
                  <a:pt x="107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6" y="52"/>
                  <a:pt x="105" y="52"/>
                  <a:pt x="105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3" y="50"/>
                  <a:pt x="103" y="50"/>
                  <a:pt x="102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0" y="48"/>
                  <a:pt x="98" y="48"/>
                </a:cubicBezTo>
                <a:cubicBezTo>
                  <a:pt x="97" y="47"/>
                  <a:pt x="97" y="47"/>
                  <a:pt x="95" y="46"/>
                </a:cubicBezTo>
                <a:cubicBezTo>
                  <a:pt x="94" y="46"/>
                  <a:pt x="93" y="46"/>
                  <a:pt x="92" y="46"/>
                </a:cubicBezTo>
                <a:cubicBezTo>
                  <a:pt x="91" y="45"/>
                  <a:pt x="90" y="45"/>
                  <a:pt x="89" y="45"/>
                </a:cubicBezTo>
                <a:cubicBezTo>
                  <a:pt x="88" y="45"/>
                  <a:pt x="87" y="45"/>
                  <a:pt x="86" y="45"/>
                </a:cubicBezTo>
                <a:cubicBezTo>
                  <a:pt x="85" y="44"/>
                  <a:pt x="84" y="44"/>
                  <a:pt x="83" y="44"/>
                </a:cubicBezTo>
                <a:moveTo>
                  <a:pt x="35" y="49"/>
                </a:moveTo>
                <a:cubicBezTo>
                  <a:pt x="36" y="47"/>
                  <a:pt x="36" y="47"/>
                  <a:pt x="36" y="47"/>
                </a:cubicBezTo>
                <a:cubicBezTo>
                  <a:pt x="40" y="42"/>
                  <a:pt x="44" y="38"/>
                  <a:pt x="48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16"/>
                  <a:pt x="50" y="16"/>
                  <a:pt x="50" y="16"/>
                </a:cubicBezTo>
                <a:cubicBezTo>
                  <a:pt x="61" y="12"/>
                  <a:pt x="61" y="12"/>
                  <a:pt x="61" y="12"/>
                </a:cubicBezTo>
                <a:cubicBezTo>
                  <a:pt x="72" y="23"/>
                  <a:pt x="72" y="23"/>
                  <a:pt x="72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78" y="23"/>
                  <a:pt x="81" y="22"/>
                  <a:pt x="84" y="22"/>
                </a:cubicBezTo>
                <a:cubicBezTo>
                  <a:pt x="85" y="22"/>
                  <a:pt x="87" y="22"/>
                  <a:pt x="88" y="22"/>
                </a:cubicBezTo>
                <a:cubicBezTo>
                  <a:pt x="90" y="23"/>
                  <a:pt x="91" y="23"/>
                  <a:pt x="93" y="23"/>
                </a:cubicBezTo>
                <a:cubicBezTo>
                  <a:pt x="96" y="23"/>
                  <a:pt x="96" y="23"/>
                  <a:pt x="96" y="23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1" y="36"/>
                  <a:pt x="122" y="36"/>
                  <a:pt x="123" y="37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5" y="40"/>
                  <a:pt x="127" y="42"/>
                  <a:pt x="129" y="44"/>
                </a:cubicBezTo>
                <a:cubicBezTo>
                  <a:pt x="130" y="45"/>
                  <a:pt x="130" y="46"/>
                  <a:pt x="131" y="47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141" y="74"/>
                  <a:pt x="141" y="74"/>
                  <a:pt x="141" y="74"/>
                </a:cubicBezTo>
                <a:cubicBezTo>
                  <a:pt x="141" y="76"/>
                  <a:pt x="141" y="76"/>
                  <a:pt x="141" y="76"/>
                </a:cubicBezTo>
                <a:cubicBezTo>
                  <a:pt x="142" y="77"/>
                  <a:pt x="142" y="79"/>
                  <a:pt x="142" y="80"/>
                </a:cubicBezTo>
                <a:cubicBezTo>
                  <a:pt x="147" y="80"/>
                  <a:pt x="147" y="80"/>
                  <a:pt x="147" y="80"/>
                </a:cubicBezTo>
                <a:cubicBezTo>
                  <a:pt x="142" y="81"/>
                  <a:pt x="142" y="81"/>
                  <a:pt x="142" y="81"/>
                </a:cubicBezTo>
                <a:cubicBezTo>
                  <a:pt x="142" y="82"/>
                  <a:pt x="142" y="84"/>
                  <a:pt x="141" y="85"/>
                </a:cubicBezTo>
                <a:cubicBezTo>
                  <a:pt x="141" y="87"/>
                  <a:pt x="141" y="88"/>
                  <a:pt x="141" y="89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29" y="117"/>
                  <a:pt x="129" y="117"/>
                  <a:pt x="129" y="11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6" y="120"/>
                  <a:pt x="125" y="122"/>
                  <a:pt x="123" y="123"/>
                </a:cubicBezTo>
                <a:cubicBezTo>
                  <a:pt x="122" y="125"/>
                  <a:pt x="121" y="126"/>
                  <a:pt x="119" y="127"/>
                </a:cubicBezTo>
                <a:cubicBezTo>
                  <a:pt x="117" y="129"/>
                  <a:pt x="117" y="129"/>
                  <a:pt x="117" y="129"/>
                </a:cubicBezTo>
                <a:cubicBezTo>
                  <a:pt x="117" y="150"/>
                  <a:pt x="117" y="150"/>
                  <a:pt x="117" y="150"/>
                </a:cubicBezTo>
                <a:cubicBezTo>
                  <a:pt x="106" y="154"/>
                  <a:pt x="106" y="154"/>
                  <a:pt x="106" y="154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88" y="139"/>
                  <a:pt x="88" y="139"/>
                  <a:pt x="88" y="139"/>
                </a:cubicBezTo>
                <a:cubicBezTo>
                  <a:pt x="87" y="140"/>
                  <a:pt x="85" y="140"/>
                  <a:pt x="84" y="140"/>
                </a:cubicBezTo>
                <a:cubicBezTo>
                  <a:pt x="83" y="140"/>
                  <a:pt x="83" y="140"/>
                  <a:pt x="82" y="140"/>
                </a:cubicBezTo>
                <a:cubicBezTo>
                  <a:pt x="81" y="140"/>
                  <a:pt x="80" y="140"/>
                  <a:pt x="79" y="140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29"/>
                  <a:pt x="49" y="129"/>
                  <a:pt x="49" y="129"/>
                </a:cubicBezTo>
                <a:cubicBezTo>
                  <a:pt x="47" y="128"/>
                  <a:pt x="47" y="128"/>
                  <a:pt x="47" y="128"/>
                </a:cubicBezTo>
                <a:cubicBezTo>
                  <a:pt x="44" y="125"/>
                  <a:pt x="41" y="122"/>
                  <a:pt x="38" y="118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17" y="116"/>
                  <a:pt x="17" y="116"/>
                  <a:pt x="17" y="116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26" y="93"/>
                  <a:pt x="26" y="93"/>
                  <a:pt x="26" y="93"/>
                </a:cubicBezTo>
                <a:cubicBezTo>
                  <a:pt x="25" y="90"/>
                  <a:pt x="25" y="90"/>
                  <a:pt x="25" y="90"/>
                </a:cubicBezTo>
                <a:cubicBezTo>
                  <a:pt x="25" y="88"/>
                  <a:pt x="25" y="86"/>
                  <a:pt x="25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2"/>
                  <a:pt x="25" y="81"/>
                  <a:pt x="25" y="80"/>
                </a:cubicBezTo>
                <a:cubicBezTo>
                  <a:pt x="25" y="79"/>
                  <a:pt x="25" y="78"/>
                  <a:pt x="25" y="77"/>
                </a:cubicBezTo>
                <a:cubicBezTo>
                  <a:pt x="25" y="76"/>
                  <a:pt x="25" y="75"/>
                  <a:pt x="25" y="75"/>
                </a:cubicBezTo>
                <a:cubicBezTo>
                  <a:pt x="25" y="72"/>
                  <a:pt x="25" y="72"/>
                  <a:pt x="25" y="72"/>
                </a:cubicBezTo>
                <a:cubicBezTo>
                  <a:pt x="13" y="59"/>
                  <a:pt x="13" y="59"/>
                  <a:pt x="13" y="59"/>
                </a:cubicBezTo>
                <a:cubicBezTo>
                  <a:pt x="17" y="49"/>
                  <a:pt x="17" y="49"/>
                  <a:pt x="17" y="49"/>
                </a:cubicBezTo>
                <a:cubicBezTo>
                  <a:pt x="35" y="49"/>
                  <a:pt x="35" y="49"/>
                  <a:pt x="35" y="49"/>
                </a:cubicBezTo>
                <a:moveTo>
                  <a:pt x="64" y="0"/>
                </a:moveTo>
                <a:cubicBezTo>
                  <a:pt x="40" y="9"/>
                  <a:pt x="40" y="9"/>
                  <a:pt x="40" y="9"/>
                </a:cubicBezTo>
                <a:cubicBezTo>
                  <a:pt x="40" y="28"/>
                  <a:pt x="40" y="28"/>
                  <a:pt x="40" y="28"/>
                </a:cubicBezTo>
                <a:cubicBezTo>
                  <a:pt x="36" y="31"/>
                  <a:pt x="33" y="35"/>
                  <a:pt x="30" y="39"/>
                </a:cubicBezTo>
                <a:cubicBezTo>
                  <a:pt x="11" y="38"/>
                  <a:pt x="11" y="38"/>
                  <a:pt x="11" y="38"/>
                </a:cubicBezTo>
                <a:cubicBezTo>
                  <a:pt x="1" y="62"/>
                  <a:pt x="1" y="62"/>
                  <a:pt x="1" y="62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8"/>
                  <a:pt x="15" y="79"/>
                  <a:pt x="15" y="80"/>
                </a:cubicBezTo>
                <a:cubicBezTo>
                  <a:pt x="15" y="82"/>
                  <a:pt x="15" y="83"/>
                  <a:pt x="15" y="84"/>
                </a:cubicBezTo>
                <a:cubicBezTo>
                  <a:pt x="15" y="86"/>
                  <a:pt x="15" y="87"/>
                  <a:pt x="15" y="89"/>
                </a:cubicBezTo>
                <a:cubicBezTo>
                  <a:pt x="0" y="103"/>
                  <a:pt x="0" y="103"/>
                  <a:pt x="0" y="103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31" y="127"/>
                  <a:pt x="31" y="127"/>
                  <a:pt x="31" y="127"/>
                </a:cubicBezTo>
                <a:cubicBezTo>
                  <a:pt x="34" y="129"/>
                  <a:pt x="36" y="132"/>
                  <a:pt x="39" y="134"/>
                </a:cubicBezTo>
                <a:cubicBezTo>
                  <a:pt x="39" y="156"/>
                  <a:pt x="39" y="156"/>
                  <a:pt x="39" y="156"/>
                </a:cubicBezTo>
                <a:cubicBezTo>
                  <a:pt x="62" y="166"/>
                  <a:pt x="62" y="166"/>
                  <a:pt x="62" y="166"/>
                </a:cubicBezTo>
                <a:cubicBezTo>
                  <a:pt x="78" y="150"/>
                  <a:pt x="78" y="150"/>
                  <a:pt x="78" y="150"/>
                </a:cubicBezTo>
                <a:cubicBezTo>
                  <a:pt x="80" y="150"/>
                  <a:pt x="81" y="150"/>
                  <a:pt x="83" y="150"/>
                </a:cubicBezTo>
                <a:cubicBezTo>
                  <a:pt x="83" y="150"/>
                  <a:pt x="84" y="150"/>
                  <a:pt x="84" y="150"/>
                </a:cubicBezTo>
                <a:cubicBezTo>
                  <a:pt x="85" y="150"/>
                  <a:pt x="87" y="150"/>
                  <a:pt x="88" y="150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33"/>
                  <a:pt x="127" y="133"/>
                  <a:pt x="127" y="133"/>
                </a:cubicBezTo>
                <a:cubicBezTo>
                  <a:pt x="128" y="132"/>
                  <a:pt x="129" y="131"/>
                  <a:pt x="131" y="130"/>
                </a:cubicBezTo>
                <a:cubicBezTo>
                  <a:pt x="132" y="129"/>
                  <a:pt x="133" y="128"/>
                  <a:pt x="134" y="127"/>
                </a:cubicBezTo>
                <a:cubicBezTo>
                  <a:pt x="157" y="128"/>
                  <a:pt x="157" y="128"/>
                  <a:pt x="157" y="128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51" y="89"/>
                  <a:pt x="151" y="89"/>
                  <a:pt x="151" y="89"/>
                </a:cubicBezTo>
                <a:cubicBezTo>
                  <a:pt x="151" y="88"/>
                  <a:pt x="152" y="87"/>
                  <a:pt x="152" y="86"/>
                </a:cubicBezTo>
                <a:cubicBezTo>
                  <a:pt x="152" y="84"/>
                  <a:pt x="152" y="83"/>
                  <a:pt x="152" y="80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52" y="79"/>
                  <a:pt x="152" y="78"/>
                  <a:pt x="152" y="78"/>
                </a:cubicBezTo>
                <a:cubicBezTo>
                  <a:pt x="167" y="63"/>
                  <a:pt x="167" y="63"/>
                  <a:pt x="167" y="63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38" y="39"/>
                  <a:pt x="138" y="39"/>
                  <a:pt x="138" y="39"/>
                </a:cubicBezTo>
                <a:cubicBezTo>
                  <a:pt x="138" y="39"/>
                  <a:pt x="137" y="38"/>
                  <a:pt x="137" y="37"/>
                </a:cubicBezTo>
                <a:cubicBezTo>
                  <a:pt x="135" y="35"/>
                  <a:pt x="132" y="32"/>
                  <a:pt x="130" y="30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29" y="29"/>
                  <a:pt x="129" y="29"/>
                  <a:pt x="128" y="2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05" y="0"/>
                  <a:pt x="105" y="0"/>
                  <a:pt x="105" y="0"/>
                </a:cubicBezTo>
                <a:cubicBezTo>
                  <a:pt x="92" y="13"/>
                  <a:pt x="92" y="13"/>
                  <a:pt x="92" y="13"/>
                </a:cubicBezTo>
                <a:cubicBezTo>
                  <a:pt x="91" y="12"/>
                  <a:pt x="90" y="12"/>
                  <a:pt x="89" y="12"/>
                </a:cubicBezTo>
                <a:cubicBezTo>
                  <a:pt x="87" y="12"/>
                  <a:pt x="85" y="12"/>
                  <a:pt x="84" y="12"/>
                </a:cubicBezTo>
                <a:cubicBezTo>
                  <a:pt x="81" y="12"/>
                  <a:pt x="79" y="12"/>
                  <a:pt x="76" y="13"/>
                </a:cubicBezTo>
                <a:cubicBezTo>
                  <a:pt x="64" y="0"/>
                  <a:pt x="64" y="0"/>
                  <a:pt x="64" y="0"/>
                </a:cubicBezTo>
              </a:path>
            </a:pathLst>
          </a:custGeom>
          <a:solidFill>
            <a:srgbClr val="FDEB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6" name="Google Shape;406;p4"/>
          <p:cNvSpPr/>
          <p:nvPr/>
        </p:nvSpPr>
        <p:spPr>
          <a:xfrm>
            <a:off x="4600161" y="138690"/>
            <a:ext cx="2013021" cy="137687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4"/>
          <p:cNvSpPr/>
          <p:nvPr/>
        </p:nvSpPr>
        <p:spPr>
          <a:xfrm>
            <a:off x="9830820" y="3069624"/>
            <a:ext cx="42015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Efficacité</a:t>
            </a:r>
            <a:endParaRPr/>
          </a:p>
        </p:txBody>
      </p:sp>
      <p:sp>
        <p:nvSpPr>
          <p:cNvPr id="408" name="Google Shape;408;p4"/>
          <p:cNvSpPr/>
          <p:nvPr/>
        </p:nvSpPr>
        <p:spPr>
          <a:xfrm>
            <a:off x="9636908" y="4665813"/>
            <a:ext cx="1944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Difficultés</a:t>
            </a:r>
            <a:endParaRPr/>
          </a:p>
        </p:txBody>
      </p:sp>
      <p:sp>
        <p:nvSpPr>
          <p:cNvPr id="409" name="Google Shape;409;p4"/>
          <p:cNvSpPr/>
          <p:nvPr/>
        </p:nvSpPr>
        <p:spPr>
          <a:xfrm>
            <a:off x="-408151" y="2300095"/>
            <a:ext cx="28520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Enseignement traditionnel</a:t>
            </a:r>
            <a:endParaRPr/>
          </a:p>
        </p:txBody>
      </p:sp>
      <p:sp>
        <p:nvSpPr>
          <p:cNvPr id="410" name="Google Shape;410;p4"/>
          <p:cNvSpPr/>
          <p:nvPr/>
        </p:nvSpPr>
        <p:spPr>
          <a:xfrm>
            <a:off x="948997" y="5827303"/>
            <a:ext cx="43923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Technologie multimédia</a:t>
            </a:r>
            <a:endParaRPr/>
          </a:p>
        </p:txBody>
      </p:sp>
      <p:grpSp>
        <p:nvGrpSpPr>
          <p:cNvPr id="411" name="Google Shape;411;p4"/>
          <p:cNvGrpSpPr/>
          <p:nvPr/>
        </p:nvGrpSpPr>
        <p:grpSpPr>
          <a:xfrm>
            <a:off x="9252290" y="2913030"/>
            <a:ext cx="891403" cy="908650"/>
            <a:chOff x="1616075" y="1844675"/>
            <a:chExt cx="2557463" cy="2535238"/>
          </a:xfrm>
        </p:grpSpPr>
        <p:grpSp>
          <p:nvGrpSpPr>
            <p:cNvPr id="412" name="Google Shape;412;p4"/>
            <p:cNvGrpSpPr/>
            <p:nvPr/>
          </p:nvGrpSpPr>
          <p:grpSpPr>
            <a:xfrm>
              <a:off x="1616075" y="1844675"/>
              <a:ext cx="2557463" cy="2535238"/>
              <a:chOff x="1616075" y="1844675"/>
              <a:chExt cx="2557463" cy="2535238"/>
            </a:xfrm>
          </p:grpSpPr>
          <p:sp>
            <p:nvSpPr>
              <p:cNvPr id="413" name="Google Shape;413;p4"/>
              <p:cNvSpPr/>
              <p:nvPr/>
            </p:nvSpPr>
            <p:spPr>
              <a:xfrm>
                <a:off x="1616075" y="1844675"/>
                <a:ext cx="2557463" cy="253523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>
                <a:off x="1616075" y="2400300"/>
                <a:ext cx="2503488" cy="1979613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415" name="Google Shape;415;p4"/>
            <p:cNvSpPr/>
            <p:nvPr/>
          </p:nvSpPr>
          <p:spPr>
            <a:xfrm>
              <a:off x="2343150" y="1844675"/>
              <a:ext cx="1830388" cy="1981200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FD3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16" name="Google Shape;416;p4"/>
          <p:cNvGrpSpPr/>
          <p:nvPr/>
        </p:nvGrpSpPr>
        <p:grpSpPr>
          <a:xfrm>
            <a:off x="8562598" y="1422457"/>
            <a:ext cx="891403" cy="908650"/>
            <a:chOff x="1616075" y="1844675"/>
            <a:chExt cx="2557463" cy="2535238"/>
          </a:xfrm>
        </p:grpSpPr>
        <p:grpSp>
          <p:nvGrpSpPr>
            <p:cNvPr id="417" name="Google Shape;417;p4"/>
            <p:cNvGrpSpPr/>
            <p:nvPr/>
          </p:nvGrpSpPr>
          <p:grpSpPr>
            <a:xfrm>
              <a:off x="1616075" y="1844675"/>
              <a:ext cx="2557463" cy="2535238"/>
              <a:chOff x="1616075" y="1844675"/>
              <a:chExt cx="2557463" cy="2535238"/>
            </a:xfrm>
          </p:grpSpPr>
          <p:sp>
            <p:nvSpPr>
              <p:cNvPr id="418" name="Google Shape;418;p4"/>
              <p:cNvSpPr/>
              <p:nvPr/>
            </p:nvSpPr>
            <p:spPr>
              <a:xfrm>
                <a:off x="1616075" y="1844675"/>
                <a:ext cx="2557463" cy="253523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>
                <a:off x="1616075" y="2400300"/>
                <a:ext cx="2503488" cy="1979613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420" name="Google Shape;420;p4"/>
            <p:cNvSpPr/>
            <p:nvPr/>
          </p:nvSpPr>
          <p:spPr>
            <a:xfrm>
              <a:off x="2343150" y="1844675"/>
              <a:ext cx="1830388" cy="1981200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FD3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21" name="Google Shape;421;p4"/>
          <p:cNvGrpSpPr/>
          <p:nvPr/>
        </p:nvGrpSpPr>
        <p:grpSpPr>
          <a:xfrm>
            <a:off x="678377" y="1354040"/>
            <a:ext cx="891403" cy="908650"/>
            <a:chOff x="1616075" y="1844675"/>
            <a:chExt cx="2557463" cy="2535238"/>
          </a:xfrm>
        </p:grpSpPr>
        <p:grpSp>
          <p:nvGrpSpPr>
            <p:cNvPr id="422" name="Google Shape;422;p4"/>
            <p:cNvGrpSpPr/>
            <p:nvPr/>
          </p:nvGrpSpPr>
          <p:grpSpPr>
            <a:xfrm>
              <a:off x="1616075" y="1844675"/>
              <a:ext cx="2557463" cy="2535238"/>
              <a:chOff x="1616075" y="1844675"/>
              <a:chExt cx="2557463" cy="2535238"/>
            </a:xfrm>
          </p:grpSpPr>
          <p:sp>
            <p:nvSpPr>
              <p:cNvPr id="423" name="Google Shape;423;p4"/>
              <p:cNvSpPr/>
              <p:nvPr/>
            </p:nvSpPr>
            <p:spPr>
              <a:xfrm>
                <a:off x="1616075" y="1844675"/>
                <a:ext cx="2557463" cy="253523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1616075" y="2400300"/>
                <a:ext cx="2503488" cy="1979613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425" name="Google Shape;425;p4"/>
            <p:cNvSpPr/>
            <p:nvPr/>
          </p:nvSpPr>
          <p:spPr>
            <a:xfrm>
              <a:off x="2343150" y="1844675"/>
              <a:ext cx="1830388" cy="1981200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FD3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26" name="Google Shape;426;p4"/>
          <p:cNvGrpSpPr/>
          <p:nvPr/>
        </p:nvGrpSpPr>
        <p:grpSpPr>
          <a:xfrm>
            <a:off x="9107148" y="4517650"/>
            <a:ext cx="891403" cy="908650"/>
            <a:chOff x="1616075" y="1844675"/>
            <a:chExt cx="2557463" cy="2535238"/>
          </a:xfrm>
        </p:grpSpPr>
        <p:grpSp>
          <p:nvGrpSpPr>
            <p:cNvPr id="427" name="Google Shape;427;p4"/>
            <p:cNvGrpSpPr/>
            <p:nvPr/>
          </p:nvGrpSpPr>
          <p:grpSpPr>
            <a:xfrm>
              <a:off x="1616075" y="1844675"/>
              <a:ext cx="2557463" cy="2535238"/>
              <a:chOff x="1616075" y="1844675"/>
              <a:chExt cx="2557463" cy="2535238"/>
            </a:xfrm>
          </p:grpSpPr>
          <p:sp>
            <p:nvSpPr>
              <p:cNvPr id="428" name="Google Shape;428;p4"/>
              <p:cNvSpPr/>
              <p:nvPr/>
            </p:nvSpPr>
            <p:spPr>
              <a:xfrm>
                <a:off x="1616075" y="1844675"/>
                <a:ext cx="2557463" cy="253523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1616075" y="2400300"/>
                <a:ext cx="2503488" cy="1979613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430" name="Google Shape;430;p4"/>
            <p:cNvSpPr/>
            <p:nvPr/>
          </p:nvSpPr>
          <p:spPr>
            <a:xfrm>
              <a:off x="2343150" y="1844675"/>
              <a:ext cx="1830388" cy="1981200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FD3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31" name="Google Shape;431;p4"/>
          <p:cNvSpPr txBox="1"/>
          <p:nvPr/>
        </p:nvSpPr>
        <p:spPr>
          <a:xfrm>
            <a:off x="3117933" y="657275"/>
            <a:ext cx="50296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/>
          </a:p>
        </p:txBody>
      </p:sp>
      <p:sp>
        <p:nvSpPr>
          <p:cNvPr id="432" name="Google Shape;432;p4"/>
          <p:cNvSpPr/>
          <p:nvPr/>
        </p:nvSpPr>
        <p:spPr>
          <a:xfrm>
            <a:off x="8310563" y="0"/>
            <a:ext cx="3884612" cy="2084388"/>
          </a:xfrm>
          <a:custGeom>
            <a:avLst/>
            <a:gdLst/>
            <a:ahLst/>
            <a:cxnLst/>
            <a:rect l="l" t="t" r="r" b="b"/>
            <a:pathLst>
              <a:path w="1484" h="795" extrusionOk="0">
                <a:moveTo>
                  <a:pt x="133" y="0"/>
                </a:moveTo>
                <a:cubicBezTo>
                  <a:pt x="133" y="0"/>
                  <a:pt x="0" y="385"/>
                  <a:pt x="589" y="390"/>
                </a:cubicBezTo>
                <a:cubicBezTo>
                  <a:pt x="1178" y="394"/>
                  <a:pt x="1484" y="559"/>
                  <a:pt x="1484" y="795"/>
                </a:cubicBezTo>
                <a:cubicBezTo>
                  <a:pt x="1484" y="0"/>
                  <a:pt x="1484" y="0"/>
                  <a:pt x="1484" y="0"/>
                </a:cubicBezTo>
                <a:lnTo>
                  <a:pt x="133" y="0"/>
                </a:lnTo>
                <a:close/>
              </a:path>
            </a:pathLst>
          </a:custGeom>
          <a:solidFill>
            <a:srgbClr val="FFEE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3" name="Google Shape;433;p4"/>
          <p:cNvSpPr/>
          <p:nvPr/>
        </p:nvSpPr>
        <p:spPr>
          <a:xfrm>
            <a:off x="9836943" y="712148"/>
            <a:ext cx="1189038" cy="1198563"/>
          </a:xfrm>
          <a:custGeom>
            <a:avLst/>
            <a:gdLst/>
            <a:ahLst/>
            <a:cxnLst/>
            <a:rect l="l" t="t" r="r" b="b"/>
            <a:pathLst>
              <a:path w="567" h="571" extrusionOk="0">
                <a:moveTo>
                  <a:pt x="139" y="132"/>
                </a:moveTo>
                <a:cubicBezTo>
                  <a:pt x="139" y="132"/>
                  <a:pt x="139" y="132"/>
                  <a:pt x="139" y="132"/>
                </a:cubicBezTo>
                <a:cubicBezTo>
                  <a:pt x="153" y="119"/>
                  <a:pt x="168" y="107"/>
                  <a:pt x="185" y="98"/>
                </a:cubicBezTo>
                <a:cubicBezTo>
                  <a:pt x="186" y="98"/>
                  <a:pt x="186" y="98"/>
                  <a:pt x="186" y="98"/>
                </a:cubicBezTo>
                <a:cubicBezTo>
                  <a:pt x="196" y="36"/>
                  <a:pt x="196" y="36"/>
                  <a:pt x="196" y="36"/>
                </a:cubicBezTo>
                <a:cubicBezTo>
                  <a:pt x="253" y="22"/>
                  <a:pt x="253" y="22"/>
                  <a:pt x="253" y="22"/>
                </a:cubicBezTo>
                <a:cubicBezTo>
                  <a:pt x="288" y="72"/>
                  <a:pt x="288" y="72"/>
                  <a:pt x="288" y="72"/>
                </a:cubicBezTo>
                <a:cubicBezTo>
                  <a:pt x="289" y="72"/>
                  <a:pt x="289" y="72"/>
                  <a:pt x="289" y="72"/>
                </a:cubicBezTo>
                <a:cubicBezTo>
                  <a:pt x="309" y="72"/>
                  <a:pt x="329" y="75"/>
                  <a:pt x="348" y="81"/>
                </a:cubicBezTo>
                <a:cubicBezTo>
                  <a:pt x="348" y="81"/>
                  <a:pt x="348" y="81"/>
                  <a:pt x="348" y="81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447" y="77"/>
                  <a:pt x="447" y="77"/>
                  <a:pt x="447" y="77"/>
                </a:cubicBezTo>
                <a:cubicBezTo>
                  <a:pt x="437" y="135"/>
                  <a:pt x="437" y="135"/>
                  <a:pt x="437" y="135"/>
                </a:cubicBezTo>
                <a:cubicBezTo>
                  <a:pt x="437" y="136"/>
                  <a:pt x="437" y="136"/>
                  <a:pt x="437" y="136"/>
                </a:cubicBezTo>
                <a:cubicBezTo>
                  <a:pt x="451" y="151"/>
                  <a:pt x="463" y="167"/>
                  <a:pt x="472" y="186"/>
                </a:cubicBezTo>
                <a:cubicBezTo>
                  <a:pt x="472" y="187"/>
                  <a:pt x="472" y="187"/>
                  <a:pt x="472" y="187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44" y="254"/>
                  <a:pt x="544" y="254"/>
                  <a:pt x="544" y="254"/>
                </a:cubicBezTo>
                <a:cubicBezTo>
                  <a:pt x="492" y="291"/>
                  <a:pt x="492" y="291"/>
                  <a:pt x="492" y="291"/>
                </a:cubicBezTo>
                <a:cubicBezTo>
                  <a:pt x="492" y="292"/>
                  <a:pt x="492" y="292"/>
                  <a:pt x="492" y="292"/>
                </a:cubicBezTo>
                <a:cubicBezTo>
                  <a:pt x="491" y="309"/>
                  <a:pt x="488" y="327"/>
                  <a:pt x="482" y="343"/>
                </a:cubicBezTo>
                <a:cubicBezTo>
                  <a:pt x="482" y="344"/>
                  <a:pt x="482" y="344"/>
                  <a:pt x="482" y="344"/>
                </a:cubicBezTo>
                <a:cubicBezTo>
                  <a:pt x="520" y="398"/>
                  <a:pt x="520" y="398"/>
                  <a:pt x="520" y="398"/>
                </a:cubicBezTo>
                <a:cubicBezTo>
                  <a:pt x="489" y="449"/>
                  <a:pt x="489" y="449"/>
                  <a:pt x="489" y="449"/>
                </a:cubicBezTo>
                <a:cubicBezTo>
                  <a:pt x="420" y="437"/>
                  <a:pt x="420" y="437"/>
                  <a:pt x="420" y="437"/>
                </a:cubicBezTo>
                <a:cubicBezTo>
                  <a:pt x="419" y="438"/>
                  <a:pt x="419" y="438"/>
                  <a:pt x="419" y="438"/>
                </a:cubicBezTo>
                <a:cubicBezTo>
                  <a:pt x="408" y="448"/>
                  <a:pt x="396" y="457"/>
                  <a:pt x="383" y="464"/>
                </a:cubicBezTo>
                <a:cubicBezTo>
                  <a:pt x="382" y="465"/>
                  <a:pt x="382" y="465"/>
                  <a:pt x="382" y="465"/>
                </a:cubicBezTo>
                <a:cubicBezTo>
                  <a:pt x="371" y="535"/>
                  <a:pt x="371" y="535"/>
                  <a:pt x="371" y="535"/>
                </a:cubicBezTo>
                <a:cubicBezTo>
                  <a:pt x="313" y="549"/>
                  <a:pt x="313" y="549"/>
                  <a:pt x="313" y="549"/>
                </a:cubicBezTo>
                <a:cubicBezTo>
                  <a:pt x="274" y="492"/>
                  <a:pt x="274" y="492"/>
                  <a:pt x="274" y="492"/>
                </a:cubicBezTo>
                <a:cubicBezTo>
                  <a:pt x="273" y="492"/>
                  <a:pt x="273" y="492"/>
                  <a:pt x="273" y="492"/>
                </a:cubicBezTo>
                <a:cubicBezTo>
                  <a:pt x="257" y="492"/>
                  <a:pt x="240" y="490"/>
                  <a:pt x="225" y="486"/>
                </a:cubicBezTo>
                <a:cubicBezTo>
                  <a:pt x="224" y="486"/>
                  <a:pt x="224" y="486"/>
                  <a:pt x="224" y="486"/>
                </a:cubicBezTo>
                <a:cubicBezTo>
                  <a:pt x="170" y="525"/>
                  <a:pt x="170" y="525"/>
                  <a:pt x="170" y="525"/>
                </a:cubicBezTo>
                <a:cubicBezTo>
                  <a:pt x="120" y="494"/>
                  <a:pt x="120" y="494"/>
                  <a:pt x="120" y="494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0" y="431"/>
                  <a:pt x="130" y="431"/>
                  <a:pt x="130" y="431"/>
                </a:cubicBezTo>
                <a:cubicBezTo>
                  <a:pt x="120" y="421"/>
                  <a:pt x="111" y="410"/>
                  <a:pt x="103" y="398"/>
                </a:cubicBezTo>
                <a:cubicBezTo>
                  <a:pt x="103" y="397"/>
                  <a:pt x="103" y="397"/>
                  <a:pt x="103" y="397"/>
                </a:cubicBezTo>
                <a:cubicBezTo>
                  <a:pt x="102" y="396"/>
                  <a:pt x="101" y="394"/>
                  <a:pt x="100" y="393"/>
                </a:cubicBezTo>
                <a:cubicBezTo>
                  <a:pt x="100" y="392"/>
                  <a:pt x="100" y="392"/>
                  <a:pt x="100" y="392"/>
                </a:cubicBezTo>
                <a:cubicBezTo>
                  <a:pt x="100" y="392"/>
                  <a:pt x="99" y="392"/>
                  <a:pt x="99" y="391"/>
                </a:cubicBezTo>
                <a:cubicBezTo>
                  <a:pt x="98" y="389"/>
                  <a:pt x="97" y="387"/>
                  <a:pt x="96" y="386"/>
                </a:cubicBezTo>
                <a:cubicBezTo>
                  <a:pt x="96" y="385"/>
                  <a:pt x="96" y="385"/>
                  <a:pt x="96" y="385"/>
                </a:cubicBezTo>
                <a:cubicBezTo>
                  <a:pt x="35" y="375"/>
                  <a:pt x="35" y="375"/>
                  <a:pt x="35" y="375"/>
                </a:cubicBezTo>
                <a:cubicBezTo>
                  <a:pt x="22" y="317"/>
                  <a:pt x="22" y="317"/>
                  <a:pt x="22" y="317"/>
                </a:cubicBezTo>
                <a:cubicBezTo>
                  <a:pt x="72" y="282"/>
                  <a:pt x="72" y="282"/>
                  <a:pt x="72" y="282"/>
                </a:cubicBezTo>
                <a:cubicBezTo>
                  <a:pt x="72" y="281"/>
                  <a:pt x="72" y="281"/>
                  <a:pt x="72" y="281"/>
                </a:cubicBezTo>
                <a:cubicBezTo>
                  <a:pt x="72" y="264"/>
                  <a:pt x="75" y="247"/>
                  <a:pt x="79" y="231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80" y="228"/>
                  <a:pt x="81" y="225"/>
                  <a:pt x="82" y="223"/>
                </a:cubicBezTo>
                <a:cubicBezTo>
                  <a:pt x="82" y="222"/>
                  <a:pt x="82" y="222"/>
                  <a:pt x="82" y="222"/>
                </a:cubicBezTo>
                <a:cubicBezTo>
                  <a:pt x="46" y="173"/>
                  <a:pt x="46" y="173"/>
                  <a:pt x="46" y="173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139" y="132"/>
                  <a:pt x="139" y="132"/>
                  <a:pt x="139" y="132"/>
                </a:cubicBezTo>
                <a:moveTo>
                  <a:pt x="253" y="0"/>
                </a:moveTo>
                <a:cubicBezTo>
                  <a:pt x="186" y="16"/>
                  <a:pt x="186" y="16"/>
                  <a:pt x="186" y="16"/>
                </a:cubicBezTo>
                <a:cubicBezTo>
                  <a:pt x="175" y="83"/>
                  <a:pt x="175" y="83"/>
                  <a:pt x="175" y="83"/>
                </a:cubicBezTo>
                <a:cubicBezTo>
                  <a:pt x="158" y="92"/>
                  <a:pt x="142" y="104"/>
                  <a:pt x="127" y="117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25" y="165"/>
                  <a:pt x="25" y="165"/>
                  <a:pt x="25" y="165"/>
                </a:cubicBezTo>
                <a:cubicBezTo>
                  <a:pt x="64" y="219"/>
                  <a:pt x="64" y="219"/>
                  <a:pt x="64" y="219"/>
                </a:cubicBezTo>
                <a:cubicBezTo>
                  <a:pt x="63" y="221"/>
                  <a:pt x="62" y="223"/>
                  <a:pt x="62" y="225"/>
                </a:cubicBezTo>
                <a:cubicBezTo>
                  <a:pt x="62" y="226"/>
                  <a:pt x="62" y="226"/>
                  <a:pt x="62" y="226"/>
                </a:cubicBezTo>
                <a:cubicBezTo>
                  <a:pt x="57" y="243"/>
                  <a:pt x="54" y="261"/>
                  <a:pt x="53" y="279"/>
                </a:cubicBezTo>
                <a:cubicBezTo>
                  <a:pt x="0" y="318"/>
                  <a:pt x="0" y="318"/>
                  <a:pt x="0" y="318"/>
                </a:cubicBezTo>
                <a:cubicBezTo>
                  <a:pt x="15" y="385"/>
                  <a:pt x="15" y="385"/>
                  <a:pt x="15" y="385"/>
                </a:cubicBezTo>
                <a:cubicBezTo>
                  <a:pt x="80" y="395"/>
                  <a:pt x="80" y="395"/>
                  <a:pt x="80" y="395"/>
                </a:cubicBezTo>
                <a:cubicBezTo>
                  <a:pt x="81" y="397"/>
                  <a:pt x="82" y="398"/>
                  <a:pt x="83" y="400"/>
                </a:cubicBezTo>
                <a:cubicBezTo>
                  <a:pt x="83" y="401"/>
                  <a:pt x="84" y="401"/>
                  <a:pt x="84" y="402"/>
                </a:cubicBezTo>
                <a:cubicBezTo>
                  <a:pt x="84" y="402"/>
                  <a:pt x="84" y="402"/>
                  <a:pt x="84" y="402"/>
                </a:cubicBezTo>
                <a:cubicBezTo>
                  <a:pt x="85" y="404"/>
                  <a:pt x="86" y="406"/>
                  <a:pt x="87" y="407"/>
                </a:cubicBezTo>
                <a:cubicBezTo>
                  <a:pt x="88" y="408"/>
                  <a:pt x="88" y="408"/>
                  <a:pt x="88" y="408"/>
                </a:cubicBezTo>
                <a:cubicBezTo>
                  <a:pt x="96" y="420"/>
                  <a:pt x="105" y="432"/>
                  <a:pt x="116" y="443"/>
                </a:cubicBezTo>
                <a:cubicBezTo>
                  <a:pt x="104" y="510"/>
                  <a:pt x="104" y="510"/>
                  <a:pt x="104" y="510"/>
                </a:cubicBezTo>
                <a:cubicBezTo>
                  <a:pt x="162" y="546"/>
                  <a:pt x="162" y="546"/>
                  <a:pt x="162" y="546"/>
                </a:cubicBezTo>
                <a:cubicBezTo>
                  <a:pt x="221" y="504"/>
                  <a:pt x="221" y="504"/>
                  <a:pt x="221" y="504"/>
                </a:cubicBezTo>
                <a:cubicBezTo>
                  <a:pt x="237" y="508"/>
                  <a:pt x="254" y="510"/>
                  <a:pt x="271" y="511"/>
                </a:cubicBezTo>
                <a:cubicBezTo>
                  <a:pt x="313" y="571"/>
                  <a:pt x="313" y="571"/>
                  <a:pt x="313" y="571"/>
                </a:cubicBezTo>
                <a:cubicBezTo>
                  <a:pt x="380" y="555"/>
                  <a:pt x="380" y="555"/>
                  <a:pt x="380" y="555"/>
                </a:cubicBezTo>
                <a:cubicBezTo>
                  <a:pt x="392" y="479"/>
                  <a:pt x="392" y="479"/>
                  <a:pt x="392" y="479"/>
                </a:cubicBezTo>
                <a:cubicBezTo>
                  <a:pt x="406" y="472"/>
                  <a:pt x="419" y="462"/>
                  <a:pt x="431" y="452"/>
                </a:cubicBezTo>
                <a:cubicBezTo>
                  <a:pt x="505" y="465"/>
                  <a:pt x="505" y="465"/>
                  <a:pt x="505" y="465"/>
                </a:cubicBezTo>
                <a:cubicBezTo>
                  <a:pt x="541" y="406"/>
                  <a:pt x="541" y="406"/>
                  <a:pt x="541" y="406"/>
                </a:cubicBezTo>
                <a:cubicBezTo>
                  <a:pt x="500" y="348"/>
                  <a:pt x="500" y="348"/>
                  <a:pt x="500" y="348"/>
                </a:cubicBezTo>
                <a:cubicBezTo>
                  <a:pt x="505" y="330"/>
                  <a:pt x="509" y="312"/>
                  <a:pt x="510" y="294"/>
                </a:cubicBezTo>
                <a:cubicBezTo>
                  <a:pt x="567" y="253"/>
                  <a:pt x="567" y="253"/>
                  <a:pt x="567" y="253"/>
                </a:cubicBezTo>
                <a:cubicBezTo>
                  <a:pt x="551" y="186"/>
                  <a:pt x="551" y="186"/>
                  <a:pt x="551" y="186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478" y="157"/>
                  <a:pt x="466" y="139"/>
                  <a:pt x="451" y="124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04" y="25"/>
                  <a:pt x="404" y="25"/>
                  <a:pt x="404" y="25"/>
                </a:cubicBezTo>
                <a:cubicBezTo>
                  <a:pt x="352" y="63"/>
                  <a:pt x="352" y="63"/>
                  <a:pt x="352" y="63"/>
                </a:cubicBezTo>
                <a:cubicBezTo>
                  <a:pt x="332" y="57"/>
                  <a:pt x="311" y="54"/>
                  <a:pt x="291" y="53"/>
                </a:cubicBezTo>
                <a:cubicBezTo>
                  <a:pt x="253" y="0"/>
                  <a:pt x="253" y="0"/>
                  <a:pt x="253" y="0"/>
                </a:cubicBezTo>
              </a:path>
            </a:pathLst>
          </a:custGeom>
          <a:solidFill>
            <a:srgbClr val="FEF3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34" name="Google Shape;434;p4"/>
          <p:cNvGrpSpPr/>
          <p:nvPr/>
        </p:nvGrpSpPr>
        <p:grpSpPr>
          <a:xfrm>
            <a:off x="1148475" y="2681892"/>
            <a:ext cx="2880589" cy="2687683"/>
            <a:chOff x="1616075" y="1844675"/>
            <a:chExt cx="2557463" cy="2535238"/>
          </a:xfrm>
        </p:grpSpPr>
        <p:grpSp>
          <p:nvGrpSpPr>
            <p:cNvPr id="435" name="Google Shape;435;p4"/>
            <p:cNvGrpSpPr/>
            <p:nvPr/>
          </p:nvGrpSpPr>
          <p:grpSpPr>
            <a:xfrm>
              <a:off x="1616075" y="1844675"/>
              <a:ext cx="2557463" cy="2535238"/>
              <a:chOff x="1616075" y="1844675"/>
              <a:chExt cx="2557463" cy="2535238"/>
            </a:xfrm>
          </p:grpSpPr>
          <p:sp>
            <p:nvSpPr>
              <p:cNvPr id="436" name="Google Shape;436;p4"/>
              <p:cNvSpPr/>
              <p:nvPr/>
            </p:nvSpPr>
            <p:spPr>
              <a:xfrm>
                <a:off x="1616075" y="1844675"/>
                <a:ext cx="2557463" cy="253523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EF4E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1616075" y="2400300"/>
                <a:ext cx="2503488" cy="1979613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EF4E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438" name="Google Shape;438;p4"/>
            <p:cNvSpPr/>
            <p:nvPr/>
          </p:nvSpPr>
          <p:spPr>
            <a:xfrm>
              <a:off x="2343150" y="1844675"/>
              <a:ext cx="1830388" cy="1981200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EF4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39" name="Google Shape;439;p4"/>
          <p:cNvGrpSpPr/>
          <p:nvPr/>
        </p:nvGrpSpPr>
        <p:grpSpPr>
          <a:xfrm>
            <a:off x="5787264" y="2094294"/>
            <a:ext cx="3189290" cy="3250996"/>
            <a:chOff x="1616075" y="1844675"/>
            <a:chExt cx="2557463" cy="2535238"/>
          </a:xfrm>
        </p:grpSpPr>
        <p:grpSp>
          <p:nvGrpSpPr>
            <p:cNvPr id="440" name="Google Shape;440;p4"/>
            <p:cNvGrpSpPr/>
            <p:nvPr/>
          </p:nvGrpSpPr>
          <p:grpSpPr>
            <a:xfrm>
              <a:off x="1616075" y="1844675"/>
              <a:ext cx="2557463" cy="2535238"/>
              <a:chOff x="1616075" y="1844675"/>
              <a:chExt cx="2557463" cy="2535238"/>
            </a:xfrm>
          </p:grpSpPr>
          <p:sp>
            <p:nvSpPr>
              <p:cNvPr id="441" name="Google Shape;441;p4"/>
              <p:cNvSpPr/>
              <p:nvPr/>
            </p:nvSpPr>
            <p:spPr>
              <a:xfrm>
                <a:off x="1616075" y="1844675"/>
                <a:ext cx="2557463" cy="253523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EF4E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1616075" y="2400300"/>
                <a:ext cx="2503488" cy="1979613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EF4E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443" name="Google Shape;443;p4"/>
            <p:cNvSpPr/>
            <p:nvPr/>
          </p:nvSpPr>
          <p:spPr>
            <a:xfrm>
              <a:off x="2343150" y="1844675"/>
              <a:ext cx="1830388" cy="1981200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EF4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44" name="Google Shape;444;p4"/>
          <p:cNvSpPr/>
          <p:nvPr/>
        </p:nvSpPr>
        <p:spPr>
          <a:xfrm>
            <a:off x="6313375" y="3328974"/>
            <a:ext cx="234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Enseignement moderne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45" name="Google Shape;44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933" y="1955005"/>
            <a:ext cx="3896512" cy="3588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4"/>
          <p:cNvGrpSpPr/>
          <p:nvPr/>
        </p:nvGrpSpPr>
        <p:grpSpPr>
          <a:xfrm>
            <a:off x="3624268" y="2194944"/>
            <a:ext cx="891403" cy="908650"/>
            <a:chOff x="1616075" y="1844675"/>
            <a:chExt cx="2557463" cy="2535238"/>
          </a:xfrm>
        </p:grpSpPr>
        <p:grpSp>
          <p:nvGrpSpPr>
            <p:cNvPr id="447" name="Google Shape;447;p4"/>
            <p:cNvGrpSpPr/>
            <p:nvPr/>
          </p:nvGrpSpPr>
          <p:grpSpPr>
            <a:xfrm>
              <a:off x="1616075" y="1844675"/>
              <a:ext cx="2557463" cy="2535238"/>
              <a:chOff x="1616075" y="1844675"/>
              <a:chExt cx="2557463" cy="2535238"/>
            </a:xfrm>
          </p:grpSpPr>
          <p:sp>
            <p:nvSpPr>
              <p:cNvPr id="448" name="Google Shape;448;p4"/>
              <p:cNvSpPr/>
              <p:nvPr/>
            </p:nvSpPr>
            <p:spPr>
              <a:xfrm>
                <a:off x="1616075" y="1844675"/>
                <a:ext cx="2557463" cy="253523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EF4E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1616075" y="2400300"/>
                <a:ext cx="2503488" cy="1979613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EF4E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450" name="Google Shape;450;p4"/>
            <p:cNvSpPr/>
            <p:nvPr/>
          </p:nvSpPr>
          <p:spPr>
            <a:xfrm>
              <a:off x="2343150" y="1844675"/>
              <a:ext cx="1830388" cy="1981200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EF4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51" name="Google Shape;451;p4"/>
          <p:cNvSpPr/>
          <p:nvPr/>
        </p:nvSpPr>
        <p:spPr>
          <a:xfrm>
            <a:off x="1437917" y="3778883"/>
            <a:ext cx="23446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Papier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2" name="Google Shape;452;p4"/>
          <p:cNvSpPr/>
          <p:nvPr/>
        </p:nvSpPr>
        <p:spPr>
          <a:xfrm>
            <a:off x="9135010" y="1755249"/>
            <a:ext cx="40414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Apprentissage en ligne</a:t>
            </a:r>
            <a:endParaRPr/>
          </a:p>
        </p:txBody>
      </p:sp>
      <p:grpSp>
        <p:nvGrpSpPr>
          <p:cNvPr id="453" name="Google Shape;453;p4"/>
          <p:cNvGrpSpPr/>
          <p:nvPr/>
        </p:nvGrpSpPr>
        <p:grpSpPr>
          <a:xfrm>
            <a:off x="431852" y="5440363"/>
            <a:ext cx="891403" cy="908650"/>
            <a:chOff x="1616075" y="1844675"/>
            <a:chExt cx="2557463" cy="2535238"/>
          </a:xfrm>
        </p:grpSpPr>
        <p:grpSp>
          <p:nvGrpSpPr>
            <p:cNvPr id="454" name="Google Shape;454;p4"/>
            <p:cNvGrpSpPr/>
            <p:nvPr/>
          </p:nvGrpSpPr>
          <p:grpSpPr>
            <a:xfrm>
              <a:off x="1616075" y="1844675"/>
              <a:ext cx="2557463" cy="2535238"/>
              <a:chOff x="1616075" y="1844675"/>
              <a:chExt cx="2557463" cy="2535238"/>
            </a:xfrm>
          </p:grpSpPr>
          <p:sp>
            <p:nvSpPr>
              <p:cNvPr id="455" name="Google Shape;455;p4"/>
              <p:cNvSpPr/>
              <p:nvPr/>
            </p:nvSpPr>
            <p:spPr>
              <a:xfrm>
                <a:off x="1616075" y="1844675"/>
                <a:ext cx="2557463" cy="253523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208" extrusionOk="0">
                    <a:moveTo>
                      <a:pt x="1103" y="711"/>
                    </a:moveTo>
                    <a:cubicBezTo>
                      <a:pt x="1103" y="710"/>
                      <a:pt x="1103" y="710"/>
                      <a:pt x="1103" y="710"/>
                    </a:cubicBezTo>
                    <a:cubicBezTo>
                      <a:pt x="1107" y="693"/>
                      <a:pt x="1110" y="675"/>
                      <a:pt x="1113" y="658"/>
                    </a:cubicBezTo>
                    <a:cubicBezTo>
                      <a:pt x="1113" y="658"/>
                      <a:pt x="1113" y="658"/>
                      <a:pt x="1113" y="658"/>
                    </a:cubicBezTo>
                    <a:cubicBezTo>
                      <a:pt x="1116" y="628"/>
                      <a:pt x="1118" y="598"/>
                      <a:pt x="1116" y="569"/>
                    </a:cubicBezTo>
                    <a:cubicBezTo>
                      <a:pt x="1220" y="481"/>
                      <a:pt x="1220" y="481"/>
                      <a:pt x="1220" y="481"/>
                    </a:cubicBezTo>
                    <a:cubicBezTo>
                      <a:pt x="1175" y="344"/>
                      <a:pt x="1175" y="344"/>
                      <a:pt x="1175" y="344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154" y="343"/>
                      <a:pt x="1154" y="343"/>
                      <a:pt x="1154" y="343"/>
                    </a:cubicBezTo>
                    <a:cubicBezTo>
                      <a:pt x="1043" y="335"/>
                      <a:pt x="1043" y="335"/>
                      <a:pt x="1043" y="335"/>
                    </a:cubicBezTo>
                    <a:cubicBezTo>
                      <a:pt x="1024" y="305"/>
                      <a:pt x="1002" y="277"/>
                      <a:pt x="976" y="250"/>
                    </a:cubicBezTo>
                    <a:cubicBezTo>
                      <a:pt x="971" y="245"/>
                      <a:pt x="965" y="239"/>
                      <a:pt x="959" y="234"/>
                    </a:cubicBezTo>
                    <a:cubicBezTo>
                      <a:pt x="959" y="233"/>
                      <a:pt x="958" y="233"/>
                      <a:pt x="957" y="232"/>
                    </a:cubicBezTo>
                    <a:cubicBezTo>
                      <a:pt x="952" y="228"/>
                      <a:pt x="948" y="224"/>
                      <a:pt x="943" y="220"/>
                    </a:cubicBezTo>
                    <a:cubicBezTo>
                      <a:pt x="953" y="90"/>
                      <a:pt x="953" y="90"/>
                      <a:pt x="953" y="90"/>
                    </a:cubicBezTo>
                    <a:cubicBezTo>
                      <a:pt x="824" y="25"/>
                      <a:pt x="824" y="25"/>
                      <a:pt x="824" y="25"/>
                    </a:cubicBezTo>
                    <a:cubicBezTo>
                      <a:pt x="721" y="114"/>
                      <a:pt x="721" y="114"/>
                      <a:pt x="721" y="114"/>
                    </a:cubicBezTo>
                    <a:cubicBezTo>
                      <a:pt x="710" y="111"/>
                      <a:pt x="699" y="110"/>
                      <a:pt x="687" y="108"/>
                    </a:cubicBezTo>
                    <a:cubicBezTo>
                      <a:pt x="686" y="108"/>
                      <a:pt x="685" y="108"/>
                      <a:pt x="684" y="108"/>
                    </a:cubicBezTo>
                    <a:cubicBezTo>
                      <a:pt x="679" y="107"/>
                      <a:pt x="673" y="107"/>
                      <a:pt x="668" y="106"/>
                    </a:cubicBezTo>
                    <a:cubicBezTo>
                      <a:pt x="667" y="106"/>
                      <a:pt x="667" y="106"/>
                      <a:pt x="667" y="106"/>
                    </a:cubicBezTo>
                    <a:cubicBezTo>
                      <a:pt x="643" y="104"/>
                      <a:pt x="619" y="104"/>
                      <a:pt x="595" y="106"/>
                    </a:cubicBezTo>
                    <a:cubicBezTo>
                      <a:pt x="595" y="106"/>
                      <a:pt x="595" y="106"/>
                      <a:pt x="595" y="106"/>
                    </a:cubicBezTo>
                    <a:cubicBezTo>
                      <a:pt x="589" y="106"/>
                      <a:pt x="583" y="106"/>
                      <a:pt x="577" y="107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348" y="45"/>
                      <a:pt x="348" y="45"/>
                      <a:pt x="348" y="45"/>
                    </a:cubicBezTo>
                    <a:cubicBezTo>
                      <a:pt x="337" y="198"/>
                      <a:pt x="337" y="198"/>
                      <a:pt x="337" y="198"/>
                    </a:cubicBezTo>
                    <a:cubicBezTo>
                      <a:pt x="335" y="199"/>
                      <a:pt x="333" y="201"/>
                      <a:pt x="331" y="202"/>
                    </a:cubicBezTo>
                    <a:cubicBezTo>
                      <a:pt x="327" y="205"/>
                      <a:pt x="323" y="209"/>
                      <a:pt x="319" y="212"/>
                    </a:cubicBezTo>
                    <a:cubicBezTo>
                      <a:pt x="317" y="213"/>
                      <a:pt x="315" y="215"/>
                      <a:pt x="313" y="216"/>
                    </a:cubicBezTo>
                    <a:cubicBezTo>
                      <a:pt x="309" y="220"/>
                      <a:pt x="304" y="224"/>
                      <a:pt x="299" y="228"/>
                    </a:cubicBezTo>
                    <a:cubicBezTo>
                      <a:pt x="298" y="229"/>
                      <a:pt x="297" y="230"/>
                      <a:pt x="296" y="231"/>
                    </a:cubicBezTo>
                    <a:cubicBezTo>
                      <a:pt x="290" y="236"/>
                      <a:pt x="284" y="242"/>
                      <a:pt x="278" y="247"/>
                    </a:cubicBezTo>
                    <a:cubicBezTo>
                      <a:pt x="273" y="252"/>
                      <a:pt x="268" y="257"/>
                      <a:pt x="264" y="263"/>
                    </a:cubicBezTo>
                    <a:cubicBezTo>
                      <a:pt x="259" y="267"/>
                      <a:pt x="255" y="272"/>
                      <a:pt x="251" y="277"/>
                    </a:cubicBezTo>
                    <a:cubicBezTo>
                      <a:pt x="91" y="265"/>
                      <a:pt x="91" y="265"/>
                      <a:pt x="91" y="265"/>
                    </a:cubicBezTo>
                    <a:cubicBezTo>
                      <a:pt x="25" y="393"/>
                      <a:pt x="25" y="393"/>
                      <a:pt x="25" y="393"/>
                    </a:cubicBezTo>
                    <a:cubicBezTo>
                      <a:pt x="137" y="520"/>
                      <a:pt x="137" y="520"/>
                      <a:pt x="137" y="520"/>
                    </a:cubicBezTo>
                    <a:cubicBezTo>
                      <a:pt x="131" y="552"/>
                      <a:pt x="129" y="585"/>
                      <a:pt x="130" y="61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46" y="864"/>
                      <a:pt x="46" y="864"/>
                      <a:pt x="46" y="864"/>
                    </a:cubicBezTo>
                    <a:cubicBezTo>
                      <a:pt x="215" y="876"/>
                      <a:pt x="215" y="876"/>
                      <a:pt x="215" y="876"/>
                    </a:cubicBezTo>
                    <a:cubicBezTo>
                      <a:pt x="218" y="881"/>
                      <a:pt x="222" y="887"/>
                      <a:pt x="227" y="893"/>
                    </a:cubicBezTo>
                    <a:cubicBezTo>
                      <a:pt x="228" y="894"/>
                      <a:pt x="229" y="895"/>
                      <a:pt x="230" y="897"/>
                    </a:cubicBezTo>
                    <a:cubicBezTo>
                      <a:pt x="233" y="901"/>
                      <a:pt x="236" y="905"/>
                      <a:pt x="240" y="910"/>
                    </a:cubicBezTo>
                    <a:cubicBezTo>
                      <a:pt x="242" y="913"/>
                      <a:pt x="245" y="916"/>
                      <a:pt x="248" y="919"/>
                    </a:cubicBezTo>
                    <a:cubicBezTo>
                      <a:pt x="250" y="922"/>
                      <a:pt x="252" y="924"/>
                      <a:pt x="255" y="927"/>
                    </a:cubicBezTo>
                    <a:cubicBezTo>
                      <a:pt x="260" y="933"/>
                      <a:pt x="265" y="939"/>
                      <a:pt x="271" y="944"/>
                    </a:cubicBezTo>
                    <a:cubicBezTo>
                      <a:pt x="274" y="948"/>
                      <a:pt x="277" y="951"/>
                      <a:pt x="280" y="954"/>
                    </a:cubicBezTo>
                    <a:cubicBezTo>
                      <a:pt x="267" y="1119"/>
                      <a:pt x="267" y="1119"/>
                      <a:pt x="267" y="1119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74" y="1172"/>
                      <a:pt x="374" y="1172"/>
                      <a:pt x="374" y="1172"/>
                    </a:cubicBezTo>
                    <a:cubicBezTo>
                      <a:pt x="397" y="1183"/>
                      <a:pt x="397" y="1183"/>
                      <a:pt x="397" y="1183"/>
                    </a:cubicBezTo>
                    <a:cubicBezTo>
                      <a:pt x="517" y="1079"/>
                      <a:pt x="517" y="1079"/>
                      <a:pt x="517" y="1079"/>
                    </a:cubicBezTo>
                    <a:cubicBezTo>
                      <a:pt x="555" y="1088"/>
                      <a:pt x="594" y="1091"/>
                      <a:pt x="633" y="1090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23" y="1195"/>
                      <a:pt x="723" y="1195"/>
                      <a:pt x="723" y="1195"/>
                    </a:cubicBezTo>
                    <a:cubicBezTo>
                      <a:pt x="735" y="1208"/>
                      <a:pt x="735" y="1208"/>
                      <a:pt x="735" y="1208"/>
                    </a:cubicBezTo>
                    <a:cubicBezTo>
                      <a:pt x="873" y="1163"/>
                      <a:pt x="873" y="1163"/>
                      <a:pt x="873" y="1163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83" y="1015"/>
                      <a:pt x="883" y="1015"/>
                      <a:pt x="883" y="1015"/>
                    </a:cubicBezTo>
                    <a:cubicBezTo>
                      <a:pt x="890" y="1010"/>
                      <a:pt x="897" y="1006"/>
                      <a:pt x="903" y="1002"/>
                    </a:cubicBezTo>
                    <a:cubicBezTo>
                      <a:pt x="904" y="1001"/>
                      <a:pt x="905" y="1000"/>
                      <a:pt x="906" y="999"/>
                    </a:cubicBezTo>
                    <a:cubicBezTo>
                      <a:pt x="912" y="995"/>
                      <a:pt x="918" y="991"/>
                      <a:pt x="923" y="987"/>
                    </a:cubicBezTo>
                    <a:cubicBezTo>
                      <a:pt x="925" y="986"/>
                      <a:pt x="927" y="984"/>
                      <a:pt x="928" y="983"/>
                    </a:cubicBezTo>
                    <a:cubicBezTo>
                      <a:pt x="933" y="979"/>
                      <a:pt x="938" y="975"/>
                      <a:pt x="943" y="971"/>
                    </a:cubicBezTo>
                    <a:cubicBezTo>
                      <a:pt x="945" y="969"/>
                      <a:pt x="947" y="967"/>
                      <a:pt x="949" y="966"/>
                    </a:cubicBezTo>
                    <a:cubicBezTo>
                      <a:pt x="956" y="960"/>
                      <a:pt x="962" y="954"/>
                      <a:pt x="969" y="947"/>
                    </a:cubicBezTo>
                    <a:cubicBezTo>
                      <a:pt x="973" y="943"/>
                      <a:pt x="978" y="937"/>
                      <a:pt x="983" y="932"/>
                    </a:cubicBezTo>
                    <a:cubicBezTo>
                      <a:pt x="1130" y="944"/>
                      <a:pt x="1130" y="944"/>
                      <a:pt x="1130" y="944"/>
                    </a:cubicBezTo>
                    <a:cubicBezTo>
                      <a:pt x="1195" y="816"/>
                      <a:pt x="1195" y="816"/>
                      <a:pt x="1195" y="816"/>
                    </a:cubicBezTo>
                    <a:cubicBezTo>
                      <a:pt x="1103" y="711"/>
                      <a:pt x="1103" y="711"/>
                      <a:pt x="1103" y="711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1616075" y="2400300"/>
                <a:ext cx="2503488" cy="1979613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943" extrusionOk="0">
                    <a:moveTo>
                      <a:pt x="876" y="625"/>
                    </a:moveTo>
                    <a:cubicBezTo>
                      <a:pt x="508" y="625"/>
                      <a:pt x="202" y="356"/>
                      <a:pt x="146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7" y="255"/>
                      <a:pt x="137" y="255"/>
                      <a:pt x="137" y="255"/>
                    </a:cubicBezTo>
                    <a:cubicBezTo>
                      <a:pt x="131" y="287"/>
                      <a:pt x="129" y="320"/>
                      <a:pt x="130" y="353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46" y="599"/>
                      <a:pt x="46" y="599"/>
                      <a:pt x="46" y="599"/>
                    </a:cubicBezTo>
                    <a:cubicBezTo>
                      <a:pt x="215" y="611"/>
                      <a:pt x="215" y="611"/>
                      <a:pt x="215" y="611"/>
                    </a:cubicBezTo>
                    <a:cubicBezTo>
                      <a:pt x="218" y="616"/>
                      <a:pt x="222" y="622"/>
                      <a:pt x="227" y="628"/>
                    </a:cubicBezTo>
                    <a:cubicBezTo>
                      <a:pt x="228" y="629"/>
                      <a:pt x="229" y="630"/>
                      <a:pt x="230" y="632"/>
                    </a:cubicBezTo>
                    <a:cubicBezTo>
                      <a:pt x="233" y="636"/>
                      <a:pt x="236" y="640"/>
                      <a:pt x="240" y="645"/>
                    </a:cubicBezTo>
                    <a:cubicBezTo>
                      <a:pt x="242" y="648"/>
                      <a:pt x="245" y="651"/>
                      <a:pt x="248" y="654"/>
                    </a:cubicBezTo>
                    <a:cubicBezTo>
                      <a:pt x="250" y="657"/>
                      <a:pt x="252" y="659"/>
                      <a:pt x="255" y="662"/>
                    </a:cubicBezTo>
                    <a:cubicBezTo>
                      <a:pt x="260" y="668"/>
                      <a:pt x="265" y="674"/>
                      <a:pt x="271" y="679"/>
                    </a:cubicBezTo>
                    <a:cubicBezTo>
                      <a:pt x="274" y="683"/>
                      <a:pt x="277" y="686"/>
                      <a:pt x="280" y="689"/>
                    </a:cubicBezTo>
                    <a:cubicBezTo>
                      <a:pt x="267" y="854"/>
                      <a:pt x="267" y="854"/>
                      <a:pt x="267" y="854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74" y="907"/>
                      <a:pt x="374" y="907"/>
                      <a:pt x="374" y="907"/>
                    </a:cubicBezTo>
                    <a:cubicBezTo>
                      <a:pt x="397" y="918"/>
                      <a:pt x="397" y="918"/>
                      <a:pt x="397" y="918"/>
                    </a:cubicBezTo>
                    <a:cubicBezTo>
                      <a:pt x="517" y="814"/>
                      <a:pt x="517" y="814"/>
                      <a:pt x="517" y="814"/>
                    </a:cubicBezTo>
                    <a:cubicBezTo>
                      <a:pt x="555" y="823"/>
                      <a:pt x="594" y="826"/>
                      <a:pt x="633" y="825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23" y="930"/>
                      <a:pt x="723" y="930"/>
                      <a:pt x="723" y="930"/>
                    </a:cubicBezTo>
                    <a:cubicBezTo>
                      <a:pt x="735" y="943"/>
                      <a:pt x="735" y="943"/>
                      <a:pt x="735" y="943"/>
                    </a:cubicBezTo>
                    <a:cubicBezTo>
                      <a:pt x="873" y="898"/>
                      <a:pt x="873" y="898"/>
                      <a:pt x="873" y="898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83" y="750"/>
                      <a:pt x="883" y="750"/>
                      <a:pt x="883" y="750"/>
                    </a:cubicBezTo>
                    <a:cubicBezTo>
                      <a:pt x="890" y="745"/>
                      <a:pt x="897" y="741"/>
                      <a:pt x="903" y="737"/>
                    </a:cubicBezTo>
                    <a:cubicBezTo>
                      <a:pt x="904" y="736"/>
                      <a:pt x="905" y="735"/>
                      <a:pt x="906" y="734"/>
                    </a:cubicBezTo>
                    <a:cubicBezTo>
                      <a:pt x="912" y="730"/>
                      <a:pt x="918" y="726"/>
                      <a:pt x="923" y="722"/>
                    </a:cubicBezTo>
                    <a:cubicBezTo>
                      <a:pt x="925" y="721"/>
                      <a:pt x="927" y="719"/>
                      <a:pt x="928" y="718"/>
                    </a:cubicBezTo>
                    <a:cubicBezTo>
                      <a:pt x="933" y="714"/>
                      <a:pt x="938" y="710"/>
                      <a:pt x="943" y="706"/>
                    </a:cubicBezTo>
                    <a:cubicBezTo>
                      <a:pt x="945" y="704"/>
                      <a:pt x="947" y="702"/>
                      <a:pt x="949" y="701"/>
                    </a:cubicBezTo>
                    <a:cubicBezTo>
                      <a:pt x="956" y="695"/>
                      <a:pt x="962" y="689"/>
                      <a:pt x="969" y="682"/>
                    </a:cubicBezTo>
                    <a:cubicBezTo>
                      <a:pt x="973" y="678"/>
                      <a:pt x="978" y="672"/>
                      <a:pt x="983" y="667"/>
                    </a:cubicBezTo>
                    <a:cubicBezTo>
                      <a:pt x="1130" y="679"/>
                      <a:pt x="1130" y="679"/>
                      <a:pt x="1130" y="679"/>
                    </a:cubicBezTo>
                    <a:cubicBezTo>
                      <a:pt x="1194" y="553"/>
                      <a:pt x="1194" y="553"/>
                      <a:pt x="1194" y="553"/>
                    </a:cubicBezTo>
                    <a:cubicBezTo>
                      <a:pt x="1097" y="599"/>
                      <a:pt x="989" y="625"/>
                      <a:pt x="876" y="625"/>
                    </a:cubicBezTo>
                  </a:path>
                </a:pathLst>
              </a:custGeom>
              <a:solidFill>
                <a:srgbClr val="FFD3D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457" name="Google Shape;457;p4"/>
            <p:cNvSpPr/>
            <p:nvPr/>
          </p:nvSpPr>
          <p:spPr>
            <a:xfrm>
              <a:off x="2343150" y="1844675"/>
              <a:ext cx="1830388" cy="1981200"/>
            </a:xfrm>
            <a:custGeom>
              <a:avLst/>
              <a:gdLst/>
              <a:ahLst/>
              <a:cxnLst/>
              <a:rect l="l" t="t" r="r" b="b"/>
              <a:pathLst>
                <a:path w="873" h="944" extrusionOk="0">
                  <a:moveTo>
                    <a:pt x="756" y="710"/>
                  </a:moveTo>
                  <a:cubicBezTo>
                    <a:pt x="760" y="693"/>
                    <a:pt x="763" y="675"/>
                    <a:pt x="766" y="658"/>
                  </a:cubicBezTo>
                  <a:cubicBezTo>
                    <a:pt x="766" y="658"/>
                    <a:pt x="766" y="658"/>
                    <a:pt x="766" y="658"/>
                  </a:cubicBezTo>
                  <a:cubicBezTo>
                    <a:pt x="769" y="628"/>
                    <a:pt x="771" y="598"/>
                    <a:pt x="769" y="569"/>
                  </a:cubicBezTo>
                  <a:cubicBezTo>
                    <a:pt x="873" y="481"/>
                    <a:pt x="873" y="481"/>
                    <a:pt x="873" y="481"/>
                  </a:cubicBezTo>
                  <a:cubicBezTo>
                    <a:pt x="828" y="344"/>
                    <a:pt x="828" y="344"/>
                    <a:pt x="828" y="344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807" y="343"/>
                    <a:pt x="807" y="343"/>
                    <a:pt x="807" y="343"/>
                  </a:cubicBezTo>
                  <a:cubicBezTo>
                    <a:pt x="696" y="335"/>
                    <a:pt x="696" y="335"/>
                    <a:pt x="696" y="335"/>
                  </a:cubicBezTo>
                  <a:cubicBezTo>
                    <a:pt x="677" y="305"/>
                    <a:pt x="655" y="277"/>
                    <a:pt x="629" y="250"/>
                  </a:cubicBezTo>
                  <a:cubicBezTo>
                    <a:pt x="624" y="245"/>
                    <a:pt x="618" y="239"/>
                    <a:pt x="612" y="234"/>
                  </a:cubicBezTo>
                  <a:cubicBezTo>
                    <a:pt x="612" y="233"/>
                    <a:pt x="611" y="233"/>
                    <a:pt x="610" y="232"/>
                  </a:cubicBezTo>
                  <a:cubicBezTo>
                    <a:pt x="605" y="228"/>
                    <a:pt x="601" y="224"/>
                    <a:pt x="596" y="220"/>
                  </a:cubicBezTo>
                  <a:cubicBezTo>
                    <a:pt x="606" y="90"/>
                    <a:pt x="606" y="90"/>
                    <a:pt x="606" y="90"/>
                  </a:cubicBezTo>
                  <a:cubicBezTo>
                    <a:pt x="477" y="25"/>
                    <a:pt x="477" y="25"/>
                    <a:pt x="477" y="25"/>
                  </a:cubicBezTo>
                  <a:cubicBezTo>
                    <a:pt x="374" y="114"/>
                    <a:pt x="374" y="114"/>
                    <a:pt x="374" y="114"/>
                  </a:cubicBezTo>
                  <a:cubicBezTo>
                    <a:pt x="363" y="111"/>
                    <a:pt x="352" y="110"/>
                    <a:pt x="340" y="108"/>
                  </a:cubicBezTo>
                  <a:cubicBezTo>
                    <a:pt x="339" y="108"/>
                    <a:pt x="338" y="108"/>
                    <a:pt x="337" y="108"/>
                  </a:cubicBezTo>
                  <a:cubicBezTo>
                    <a:pt x="332" y="107"/>
                    <a:pt x="326" y="107"/>
                    <a:pt x="321" y="106"/>
                  </a:cubicBezTo>
                  <a:cubicBezTo>
                    <a:pt x="320" y="106"/>
                    <a:pt x="320" y="106"/>
                    <a:pt x="320" y="106"/>
                  </a:cubicBezTo>
                  <a:cubicBezTo>
                    <a:pt x="296" y="104"/>
                    <a:pt x="272" y="104"/>
                    <a:pt x="248" y="106"/>
                  </a:cubicBezTo>
                  <a:cubicBezTo>
                    <a:pt x="248" y="106"/>
                    <a:pt x="248" y="106"/>
                    <a:pt x="248" y="106"/>
                  </a:cubicBezTo>
                  <a:cubicBezTo>
                    <a:pt x="242" y="106"/>
                    <a:pt x="236" y="106"/>
                    <a:pt x="230" y="10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25" y="120"/>
                    <a:pt x="231" y="119"/>
                    <a:pt x="237" y="119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61" y="117"/>
                    <a:pt x="284" y="118"/>
                    <a:pt x="308" y="119"/>
                  </a:cubicBezTo>
                  <a:cubicBezTo>
                    <a:pt x="309" y="119"/>
                    <a:pt x="309" y="119"/>
                    <a:pt x="309" y="119"/>
                  </a:cubicBezTo>
                  <a:cubicBezTo>
                    <a:pt x="314" y="120"/>
                    <a:pt x="320" y="121"/>
                    <a:pt x="325" y="121"/>
                  </a:cubicBezTo>
                  <a:cubicBezTo>
                    <a:pt x="326" y="121"/>
                    <a:pt x="327" y="121"/>
                    <a:pt x="328" y="121"/>
                  </a:cubicBezTo>
                  <a:cubicBezTo>
                    <a:pt x="339" y="123"/>
                    <a:pt x="350" y="125"/>
                    <a:pt x="361" y="127"/>
                  </a:cubicBezTo>
                  <a:cubicBezTo>
                    <a:pt x="462" y="40"/>
                    <a:pt x="462" y="40"/>
                    <a:pt x="462" y="40"/>
                  </a:cubicBezTo>
                  <a:cubicBezTo>
                    <a:pt x="590" y="103"/>
                    <a:pt x="590" y="103"/>
                    <a:pt x="590" y="103"/>
                  </a:cubicBezTo>
                  <a:cubicBezTo>
                    <a:pt x="580" y="231"/>
                    <a:pt x="580" y="231"/>
                    <a:pt x="580" y="231"/>
                  </a:cubicBezTo>
                  <a:cubicBezTo>
                    <a:pt x="584" y="235"/>
                    <a:pt x="589" y="239"/>
                    <a:pt x="594" y="243"/>
                  </a:cubicBezTo>
                  <a:cubicBezTo>
                    <a:pt x="594" y="244"/>
                    <a:pt x="595" y="245"/>
                    <a:pt x="596" y="245"/>
                  </a:cubicBezTo>
                  <a:cubicBezTo>
                    <a:pt x="601" y="251"/>
                    <a:pt x="607" y="256"/>
                    <a:pt x="612" y="261"/>
                  </a:cubicBezTo>
                  <a:cubicBezTo>
                    <a:pt x="638" y="287"/>
                    <a:pt x="660" y="315"/>
                    <a:pt x="678" y="345"/>
                  </a:cubicBezTo>
                  <a:cubicBezTo>
                    <a:pt x="787" y="353"/>
                    <a:pt x="787" y="353"/>
                    <a:pt x="787" y="353"/>
                  </a:cubicBezTo>
                  <a:cubicBezTo>
                    <a:pt x="787" y="352"/>
                    <a:pt x="787" y="352"/>
                    <a:pt x="787" y="352"/>
                  </a:cubicBezTo>
                  <a:cubicBezTo>
                    <a:pt x="808" y="354"/>
                    <a:pt x="808" y="354"/>
                    <a:pt x="808" y="354"/>
                  </a:cubicBezTo>
                  <a:cubicBezTo>
                    <a:pt x="852" y="488"/>
                    <a:pt x="852" y="488"/>
                    <a:pt x="852" y="488"/>
                  </a:cubicBezTo>
                  <a:cubicBezTo>
                    <a:pt x="750" y="575"/>
                    <a:pt x="750" y="575"/>
                    <a:pt x="750" y="575"/>
                  </a:cubicBezTo>
                  <a:cubicBezTo>
                    <a:pt x="752" y="604"/>
                    <a:pt x="750" y="633"/>
                    <a:pt x="747" y="662"/>
                  </a:cubicBezTo>
                  <a:cubicBezTo>
                    <a:pt x="747" y="663"/>
                    <a:pt x="747" y="663"/>
                    <a:pt x="747" y="663"/>
                  </a:cubicBezTo>
                  <a:cubicBezTo>
                    <a:pt x="744" y="680"/>
                    <a:pt x="741" y="697"/>
                    <a:pt x="737" y="714"/>
                  </a:cubicBezTo>
                  <a:cubicBezTo>
                    <a:pt x="737" y="714"/>
                    <a:pt x="737" y="714"/>
                    <a:pt x="737" y="715"/>
                  </a:cubicBezTo>
                  <a:cubicBezTo>
                    <a:pt x="828" y="818"/>
                    <a:pt x="828" y="818"/>
                    <a:pt x="828" y="818"/>
                  </a:cubicBezTo>
                  <a:cubicBezTo>
                    <a:pt x="764" y="942"/>
                    <a:pt x="764" y="942"/>
                    <a:pt x="764" y="942"/>
                  </a:cubicBezTo>
                  <a:cubicBezTo>
                    <a:pt x="783" y="944"/>
                    <a:pt x="783" y="944"/>
                    <a:pt x="783" y="944"/>
                  </a:cubicBezTo>
                  <a:cubicBezTo>
                    <a:pt x="848" y="816"/>
                    <a:pt x="848" y="816"/>
                    <a:pt x="848" y="816"/>
                  </a:cubicBezTo>
                  <a:cubicBezTo>
                    <a:pt x="756" y="711"/>
                    <a:pt x="756" y="711"/>
                    <a:pt x="756" y="711"/>
                  </a:cubicBezTo>
                  <a:cubicBezTo>
                    <a:pt x="756" y="710"/>
                    <a:pt x="756" y="710"/>
                    <a:pt x="756" y="710"/>
                  </a:cubicBezTo>
                  <a:close/>
                </a:path>
              </a:pathLst>
            </a:custGeom>
            <a:solidFill>
              <a:srgbClr val="FFD3D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5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5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5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4" dur="5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5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4" dur="5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4" dur="5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d949ce96f_0_496"/>
          <p:cNvSpPr/>
          <p:nvPr/>
        </p:nvSpPr>
        <p:spPr>
          <a:xfrm>
            <a:off x="5730227" y="5346412"/>
            <a:ext cx="7041900" cy="2539200"/>
          </a:xfrm>
          <a:prstGeom prst="ellipse">
            <a:avLst/>
          </a:prstGeom>
          <a:solidFill>
            <a:srgbClr val="FFBDA9">
              <a:alpha val="1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4" name="Google Shape;464;gdd949ce96f_0_496"/>
          <p:cNvSpPr/>
          <p:nvPr/>
        </p:nvSpPr>
        <p:spPr>
          <a:xfrm>
            <a:off x="-504825" y="2792994"/>
            <a:ext cx="5748300" cy="9534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Etude Préalable</a:t>
            </a:r>
            <a:endParaRPr/>
          </a:p>
        </p:txBody>
      </p:sp>
      <p:grpSp>
        <p:nvGrpSpPr>
          <p:cNvPr id="465" name="Google Shape;465;gdd949ce96f_0_496"/>
          <p:cNvGrpSpPr/>
          <p:nvPr/>
        </p:nvGrpSpPr>
        <p:grpSpPr>
          <a:xfrm>
            <a:off x="6544960" y="1079726"/>
            <a:ext cx="4832325" cy="5053095"/>
            <a:chOff x="6544960" y="1079726"/>
            <a:chExt cx="4832325" cy="5053095"/>
          </a:xfrm>
        </p:grpSpPr>
        <p:grpSp>
          <p:nvGrpSpPr>
            <p:cNvPr id="466" name="Google Shape;466;gdd949ce96f_0_496"/>
            <p:cNvGrpSpPr/>
            <p:nvPr/>
          </p:nvGrpSpPr>
          <p:grpSpPr>
            <a:xfrm>
              <a:off x="10647162" y="5365326"/>
              <a:ext cx="730123" cy="632203"/>
              <a:chOff x="10647162" y="5365326"/>
              <a:chExt cx="730123" cy="632203"/>
            </a:xfrm>
          </p:grpSpPr>
          <p:sp>
            <p:nvSpPr>
              <p:cNvPr id="467" name="Google Shape;467;gdd949ce96f_0_496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468" name="Google Shape;468;gdd949ce96f_0_49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9" name="Google Shape;469;gdd949ce96f_0_496"/>
            <p:cNvSpPr/>
            <p:nvPr/>
          </p:nvSpPr>
          <p:spPr>
            <a:xfrm>
              <a:off x="7151733" y="5882719"/>
              <a:ext cx="1077672" cy="89806"/>
            </a:xfrm>
            <a:custGeom>
              <a:avLst/>
              <a:gdLst/>
              <a:ahLst/>
              <a:cxnLst/>
              <a:rect l="l" t="t" r="r" b="b"/>
              <a:pathLst>
                <a:path w="1077672" h="89806" extrusionOk="0">
                  <a:moveTo>
                    <a:pt x="1095633" y="49393"/>
                  </a:moveTo>
                  <a:cubicBezTo>
                    <a:pt x="1095633" y="76672"/>
                    <a:pt x="850367" y="98787"/>
                    <a:pt x="547817" y="98787"/>
                  </a:cubicBezTo>
                  <a:cubicBezTo>
                    <a:pt x="245266" y="98787"/>
                    <a:pt x="0" y="76672"/>
                    <a:pt x="0" y="49393"/>
                  </a:cubicBezTo>
                  <a:cubicBezTo>
                    <a:pt x="0" y="22114"/>
                    <a:pt x="245266" y="-1"/>
                    <a:pt x="547817" y="-1"/>
                  </a:cubicBezTo>
                  <a:cubicBezTo>
                    <a:pt x="850367" y="-1"/>
                    <a:pt x="1095633" y="22114"/>
                    <a:pt x="1095633" y="4939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gdd949ce96f_0_496"/>
            <p:cNvSpPr/>
            <p:nvPr/>
          </p:nvSpPr>
          <p:spPr>
            <a:xfrm>
              <a:off x="7600763" y="5611055"/>
              <a:ext cx="3277919" cy="89806"/>
            </a:xfrm>
            <a:custGeom>
              <a:avLst/>
              <a:gdLst/>
              <a:ahLst/>
              <a:cxnLst/>
              <a:rect l="l" t="t" r="r" b="b"/>
              <a:pathLst>
                <a:path w="3277919" h="89806" extrusionOk="0">
                  <a:moveTo>
                    <a:pt x="3291390" y="53883"/>
                  </a:moveTo>
                  <a:cubicBezTo>
                    <a:pt x="3291390" y="83643"/>
                    <a:pt x="2554587" y="107767"/>
                    <a:pt x="1645695" y="107767"/>
                  </a:cubicBezTo>
                  <a:cubicBezTo>
                    <a:pt x="736803" y="107767"/>
                    <a:pt x="0" y="83642"/>
                    <a:pt x="0" y="53883"/>
                  </a:cubicBezTo>
                  <a:cubicBezTo>
                    <a:pt x="0" y="24124"/>
                    <a:pt x="736803" y="0"/>
                    <a:pt x="1645695" y="0"/>
                  </a:cubicBezTo>
                  <a:cubicBezTo>
                    <a:pt x="2554587" y="0"/>
                    <a:pt x="3291390" y="24125"/>
                    <a:pt x="3291390" y="53883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1" name="Google Shape;471;gdd949ce96f_0_496"/>
            <p:cNvSpPr/>
            <p:nvPr/>
          </p:nvSpPr>
          <p:spPr>
            <a:xfrm>
              <a:off x="8799673" y="5139574"/>
              <a:ext cx="898060" cy="404127"/>
            </a:xfrm>
            <a:custGeom>
              <a:avLst/>
              <a:gdLst/>
              <a:ahLst/>
              <a:cxnLst/>
              <a:rect l="l" t="t" r="r" b="b"/>
              <a:pathLst>
                <a:path w="898060" h="404127" extrusionOk="0">
                  <a:moveTo>
                    <a:pt x="909286" y="424333"/>
                  </a:moveTo>
                  <a:lnTo>
                    <a:pt x="0" y="424333"/>
                  </a:lnTo>
                  <a:lnTo>
                    <a:pt x="40413" y="0"/>
                  </a:lnTo>
                  <a:lnTo>
                    <a:pt x="868873" y="0"/>
                  </a:ln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gdd949ce96f_0_496"/>
            <p:cNvSpPr/>
            <p:nvPr/>
          </p:nvSpPr>
          <p:spPr>
            <a:xfrm>
              <a:off x="8391056" y="5543701"/>
              <a:ext cx="1683862" cy="112257"/>
            </a:xfrm>
            <a:custGeom>
              <a:avLst/>
              <a:gdLst/>
              <a:ahLst/>
              <a:cxnLst/>
              <a:rect l="l" t="t" r="r" b="b"/>
              <a:pathLst>
                <a:path w="1683862" h="112257" extrusionOk="0">
                  <a:moveTo>
                    <a:pt x="1591812" y="0"/>
                  </a:moveTo>
                  <a:lnTo>
                    <a:pt x="98787" y="0"/>
                  </a:lnTo>
                  <a:cubicBezTo>
                    <a:pt x="44903" y="0"/>
                    <a:pt x="0" y="44903"/>
                    <a:pt x="0" y="98786"/>
                  </a:cubicBezTo>
                  <a:lnTo>
                    <a:pt x="0" y="114503"/>
                  </a:lnTo>
                  <a:lnTo>
                    <a:pt x="1690598" y="114503"/>
                  </a:lnTo>
                  <a:lnTo>
                    <a:pt x="1690598" y="98786"/>
                  </a:lnTo>
                  <a:cubicBezTo>
                    <a:pt x="1690598" y="44903"/>
                    <a:pt x="1645695" y="0"/>
                    <a:pt x="1591812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3" name="Google Shape;473;gdd949ce96f_0_496"/>
            <p:cNvSpPr/>
            <p:nvPr/>
          </p:nvSpPr>
          <p:spPr>
            <a:xfrm>
              <a:off x="7133772" y="2225369"/>
              <a:ext cx="4220882" cy="2941146"/>
            </a:xfrm>
            <a:custGeom>
              <a:avLst/>
              <a:gdLst/>
              <a:ahLst/>
              <a:cxnLst/>
              <a:rect l="l" t="t" r="r" b="b"/>
              <a:pathLst>
                <a:path w="4220882" h="2941146" extrusionOk="0">
                  <a:moveTo>
                    <a:pt x="154915" y="2954618"/>
                  </a:moveTo>
                  <a:lnTo>
                    <a:pt x="4081683" y="2954618"/>
                  </a:lnTo>
                  <a:cubicBezTo>
                    <a:pt x="4166999" y="2954618"/>
                    <a:pt x="4236599" y="2885018"/>
                    <a:pt x="4236599" y="2799702"/>
                  </a:cubicBezTo>
                  <a:lnTo>
                    <a:pt x="4236599" y="154915"/>
                  </a:lnTo>
                  <a:cubicBezTo>
                    <a:pt x="4236599" y="69600"/>
                    <a:pt x="4166999" y="0"/>
                    <a:pt x="4081683" y="0"/>
                  </a:cubicBezTo>
                  <a:lnTo>
                    <a:pt x="154915" y="0"/>
                  </a:lnTo>
                  <a:cubicBezTo>
                    <a:pt x="69600" y="0"/>
                    <a:pt x="0" y="69600"/>
                    <a:pt x="0" y="154915"/>
                  </a:cubicBezTo>
                  <a:lnTo>
                    <a:pt x="0" y="2799702"/>
                  </a:lnTo>
                  <a:cubicBezTo>
                    <a:pt x="0" y="2885018"/>
                    <a:pt x="69600" y="2954618"/>
                    <a:pt x="154915" y="2954618"/>
                  </a:cubicBezTo>
                  <a:close/>
                </a:path>
              </a:pathLst>
            </a:custGeom>
            <a:solidFill>
              <a:srgbClr val="FFE6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4" name="Google Shape;474;gdd949ce96f_0_496"/>
            <p:cNvSpPr/>
            <p:nvPr/>
          </p:nvSpPr>
          <p:spPr>
            <a:xfrm>
              <a:off x="7259500" y="2369059"/>
              <a:ext cx="3929012" cy="2200247"/>
            </a:xfrm>
            <a:custGeom>
              <a:avLst/>
              <a:gdLst/>
              <a:ahLst/>
              <a:cxnLst/>
              <a:rect l="l" t="t" r="r" b="b"/>
              <a:pathLst>
                <a:path w="3929012" h="2200247" extrusionOk="0">
                  <a:moveTo>
                    <a:pt x="0" y="0"/>
                  </a:moveTo>
                  <a:lnTo>
                    <a:pt x="3949219" y="0"/>
                  </a:lnTo>
                  <a:lnTo>
                    <a:pt x="3949219" y="2206983"/>
                  </a:lnTo>
                  <a:lnTo>
                    <a:pt x="0" y="2206983"/>
                  </a:lnTo>
                  <a:close/>
                </a:path>
              </a:pathLst>
            </a:custGeom>
            <a:solidFill>
              <a:srgbClr val="FFF7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5" name="Google Shape;475;gdd949ce96f_0_496"/>
            <p:cNvSpPr/>
            <p:nvPr/>
          </p:nvSpPr>
          <p:spPr>
            <a:xfrm>
              <a:off x="7331345" y="250825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6" name="Google Shape;476;gdd949ce96f_0_496"/>
            <p:cNvSpPr/>
            <p:nvPr/>
          </p:nvSpPr>
          <p:spPr>
            <a:xfrm>
              <a:off x="7331345" y="318404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7" name="Google Shape;477;gdd949ce96f_0_496"/>
            <p:cNvSpPr/>
            <p:nvPr/>
          </p:nvSpPr>
          <p:spPr>
            <a:xfrm>
              <a:off x="7331345" y="3859838"/>
              <a:ext cx="1145026" cy="606190"/>
            </a:xfrm>
            <a:custGeom>
              <a:avLst/>
              <a:gdLst/>
              <a:ahLst/>
              <a:cxnLst/>
              <a:rect l="l" t="t" r="r" b="b"/>
              <a:pathLst>
                <a:path w="1145026" h="606190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gdd949ce96f_0_496"/>
            <p:cNvSpPr/>
            <p:nvPr/>
          </p:nvSpPr>
          <p:spPr>
            <a:xfrm>
              <a:off x="9866120" y="2508258"/>
              <a:ext cx="314321" cy="1257284"/>
            </a:xfrm>
            <a:custGeom>
              <a:avLst/>
              <a:gdLst/>
              <a:ahLst/>
              <a:cxnLst/>
              <a:rect l="l" t="t" r="r" b="b"/>
              <a:pathLst>
                <a:path w="314321" h="1257284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1257284"/>
                  </a:lnTo>
                  <a:lnTo>
                    <a:pt x="0" y="125728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gdd949ce96f_0_496"/>
            <p:cNvSpPr/>
            <p:nvPr/>
          </p:nvSpPr>
          <p:spPr>
            <a:xfrm>
              <a:off x="10306169" y="2508258"/>
              <a:ext cx="785802" cy="291869"/>
            </a:xfrm>
            <a:custGeom>
              <a:avLst/>
              <a:gdLst/>
              <a:ahLst/>
              <a:cxnLst/>
              <a:rect l="l" t="t" r="r" b="b"/>
              <a:pathLst>
                <a:path w="785802" h="291869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300850"/>
                  </a:lnTo>
                  <a:lnTo>
                    <a:pt x="0" y="30085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0" name="Google Shape;480;gdd949ce96f_0_496"/>
            <p:cNvSpPr/>
            <p:nvPr/>
          </p:nvSpPr>
          <p:spPr>
            <a:xfrm>
              <a:off x="10306169" y="2898914"/>
              <a:ext cx="785802" cy="1549153"/>
            </a:xfrm>
            <a:custGeom>
              <a:avLst/>
              <a:gdLst/>
              <a:ahLst/>
              <a:cxnLst/>
              <a:rect l="l" t="t" r="r" b="b"/>
              <a:pathLst>
                <a:path w="785802" h="1549153" extrusionOk="0">
                  <a:moveTo>
                    <a:pt x="0" y="0"/>
                  </a:moveTo>
                  <a:lnTo>
                    <a:pt x="785803" y="0"/>
                  </a:lnTo>
                  <a:lnTo>
                    <a:pt x="785803" y="1564870"/>
                  </a:lnTo>
                  <a:lnTo>
                    <a:pt x="0" y="1564870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gdd949ce96f_0_496"/>
            <p:cNvSpPr/>
            <p:nvPr/>
          </p:nvSpPr>
          <p:spPr>
            <a:xfrm>
              <a:off x="9866120" y="3859838"/>
              <a:ext cx="314321" cy="606190"/>
            </a:xfrm>
            <a:custGeom>
              <a:avLst/>
              <a:gdLst/>
              <a:ahLst/>
              <a:cxnLst/>
              <a:rect l="l" t="t" r="r" b="b"/>
              <a:pathLst>
                <a:path w="314321" h="606190" extrusionOk="0">
                  <a:moveTo>
                    <a:pt x="0" y="0"/>
                  </a:moveTo>
                  <a:lnTo>
                    <a:pt x="336772" y="0"/>
                  </a:lnTo>
                  <a:lnTo>
                    <a:pt x="336772" y="626397"/>
                  </a:lnTo>
                  <a:lnTo>
                    <a:pt x="0" y="62639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2" name="Google Shape;482;gdd949ce96f_0_496"/>
            <p:cNvSpPr/>
            <p:nvPr/>
          </p:nvSpPr>
          <p:spPr>
            <a:xfrm>
              <a:off x="7133772" y="4735447"/>
              <a:ext cx="4220882" cy="426578"/>
            </a:xfrm>
            <a:custGeom>
              <a:avLst/>
              <a:gdLst/>
              <a:ahLst/>
              <a:cxnLst/>
              <a:rect l="l" t="t" r="r" b="b"/>
              <a:pathLst>
                <a:path w="4220882" h="426578" extrusionOk="0">
                  <a:moveTo>
                    <a:pt x="0" y="0"/>
                  </a:moveTo>
                  <a:lnTo>
                    <a:pt x="0" y="323302"/>
                  </a:lnTo>
                  <a:cubicBezTo>
                    <a:pt x="0" y="390656"/>
                    <a:pt x="53884" y="444540"/>
                    <a:pt x="121238" y="444540"/>
                  </a:cubicBezTo>
                  <a:lnTo>
                    <a:pt x="4115361" y="444540"/>
                  </a:lnTo>
                  <a:cubicBezTo>
                    <a:pt x="4182715" y="444540"/>
                    <a:pt x="4236599" y="390656"/>
                    <a:pt x="4236599" y="323302"/>
                  </a:cubicBezTo>
                  <a:lnTo>
                    <a:pt x="4236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3" name="Google Shape;483;gdd949ce96f_0_496"/>
            <p:cNvSpPr/>
            <p:nvPr/>
          </p:nvSpPr>
          <p:spPr>
            <a:xfrm>
              <a:off x="7497486" y="4957717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4" name="Google Shape;484;gdd949ce96f_0_496"/>
            <p:cNvSpPr/>
            <p:nvPr/>
          </p:nvSpPr>
          <p:spPr>
            <a:xfrm>
              <a:off x="7546880" y="4515422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5" name="Google Shape;485;gdd949ce96f_0_496"/>
            <p:cNvSpPr/>
            <p:nvPr/>
          </p:nvSpPr>
          <p:spPr>
            <a:xfrm>
              <a:off x="7596273" y="4075373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6" name="Google Shape;486;gdd949ce96f_0_496"/>
            <p:cNvSpPr/>
            <p:nvPr/>
          </p:nvSpPr>
          <p:spPr>
            <a:xfrm>
              <a:off x="7643421" y="3633078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gdd949ce96f_0_496"/>
            <p:cNvSpPr/>
            <p:nvPr/>
          </p:nvSpPr>
          <p:spPr>
            <a:xfrm>
              <a:off x="7977703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8" name="Google Shape;488;gdd949ce96f_0_496"/>
            <p:cNvSpPr/>
            <p:nvPr/>
          </p:nvSpPr>
          <p:spPr>
            <a:xfrm>
              <a:off x="7364777" y="3235686"/>
              <a:ext cx="314321" cy="2694180"/>
            </a:xfrm>
            <a:custGeom>
              <a:avLst/>
              <a:gdLst/>
              <a:ahLst/>
              <a:cxnLst/>
              <a:rect l="l" t="t" r="r" b="b"/>
              <a:pathLst>
                <a:path w="314321" h="2694180" extrusionOk="0">
                  <a:moveTo>
                    <a:pt x="246" y="2678464"/>
                  </a:moveTo>
                  <a:lnTo>
                    <a:pt x="278644" y="22452"/>
                  </a:lnTo>
                  <a:cubicBezTo>
                    <a:pt x="280889" y="8981"/>
                    <a:pt x="292115" y="0"/>
                    <a:pt x="303341" y="0"/>
                  </a:cubicBezTo>
                  <a:lnTo>
                    <a:pt x="303341" y="0"/>
                  </a:lnTo>
                  <a:cubicBezTo>
                    <a:pt x="319057" y="0"/>
                    <a:pt x="330283" y="13471"/>
                    <a:pt x="328038" y="29187"/>
                  </a:cubicBezTo>
                  <a:lnTo>
                    <a:pt x="51884" y="2685200"/>
                  </a:lnTo>
                  <a:cubicBezTo>
                    <a:pt x="49639" y="2698671"/>
                    <a:pt x="38413" y="2707651"/>
                    <a:pt x="27188" y="2707651"/>
                  </a:cubicBezTo>
                  <a:lnTo>
                    <a:pt x="27188" y="2707651"/>
                  </a:lnTo>
                  <a:cubicBezTo>
                    <a:pt x="11471" y="2707651"/>
                    <a:pt x="-1999" y="2694181"/>
                    <a:pt x="246" y="2678464"/>
                  </a:cubicBez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9" name="Google Shape;489;gdd949ce96f_0_496"/>
            <p:cNvSpPr/>
            <p:nvPr/>
          </p:nvSpPr>
          <p:spPr>
            <a:xfrm>
              <a:off x="7450338" y="5397766"/>
              <a:ext cx="583739" cy="22451"/>
            </a:xfrm>
            <a:custGeom>
              <a:avLst/>
              <a:gdLst/>
              <a:ahLst/>
              <a:cxnLst/>
              <a:rect l="l" t="t" r="r" b="b"/>
              <a:pathLst>
                <a:path w="583739" h="22451" extrusionOk="0">
                  <a:moveTo>
                    <a:pt x="0" y="0"/>
                  </a:moveTo>
                  <a:lnTo>
                    <a:pt x="599455" y="0"/>
                  </a:lnTo>
                  <a:lnTo>
                    <a:pt x="599455" y="40413"/>
                  </a:lnTo>
                  <a:lnTo>
                    <a:pt x="0" y="40413"/>
                  </a:lnTo>
                  <a:close/>
                </a:path>
              </a:pathLst>
            </a:custGeom>
            <a:solidFill>
              <a:srgbClr val="FF6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0" name="Google Shape;490;gdd949ce96f_0_496"/>
            <p:cNvSpPr/>
            <p:nvPr/>
          </p:nvSpPr>
          <p:spPr>
            <a:xfrm>
              <a:off x="7553615" y="3794729"/>
              <a:ext cx="112257" cy="157160"/>
            </a:xfrm>
            <a:custGeom>
              <a:avLst/>
              <a:gdLst/>
              <a:ahLst/>
              <a:cxnLst/>
              <a:rect l="l" t="t" r="r" b="b"/>
              <a:pathLst>
                <a:path w="112257" h="157160" extrusionOk="0">
                  <a:moveTo>
                    <a:pt x="89806" y="74090"/>
                  </a:moveTo>
                  <a:cubicBezTo>
                    <a:pt x="76335" y="65109"/>
                    <a:pt x="60619" y="56129"/>
                    <a:pt x="49393" y="42658"/>
                  </a:cubicBezTo>
                  <a:cubicBezTo>
                    <a:pt x="38168" y="31432"/>
                    <a:pt x="31432" y="15716"/>
                    <a:pt x="31432" y="0"/>
                  </a:cubicBezTo>
                  <a:cubicBezTo>
                    <a:pt x="26942" y="0"/>
                    <a:pt x="24697" y="2245"/>
                    <a:pt x="22452" y="6735"/>
                  </a:cubicBezTo>
                  <a:cubicBezTo>
                    <a:pt x="20206" y="11226"/>
                    <a:pt x="20206" y="15716"/>
                    <a:pt x="20206" y="22452"/>
                  </a:cubicBezTo>
                  <a:cubicBezTo>
                    <a:pt x="20206" y="26942"/>
                    <a:pt x="20206" y="29187"/>
                    <a:pt x="22452" y="33677"/>
                  </a:cubicBezTo>
                  <a:cubicBezTo>
                    <a:pt x="17961" y="35922"/>
                    <a:pt x="17961" y="40412"/>
                    <a:pt x="17961" y="47148"/>
                  </a:cubicBezTo>
                  <a:cubicBezTo>
                    <a:pt x="17961" y="53883"/>
                    <a:pt x="17961" y="58374"/>
                    <a:pt x="17961" y="65109"/>
                  </a:cubicBezTo>
                  <a:cubicBezTo>
                    <a:pt x="15716" y="71845"/>
                    <a:pt x="13471" y="76335"/>
                    <a:pt x="11226" y="83070"/>
                  </a:cubicBezTo>
                  <a:cubicBezTo>
                    <a:pt x="6735" y="96541"/>
                    <a:pt x="13471" y="112258"/>
                    <a:pt x="8981" y="127973"/>
                  </a:cubicBezTo>
                  <a:lnTo>
                    <a:pt x="8981" y="127973"/>
                  </a:lnTo>
                  <a:cubicBezTo>
                    <a:pt x="6735" y="139199"/>
                    <a:pt x="2245" y="148180"/>
                    <a:pt x="0" y="157161"/>
                  </a:cubicBezTo>
                  <a:cubicBezTo>
                    <a:pt x="13471" y="159405"/>
                    <a:pt x="26942" y="161651"/>
                    <a:pt x="38168" y="166141"/>
                  </a:cubicBezTo>
                  <a:cubicBezTo>
                    <a:pt x="44903" y="157161"/>
                    <a:pt x="53884" y="148180"/>
                    <a:pt x="60619" y="139199"/>
                  </a:cubicBezTo>
                  <a:cubicBezTo>
                    <a:pt x="69600" y="127973"/>
                    <a:pt x="83071" y="116748"/>
                    <a:pt x="96541" y="110012"/>
                  </a:cubicBezTo>
                  <a:cubicBezTo>
                    <a:pt x="98787" y="110012"/>
                    <a:pt x="98787" y="107767"/>
                    <a:pt x="101032" y="107767"/>
                  </a:cubicBezTo>
                  <a:lnTo>
                    <a:pt x="101032" y="107767"/>
                  </a:lnTo>
                  <a:cubicBezTo>
                    <a:pt x="112258" y="87561"/>
                    <a:pt x="116748" y="62864"/>
                    <a:pt x="118993" y="40412"/>
                  </a:cubicBezTo>
                  <a:cubicBezTo>
                    <a:pt x="118993" y="38167"/>
                    <a:pt x="118993" y="35922"/>
                    <a:pt x="118993" y="35922"/>
                  </a:cubicBezTo>
                  <a:cubicBezTo>
                    <a:pt x="116748" y="33677"/>
                    <a:pt x="114503" y="33677"/>
                    <a:pt x="112258" y="35922"/>
                  </a:cubicBezTo>
                  <a:cubicBezTo>
                    <a:pt x="103277" y="40412"/>
                    <a:pt x="101032" y="51638"/>
                    <a:pt x="98787" y="60619"/>
                  </a:cubicBezTo>
                  <a:cubicBezTo>
                    <a:pt x="94296" y="60619"/>
                    <a:pt x="92051" y="67355"/>
                    <a:pt x="89806" y="7409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1" name="Google Shape;491;gdd949ce96f_0_496"/>
            <p:cNvSpPr/>
            <p:nvPr/>
          </p:nvSpPr>
          <p:spPr>
            <a:xfrm>
              <a:off x="7529707" y="3926546"/>
              <a:ext cx="67354" cy="224515"/>
            </a:xfrm>
            <a:custGeom>
              <a:avLst/>
              <a:gdLst/>
              <a:ahLst/>
              <a:cxnLst/>
              <a:rect l="l" t="t" r="r" b="b"/>
              <a:pathLst>
                <a:path w="67354" h="224515" extrusionOk="0">
                  <a:moveTo>
                    <a:pt x="26154" y="7382"/>
                  </a:moveTo>
                  <a:cubicBezTo>
                    <a:pt x="-3033" y="59021"/>
                    <a:pt x="-16504" y="209446"/>
                    <a:pt x="32889" y="245368"/>
                  </a:cubicBezTo>
                  <a:cubicBezTo>
                    <a:pt x="89018" y="200465"/>
                    <a:pt x="86773" y="20853"/>
                    <a:pt x="86773" y="20853"/>
                  </a:cubicBezTo>
                  <a:cubicBezTo>
                    <a:pt x="86773" y="20853"/>
                    <a:pt x="48605" y="-15069"/>
                    <a:pt x="26154" y="7382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gdd949ce96f_0_496"/>
            <p:cNvSpPr/>
            <p:nvPr/>
          </p:nvSpPr>
          <p:spPr>
            <a:xfrm>
              <a:off x="7679344" y="3709422"/>
              <a:ext cx="89806" cy="179612"/>
            </a:xfrm>
            <a:custGeom>
              <a:avLst/>
              <a:gdLst/>
              <a:ahLst/>
              <a:cxnLst/>
              <a:rect l="l" t="t" r="r" b="b"/>
              <a:pathLst>
                <a:path w="89806" h="179612" extrusionOk="0">
                  <a:moveTo>
                    <a:pt x="38150" y="0"/>
                  </a:moveTo>
                  <a:lnTo>
                    <a:pt x="69591" y="0"/>
                  </a:lnTo>
                  <a:cubicBezTo>
                    <a:pt x="89806" y="0"/>
                    <a:pt x="107785" y="17957"/>
                    <a:pt x="107785" y="38150"/>
                  </a:cubicBezTo>
                  <a:lnTo>
                    <a:pt x="107785" y="143676"/>
                  </a:lnTo>
                  <a:cubicBezTo>
                    <a:pt x="107785" y="163892"/>
                    <a:pt x="89806" y="181848"/>
                    <a:pt x="69591" y="181848"/>
                  </a:cubicBezTo>
                  <a:lnTo>
                    <a:pt x="38150" y="181848"/>
                  </a:lnTo>
                  <a:cubicBezTo>
                    <a:pt x="17979" y="181848"/>
                    <a:pt x="0" y="163892"/>
                    <a:pt x="0" y="143676"/>
                  </a:cubicBezTo>
                  <a:lnTo>
                    <a:pt x="0" y="38150"/>
                  </a:lnTo>
                  <a:cubicBezTo>
                    <a:pt x="0" y="15699"/>
                    <a:pt x="17979" y="0"/>
                    <a:pt x="38150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gdd949ce96f_0_496"/>
            <p:cNvSpPr/>
            <p:nvPr/>
          </p:nvSpPr>
          <p:spPr>
            <a:xfrm>
              <a:off x="7849966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74" y="65118"/>
                  </a:lnTo>
                  <a:lnTo>
                    <a:pt x="38194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4" name="Google Shape;494;gdd949ce96f_0_496"/>
            <p:cNvSpPr/>
            <p:nvPr/>
          </p:nvSpPr>
          <p:spPr>
            <a:xfrm>
              <a:off x="7707987" y="4342537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624" y="103290"/>
                  </a:moveTo>
                  <a:cubicBezTo>
                    <a:pt x="202624" y="103290"/>
                    <a:pt x="198108" y="0"/>
                    <a:pt x="92603" y="0"/>
                  </a:cubicBezTo>
                  <a:cubicBezTo>
                    <a:pt x="-12945" y="0"/>
                    <a:pt x="561" y="103290"/>
                    <a:pt x="561" y="103290"/>
                  </a:cubicBezTo>
                  <a:lnTo>
                    <a:pt x="141979" y="1003587"/>
                  </a:lnTo>
                  <a:lnTo>
                    <a:pt x="195871" y="1003587"/>
                  </a:lnTo>
                  <a:lnTo>
                    <a:pt x="202624" y="10329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gdd949ce96f_0_496"/>
            <p:cNvSpPr/>
            <p:nvPr/>
          </p:nvSpPr>
          <p:spPr>
            <a:xfrm>
              <a:off x="7553624" y="3484907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314321" y="143676"/>
                  </a:moveTo>
                  <a:cubicBezTo>
                    <a:pt x="314321" y="226751"/>
                    <a:pt x="242450" y="323288"/>
                    <a:pt x="157161" y="323288"/>
                  </a:cubicBezTo>
                  <a:cubicBezTo>
                    <a:pt x="71827" y="323288"/>
                    <a:pt x="0" y="226751"/>
                    <a:pt x="0" y="143676"/>
                  </a:cubicBezTo>
                  <a:cubicBezTo>
                    <a:pt x="0" y="60602"/>
                    <a:pt x="11226" y="0"/>
                    <a:pt x="157161" y="0"/>
                  </a:cubicBezTo>
                  <a:cubicBezTo>
                    <a:pt x="303095" y="0"/>
                    <a:pt x="314321" y="60602"/>
                    <a:pt x="314321" y="143676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gdd949ce96f_0_496"/>
            <p:cNvSpPr/>
            <p:nvPr/>
          </p:nvSpPr>
          <p:spPr>
            <a:xfrm>
              <a:off x="7578312" y="5334898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6753" y="0"/>
                  </a:moveTo>
                  <a:lnTo>
                    <a:pt x="0" y="65118"/>
                  </a:lnTo>
                  <a:lnTo>
                    <a:pt x="116730" y="65118"/>
                  </a:lnTo>
                  <a:lnTo>
                    <a:pt x="38150" y="0"/>
                  </a:lnTo>
                  <a:lnTo>
                    <a:pt x="6753" y="0"/>
                  </a:lnTo>
                  <a:close/>
                </a:path>
              </a:pathLst>
            </a:custGeom>
            <a:solidFill>
              <a:srgbClr val="FF6B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gdd949ce96f_0_496"/>
            <p:cNvSpPr/>
            <p:nvPr/>
          </p:nvSpPr>
          <p:spPr>
            <a:xfrm>
              <a:off x="7549104" y="4353763"/>
              <a:ext cx="202063" cy="987866"/>
            </a:xfrm>
            <a:custGeom>
              <a:avLst/>
              <a:gdLst/>
              <a:ahLst/>
              <a:cxnLst/>
              <a:rect l="l" t="t" r="r" b="b"/>
              <a:pathLst>
                <a:path w="202063" h="987866" extrusionOk="0">
                  <a:moveTo>
                    <a:pt x="202067" y="103290"/>
                  </a:moveTo>
                  <a:cubicBezTo>
                    <a:pt x="202067" y="103290"/>
                    <a:pt x="208820" y="0"/>
                    <a:pt x="103316" y="0"/>
                  </a:cubicBezTo>
                  <a:cubicBezTo>
                    <a:pt x="-2233" y="0"/>
                    <a:pt x="4" y="103290"/>
                    <a:pt x="4" y="103290"/>
                  </a:cubicBezTo>
                  <a:lnTo>
                    <a:pt x="31445" y="992361"/>
                  </a:lnTo>
                  <a:lnTo>
                    <a:pt x="85337" y="992361"/>
                  </a:lnTo>
                  <a:lnTo>
                    <a:pt x="202067" y="103290"/>
                  </a:ln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gdd949ce96f_0_496"/>
            <p:cNvSpPr/>
            <p:nvPr/>
          </p:nvSpPr>
          <p:spPr>
            <a:xfrm>
              <a:off x="7549107" y="4351526"/>
              <a:ext cx="359224" cy="246966"/>
            </a:xfrm>
            <a:custGeom>
              <a:avLst/>
              <a:gdLst/>
              <a:ahLst/>
              <a:cxnLst/>
              <a:rect l="l" t="t" r="r" b="b"/>
              <a:pathLst>
                <a:path w="359224" h="246966" extrusionOk="0">
                  <a:moveTo>
                    <a:pt x="0" y="0"/>
                  </a:moveTo>
                  <a:lnTo>
                    <a:pt x="0" y="103268"/>
                  </a:lnTo>
                  <a:cubicBezTo>
                    <a:pt x="0" y="103268"/>
                    <a:pt x="35957" y="249203"/>
                    <a:pt x="177376" y="251461"/>
                  </a:cubicBezTo>
                  <a:cubicBezTo>
                    <a:pt x="181892" y="251461"/>
                    <a:pt x="188601" y="251461"/>
                    <a:pt x="193118" y="251461"/>
                  </a:cubicBezTo>
                  <a:cubicBezTo>
                    <a:pt x="327827" y="242472"/>
                    <a:pt x="361504" y="105526"/>
                    <a:pt x="361504" y="105526"/>
                  </a:cubicBezTo>
                  <a:lnTo>
                    <a:pt x="361504" y="2236"/>
                  </a:lnTo>
                  <a:lnTo>
                    <a:pt x="0" y="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A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gdd949ce96f_0_496"/>
            <p:cNvSpPr/>
            <p:nvPr/>
          </p:nvSpPr>
          <p:spPr>
            <a:xfrm>
              <a:off x="7600701" y="3529810"/>
              <a:ext cx="269418" cy="291869"/>
            </a:xfrm>
            <a:custGeom>
              <a:avLst/>
              <a:gdLst/>
              <a:ahLst/>
              <a:cxnLst/>
              <a:rect l="l" t="t" r="r" b="b"/>
              <a:pathLst>
                <a:path w="269418" h="291869" extrusionOk="0">
                  <a:moveTo>
                    <a:pt x="132535" y="0"/>
                  </a:moveTo>
                  <a:cubicBezTo>
                    <a:pt x="208879" y="0"/>
                    <a:pt x="276233" y="65096"/>
                    <a:pt x="278470" y="145935"/>
                  </a:cubicBezTo>
                  <a:cubicBezTo>
                    <a:pt x="282942" y="226751"/>
                    <a:pt x="224577" y="291870"/>
                    <a:pt x="145997" y="291870"/>
                  </a:cubicBezTo>
                  <a:cubicBezTo>
                    <a:pt x="69653" y="291870"/>
                    <a:pt x="2299" y="226751"/>
                    <a:pt x="62" y="145935"/>
                  </a:cubicBezTo>
                  <a:cubicBezTo>
                    <a:pt x="-2174" y="67355"/>
                    <a:pt x="56191" y="0"/>
                    <a:pt x="132535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gdd949ce96f_0_496"/>
            <p:cNvSpPr/>
            <p:nvPr/>
          </p:nvSpPr>
          <p:spPr>
            <a:xfrm>
              <a:off x="7582785" y="3514090"/>
              <a:ext cx="291869" cy="291869"/>
            </a:xfrm>
            <a:custGeom>
              <a:avLst/>
              <a:gdLst/>
              <a:ahLst/>
              <a:cxnLst/>
              <a:rect l="l" t="t" r="r" b="b"/>
              <a:pathLst>
                <a:path w="291869" h="291869" extrusionOk="0">
                  <a:moveTo>
                    <a:pt x="217806" y="0"/>
                  </a:moveTo>
                  <a:cubicBezTo>
                    <a:pt x="98795" y="0"/>
                    <a:pt x="49420" y="42645"/>
                    <a:pt x="49420" y="42645"/>
                  </a:cubicBezTo>
                  <a:lnTo>
                    <a:pt x="0" y="139204"/>
                  </a:lnTo>
                  <a:lnTo>
                    <a:pt x="17979" y="231246"/>
                  </a:lnTo>
                  <a:cubicBezTo>
                    <a:pt x="17979" y="231246"/>
                    <a:pt x="47183" y="278385"/>
                    <a:pt x="67355" y="287375"/>
                  </a:cubicBezTo>
                  <a:cubicBezTo>
                    <a:pt x="89806" y="298601"/>
                    <a:pt x="136989" y="305332"/>
                    <a:pt x="172903" y="287375"/>
                  </a:cubicBezTo>
                  <a:cubicBezTo>
                    <a:pt x="208817" y="269418"/>
                    <a:pt x="246967" y="188579"/>
                    <a:pt x="246967" y="188579"/>
                  </a:cubicBezTo>
                  <a:lnTo>
                    <a:pt x="260473" y="103268"/>
                  </a:lnTo>
                  <a:cubicBezTo>
                    <a:pt x="260473" y="103268"/>
                    <a:pt x="341289" y="101032"/>
                    <a:pt x="298623" y="78580"/>
                  </a:cubicBezTo>
                  <a:cubicBezTo>
                    <a:pt x="273935" y="65096"/>
                    <a:pt x="280644" y="24688"/>
                    <a:pt x="253720" y="0"/>
                  </a:cubicBezTo>
                  <a:cubicBezTo>
                    <a:pt x="242494" y="2236"/>
                    <a:pt x="229032" y="0"/>
                    <a:pt x="217806" y="0"/>
                  </a:cubicBezTo>
                  <a:lnTo>
                    <a:pt x="217806" y="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gdd949ce96f_0_496"/>
            <p:cNvSpPr/>
            <p:nvPr/>
          </p:nvSpPr>
          <p:spPr>
            <a:xfrm>
              <a:off x="7804779" y="3644304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24972" y="0"/>
                  </a:moveTo>
                  <a:cubicBezTo>
                    <a:pt x="40714" y="0"/>
                    <a:pt x="54176" y="20215"/>
                    <a:pt x="54176" y="44903"/>
                  </a:cubicBezTo>
                  <a:cubicBezTo>
                    <a:pt x="54176" y="69591"/>
                    <a:pt x="42951" y="89806"/>
                    <a:pt x="29489" y="89806"/>
                  </a:cubicBezTo>
                  <a:cubicBezTo>
                    <a:pt x="16026" y="89806"/>
                    <a:pt x="284" y="69591"/>
                    <a:pt x="284" y="44903"/>
                  </a:cubicBezTo>
                  <a:cubicBezTo>
                    <a:pt x="-1952" y="20215"/>
                    <a:pt x="9273" y="0"/>
                    <a:pt x="24972" y="0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2" name="Google Shape;502;gdd949ce96f_0_496"/>
            <p:cNvSpPr/>
            <p:nvPr/>
          </p:nvSpPr>
          <p:spPr>
            <a:xfrm>
              <a:off x="7546871" y="3496133"/>
              <a:ext cx="67354" cy="179612"/>
            </a:xfrm>
            <a:custGeom>
              <a:avLst/>
              <a:gdLst/>
              <a:ahLst/>
              <a:cxnLst/>
              <a:rect l="l" t="t" r="r" b="b"/>
              <a:pathLst>
                <a:path w="67354" h="179612" extrusionOk="0">
                  <a:moveTo>
                    <a:pt x="80817" y="33677"/>
                  </a:moveTo>
                  <a:cubicBezTo>
                    <a:pt x="80817" y="65096"/>
                    <a:pt x="26968" y="186343"/>
                    <a:pt x="17979" y="186343"/>
                  </a:cubicBezTo>
                  <a:cubicBezTo>
                    <a:pt x="8989" y="186343"/>
                    <a:pt x="0" y="89806"/>
                    <a:pt x="0" y="58365"/>
                  </a:cubicBezTo>
                  <a:cubicBezTo>
                    <a:pt x="0" y="26924"/>
                    <a:pt x="20215" y="0"/>
                    <a:pt x="42667" y="0"/>
                  </a:cubicBezTo>
                  <a:cubicBezTo>
                    <a:pt x="80817" y="0"/>
                    <a:pt x="80817" y="2236"/>
                    <a:pt x="80817" y="33677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3" name="Google Shape;503;gdd949ce96f_0_496"/>
            <p:cNvSpPr/>
            <p:nvPr/>
          </p:nvSpPr>
          <p:spPr>
            <a:xfrm>
              <a:off x="7611989" y="3462402"/>
              <a:ext cx="224515" cy="89806"/>
            </a:xfrm>
            <a:custGeom>
              <a:avLst/>
              <a:gdLst/>
              <a:ahLst/>
              <a:cxnLst/>
              <a:rect l="l" t="t" r="r" b="b"/>
              <a:pathLst>
                <a:path w="224515" h="89806" extrusionOk="0">
                  <a:moveTo>
                    <a:pt x="242494" y="78634"/>
                  </a:moveTo>
                  <a:cubicBezTo>
                    <a:pt x="242494" y="87601"/>
                    <a:pt x="157161" y="89860"/>
                    <a:pt x="101032" y="89860"/>
                  </a:cubicBezTo>
                  <a:cubicBezTo>
                    <a:pt x="44903" y="89860"/>
                    <a:pt x="0" y="85365"/>
                    <a:pt x="0" y="44957"/>
                  </a:cubicBezTo>
                  <a:cubicBezTo>
                    <a:pt x="0" y="4526"/>
                    <a:pt x="44903" y="54"/>
                    <a:pt x="101032" y="54"/>
                  </a:cubicBezTo>
                  <a:cubicBezTo>
                    <a:pt x="204300" y="-2205"/>
                    <a:pt x="242494" y="67408"/>
                    <a:pt x="242494" y="78634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gdd949ce96f_0_496"/>
            <p:cNvSpPr/>
            <p:nvPr/>
          </p:nvSpPr>
          <p:spPr>
            <a:xfrm>
              <a:off x="8224576" y="3859446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97607" y="98897"/>
                  </a:moveTo>
                  <a:cubicBezTo>
                    <a:pt x="63418" y="115884"/>
                    <a:pt x="39711" y="137582"/>
                    <a:pt x="20125" y="126380"/>
                  </a:cubicBezTo>
                  <a:cubicBezTo>
                    <a:pt x="2360" y="116476"/>
                    <a:pt x="56058" y="33441"/>
                    <a:pt x="67792" y="16980"/>
                  </a:cubicBezTo>
                  <a:cubicBezTo>
                    <a:pt x="79520" y="528"/>
                    <a:pt x="109781" y="8314"/>
                    <a:pt x="126545" y="50596"/>
                  </a:cubicBezTo>
                  <a:cubicBezTo>
                    <a:pt x="132812" y="68849"/>
                    <a:pt x="124210" y="84769"/>
                    <a:pt x="97607" y="98897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gdd949ce96f_0_496"/>
            <p:cNvSpPr/>
            <p:nvPr/>
          </p:nvSpPr>
          <p:spPr>
            <a:xfrm>
              <a:off x="8277244" y="3822879"/>
              <a:ext cx="67354" cy="89806"/>
            </a:xfrm>
            <a:custGeom>
              <a:avLst/>
              <a:gdLst/>
              <a:ahLst/>
              <a:cxnLst/>
              <a:rect l="l" t="t" r="r" b="b"/>
              <a:pathLst>
                <a:path w="67354" h="89806" extrusionOk="0">
                  <a:moveTo>
                    <a:pt x="15909" y="87198"/>
                  </a:moveTo>
                  <a:cubicBezTo>
                    <a:pt x="12783" y="87730"/>
                    <a:pt x="10962" y="86432"/>
                    <a:pt x="9141" y="85134"/>
                  </a:cubicBezTo>
                  <a:cubicBezTo>
                    <a:pt x="3642" y="81214"/>
                    <a:pt x="2609" y="74958"/>
                    <a:pt x="6516" y="69477"/>
                  </a:cubicBezTo>
                  <a:lnTo>
                    <a:pt x="49527" y="9141"/>
                  </a:lnTo>
                  <a:cubicBezTo>
                    <a:pt x="53434" y="3660"/>
                    <a:pt x="59685" y="2596"/>
                    <a:pt x="65184" y="6516"/>
                  </a:cubicBezTo>
                  <a:cubicBezTo>
                    <a:pt x="70647" y="10411"/>
                    <a:pt x="71716" y="16692"/>
                    <a:pt x="67808" y="22173"/>
                  </a:cubicBezTo>
                  <a:lnTo>
                    <a:pt x="24798" y="82509"/>
                  </a:lnTo>
                  <a:cubicBezTo>
                    <a:pt x="23494" y="84339"/>
                    <a:pt x="19070" y="86692"/>
                    <a:pt x="15909" y="87198"/>
                  </a:cubicBezTo>
                  <a:close/>
                </a:path>
              </a:pathLst>
            </a:custGeom>
            <a:solidFill>
              <a:srgbClr val="FFD3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gdd949ce96f_0_496"/>
            <p:cNvSpPr/>
            <p:nvPr/>
          </p:nvSpPr>
          <p:spPr>
            <a:xfrm>
              <a:off x="7699595" y="3885801"/>
              <a:ext cx="426578" cy="359224"/>
            </a:xfrm>
            <a:custGeom>
              <a:avLst/>
              <a:gdLst/>
              <a:ahLst/>
              <a:cxnLst/>
              <a:rect l="l" t="t" r="r" b="b"/>
              <a:pathLst>
                <a:path w="426578" h="359224" extrusionOk="0">
                  <a:moveTo>
                    <a:pt x="169760" y="69582"/>
                  </a:moveTo>
                  <a:lnTo>
                    <a:pt x="378720" y="240591"/>
                  </a:lnTo>
                  <a:cubicBezTo>
                    <a:pt x="406660" y="263268"/>
                    <a:pt x="409823" y="301361"/>
                    <a:pt x="387931" y="324367"/>
                  </a:cubicBezTo>
                  <a:cubicBezTo>
                    <a:pt x="366045" y="347363"/>
                    <a:pt x="331841" y="345033"/>
                    <a:pt x="303901" y="322357"/>
                  </a:cubicBezTo>
                  <a:lnTo>
                    <a:pt x="49252" y="138084"/>
                  </a:lnTo>
                  <a:cubicBezTo>
                    <a:pt x="1174" y="101051"/>
                    <a:pt x="24901" y="60061"/>
                    <a:pt x="53590" y="39154"/>
                  </a:cubicBezTo>
                  <a:cubicBezTo>
                    <a:pt x="97650" y="4392"/>
                    <a:pt x="141821" y="46905"/>
                    <a:pt x="169760" y="69582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gdd949ce96f_0_496"/>
            <p:cNvSpPr/>
            <p:nvPr/>
          </p:nvSpPr>
          <p:spPr>
            <a:xfrm>
              <a:off x="7989909" y="3885852"/>
              <a:ext cx="314321" cy="359224"/>
            </a:xfrm>
            <a:custGeom>
              <a:avLst/>
              <a:gdLst/>
              <a:ahLst/>
              <a:cxnLst/>
              <a:rect l="l" t="t" r="r" b="b"/>
              <a:pathLst>
                <a:path w="314321" h="359224" extrusionOk="0">
                  <a:moveTo>
                    <a:pt x="42544" y="331921"/>
                  </a:moveTo>
                  <a:cubicBezTo>
                    <a:pt x="66842" y="352001"/>
                    <a:pt x="103138" y="347543"/>
                    <a:pt x="125812" y="319589"/>
                  </a:cubicBezTo>
                  <a:lnTo>
                    <a:pt x="317650" y="81372"/>
                  </a:lnTo>
                  <a:lnTo>
                    <a:pt x="266718" y="36785"/>
                  </a:lnTo>
                  <a:lnTo>
                    <a:pt x="39614" y="247116"/>
                  </a:lnTo>
                  <a:cubicBezTo>
                    <a:pt x="16388" y="271917"/>
                    <a:pt x="19581" y="310045"/>
                    <a:pt x="42544" y="331921"/>
                  </a:cubicBezTo>
                  <a:lnTo>
                    <a:pt x="42544" y="331921"/>
                  </a:ln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gdd949ce96f_0_496"/>
            <p:cNvSpPr/>
            <p:nvPr/>
          </p:nvSpPr>
          <p:spPr>
            <a:xfrm>
              <a:off x="7531172" y="3844131"/>
              <a:ext cx="404127" cy="561287"/>
            </a:xfrm>
            <a:custGeom>
              <a:avLst/>
              <a:gdLst/>
              <a:ahLst/>
              <a:cxnLst/>
              <a:rect l="l" t="t" r="r" b="b"/>
              <a:pathLst>
                <a:path w="404127" h="561287" extrusionOk="0">
                  <a:moveTo>
                    <a:pt x="199827" y="0"/>
                  </a:moveTo>
                  <a:cubicBezTo>
                    <a:pt x="65118" y="0"/>
                    <a:pt x="17935" y="96537"/>
                    <a:pt x="17935" y="276149"/>
                  </a:cubicBezTo>
                  <a:lnTo>
                    <a:pt x="0" y="552298"/>
                  </a:lnTo>
                  <a:cubicBezTo>
                    <a:pt x="0" y="552298"/>
                    <a:pt x="49376" y="570255"/>
                    <a:pt x="193074" y="570255"/>
                  </a:cubicBezTo>
                  <a:cubicBezTo>
                    <a:pt x="336773" y="570255"/>
                    <a:pt x="422062" y="529847"/>
                    <a:pt x="422062" y="529847"/>
                  </a:cubicBezTo>
                  <a:cubicBezTo>
                    <a:pt x="422062" y="529847"/>
                    <a:pt x="417589" y="455761"/>
                    <a:pt x="379439" y="276149"/>
                  </a:cubicBezTo>
                  <a:cubicBezTo>
                    <a:pt x="341245" y="96537"/>
                    <a:pt x="334536" y="0"/>
                    <a:pt x="199827" y="0"/>
                  </a:cubicBezTo>
                  <a:close/>
                </a:path>
              </a:pathLst>
            </a:custGeom>
            <a:solidFill>
              <a:srgbClr val="FF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9" name="Google Shape;509;gdd949ce96f_0_496"/>
            <p:cNvSpPr/>
            <p:nvPr/>
          </p:nvSpPr>
          <p:spPr>
            <a:xfrm>
              <a:off x="7771395" y="3464692"/>
              <a:ext cx="89806" cy="44903"/>
            </a:xfrm>
            <a:custGeom>
              <a:avLst/>
              <a:gdLst/>
              <a:ahLst/>
              <a:cxnLst/>
              <a:rect l="l" t="t" r="r" b="b"/>
              <a:pathLst>
                <a:path w="89806" h="44903" extrusionOk="0">
                  <a:moveTo>
                    <a:pt x="0" y="0"/>
                  </a:moveTo>
                  <a:cubicBezTo>
                    <a:pt x="0" y="0"/>
                    <a:pt x="71845" y="2245"/>
                    <a:pt x="89806" y="4491"/>
                  </a:cubicBezTo>
                  <a:cubicBezTo>
                    <a:pt x="107767" y="6736"/>
                    <a:pt x="87561" y="65110"/>
                    <a:pt x="87561" y="65110"/>
                  </a:cubicBezTo>
                  <a:cubicBezTo>
                    <a:pt x="85316" y="67355"/>
                    <a:pt x="24697" y="24697"/>
                    <a:pt x="0" y="0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0" name="Google Shape;510;gdd949ce96f_0_496"/>
            <p:cNvSpPr/>
            <p:nvPr/>
          </p:nvSpPr>
          <p:spPr>
            <a:xfrm>
              <a:off x="9892220" y="1571669"/>
              <a:ext cx="67354" cy="112257"/>
            </a:xfrm>
            <a:custGeom>
              <a:avLst/>
              <a:gdLst/>
              <a:ahLst/>
              <a:cxnLst/>
              <a:rect l="l" t="t" r="r" b="b"/>
              <a:pathLst>
                <a:path w="67354" h="112257" extrusionOk="0">
                  <a:moveTo>
                    <a:pt x="74931" y="114863"/>
                  </a:moveTo>
                  <a:cubicBezTo>
                    <a:pt x="74931" y="114863"/>
                    <a:pt x="5331" y="121599"/>
                    <a:pt x="3086" y="112618"/>
                  </a:cubicBezTo>
                  <a:cubicBezTo>
                    <a:pt x="-1404" y="103638"/>
                    <a:pt x="30028" y="96902"/>
                    <a:pt x="30028" y="96902"/>
                  </a:cubicBezTo>
                  <a:cubicBezTo>
                    <a:pt x="30028" y="96902"/>
                    <a:pt x="-5894" y="7096"/>
                    <a:pt x="841" y="361"/>
                  </a:cubicBezTo>
                  <a:cubicBezTo>
                    <a:pt x="7577" y="-6375"/>
                    <a:pt x="88402" y="83431"/>
                    <a:pt x="88402" y="83431"/>
                  </a:cubicBezTo>
                  <a:lnTo>
                    <a:pt x="74931" y="11486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1" name="Google Shape;511;gdd949ce96f_0_496"/>
            <p:cNvSpPr/>
            <p:nvPr/>
          </p:nvSpPr>
          <p:spPr>
            <a:xfrm>
              <a:off x="9955336" y="1646120"/>
              <a:ext cx="538836" cy="246966"/>
            </a:xfrm>
            <a:custGeom>
              <a:avLst/>
              <a:gdLst/>
              <a:ahLst/>
              <a:cxnLst/>
              <a:rect l="l" t="t" r="r" b="b"/>
              <a:pathLst>
                <a:path w="538836" h="246966" extrusionOk="0">
                  <a:moveTo>
                    <a:pt x="418188" y="121238"/>
                  </a:moveTo>
                  <a:cubicBezTo>
                    <a:pt x="510239" y="83070"/>
                    <a:pt x="543916" y="136954"/>
                    <a:pt x="541671" y="168386"/>
                  </a:cubicBezTo>
                  <a:cubicBezTo>
                    <a:pt x="539426" y="202064"/>
                    <a:pt x="494523" y="242476"/>
                    <a:pt x="427169" y="246967"/>
                  </a:cubicBezTo>
                  <a:cubicBezTo>
                    <a:pt x="175712" y="262683"/>
                    <a:pt x="2835" y="53884"/>
                    <a:pt x="2835" y="49393"/>
                  </a:cubicBezTo>
                  <a:cubicBezTo>
                    <a:pt x="-6145" y="20206"/>
                    <a:pt x="7326" y="11226"/>
                    <a:pt x="27532" y="0"/>
                  </a:cubicBezTo>
                  <a:cubicBezTo>
                    <a:pt x="159996" y="125728"/>
                    <a:pt x="283479" y="175122"/>
                    <a:pt x="418188" y="121238"/>
                  </a:cubicBezTo>
                  <a:close/>
                </a:path>
              </a:pathLst>
            </a:custGeom>
            <a:solidFill>
              <a:srgbClr val="FF8B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2" name="Google Shape;512;gdd949ce96f_0_496"/>
            <p:cNvSpPr/>
            <p:nvPr/>
          </p:nvSpPr>
          <p:spPr>
            <a:xfrm>
              <a:off x="10245009" y="2728283"/>
              <a:ext cx="112257" cy="89806"/>
            </a:xfrm>
            <a:custGeom>
              <a:avLst/>
              <a:gdLst/>
              <a:ahLst/>
              <a:cxnLst/>
              <a:rect l="l" t="t" r="r" b="b"/>
              <a:pathLst>
                <a:path w="112257" h="89806" extrusionOk="0">
                  <a:moveTo>
                    <a:pt x="40954" y="22452"/>
                  </a:moveTo>
                  <a:cubicBezTo>
                    <a:pt x="40954" y="22452"/>
                    <a:pt x="29728" y="80825"/>
                    <a:pt x="541" y="103277"/>
                  </a:cubicBezTo>
                  <a:cubicBezTo>
                    <a:pt x="-8440" y="125728"/>
                    <a:pt x="97082" y="69600"/>
                    <a:pt x="115044" y="40413"/>
                  </a:cubicBezTo>
                  <a:cubicBezTo>
                    <a:pt x="124024" y="22452"/>
                    <a:pt x="92592" y="0"/>
                    <a:pt x="92592" y="0"/>
                  </a:cubicBezTo>
                  <a:lnTo>
                    <a:pt x="40954" y="22452"/>
                  </a:ln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3" name="Google Shape;513;gdd949ce96f_0_496"/>
            <p:cNvSpPr/>
            <p:nvPr/>
          </p:nvSpPr>
          <p:spPr>
            <a:xfrm>
              <a:off x="10256776" y="2169240"/>
              <a:ext cx="112257" cy="44903"/>
            </a:xfrm>
            <a:custGeom>
              <a:avLst/>
              <a:gdLst/>
              <a:ahLst/>
              <a:cxnLst/>
              <a:rect l="l" t="t" r="r" b="b"/>
              <a:pathLst>
                <a:path w="112257" h="44903" extrusionOk="0">
                  <a:moveTo>
                    <a:pt x="0" y="53884"/>
                  </a:moveTo>
                  <a:cubicBezTo>
                    <a:pt x="0" y="53884"/>
                    <a:pt x="0" y="53884"/>
                    <a:pt x="0" y="53884"/>
                  </a:cubicBezTo>
                  <a:cubicBezTo>
                    <a:pt x="8980" y="35923"/>
                    <a:pt x="13471" y="17961"/>
                    <a:pt x="17961" y="0"/>
                  </a:cubicBezTo>
                  <a:lnTo>
                    <a:pt x="49393" y="4490"/>
                  </a:lnTo>
                  <a:cubicBezTo>
                    <a:pt x="71845" y="11226"/>
                    <a:pt x="96541" y="15716"/>
                    <a:pt x="121238" y="20206"/>
                  </a:cubicBezTo>
                  <a:cubicBezTo>
                    <a:pt x="123483" y="31432"/>
                    <a:pt x="121238" y="44903"/>
                    <a:pt x="116748" y="56129"/>
                  </a:cubicBezTo>
                  <a:lnTo>
                    <a:pt x="0" y="56129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4" name="Google Shape;514;gdd949ce96f_0_496"/>
            <p:cNvSpPr/>
            <p:nvPr/>
          </p:nvSpPr>
          <p:spPr>
            <a:xfrm>
              <a:off x="10181828" y="2131073"/>
              <a:ext cx="426578" cy="606190"/>
            </a:xfrm>
            <a:custGeom>
              <a:avLst/>
              <a:gdLst/>
              <a:ahLst/>
              <a:cxnLst/>
              <a:rect l="l" t="t" r="r" b="b"/>
              <a:pathLst>
                <a:path w="426578" h="606190" extrusionOk="0">
                  <a:moveTo>
                    <a:pt x="14329" y="249212"/>
                  </a:moveTo>
                  <a:cubicBezTo>
                    <a:pt x="36780" y="222270"/>
                    <a:pt x="187206" y="76335"/>
                    <a:pt x="175980" y="58374"/>
                  </a:cubicBezTo>
                  <a:cubicBezTo>
                    <a:pt x="243334" y="60619"/>
                    <a:pt x="431927" y="0"/>
                    <a:pt x="431927" y="0"/>
                  </a:cubicBezTo>
                  <a:cubicBezTo>
                    <a:pt x="447643" y="49393"/>
                    <a:pt x="431927" y="89806"/>
                    <a:pt x="416211" y="103277"/>
                  </a:cubicBezTo>
                  <a:cubicBezTo>
                    <a:pt x="360082" y="150425"/>
                    <a:pt x="200676" y="269418"/>
                    <a:pt x="146793" y="300850"/>
                  </a:cubicBezTo>
                  <a:cubicBezTo>
                    <a:pt x="164754" y="455766"/>
                    <a:pt x="173735" y="496178"/>
                    <a:pt x="169244" y="599455"/>
                  </a:cubicBezTo>
                  <a:cubicBezTo>
                    <a:pt x="144547" y="615171"/>
                    <a:pt x="117606" y="621907"/>
                    <a:pt x="101890" y="624152"/>
                  </a:cubicBezTo>
                  <a:cubicBezTo>
                    <a:pt x="83928" y="523120"/>
                    <a:pt x="39025" y="428824"/>
                    <a:pt x="7594" y="330037"/>
                  </a:cubicBezTo>
                  <a:cubicBezTo>
                    <a:pt x="858" y="305340"/>
                    <a:pt x="-8123" y="276154"/>
                    <a:pt x="14329" y="249212"/>
                  </a:cubicBezTo>
                  <a:close/>
                </a:path>
              </a:pathLst>
            </a:custGeom>
            <a:solidFill>
              <a:srgbClr val="FF77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5" name="Google Shape;515;gdd949ce96f_0_496"/>
            <p:cNvSpPr/>
            <p:nvPr/>
          </p:nvSpPr>
          <p:spPr>
            <a:xfrm>
              <a:off x="10344337" y="1614688"/>
              <a:ext cx="89806" cy="89806"/>
            </a:xfrm>
            <a:custGeom>
              <a:avLst/>
              <a:gdLst/>
              <a:ahLst/>
              <a:cxnLst/>
              <a:rect l="l" t="t" r="r" b="b"/>
              <a:pathLst>
                <a:path w="89806" h="89806" extrusionOk="0">
                  <a:moveTo>
                    <a:pt x="4490" y="40413"/>
                  </a:moveTo>
                  <a:lnTo>
                    <a:pt x="0" y="103277"/>
                  </a:lnTo>
                  <a:cubicBezTo>
                    <a:pt x="0" y="103277"/>
                    <a:pt x="74090" y="89806"/>
                    <a:pt x="96542" y="60619"/>
                  </a:cubicBezTo>
                  <a:lnTo>
                    <a:pt x="94296" y="0"/>
                  </a:lnTo>
                  <a:lnTo>
                    <a:pt x="4490" y="40413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6" name="Google Shape;516;gdd949ce96f_0_496"/>
            <p:cNvSpPr/>
            <p:nvPr/>
          </p:nvSpPr>
          <p:spPr>
            <a:xfrm>
              <a:off x="10346582" y="1616933"/>
              <a:ext cx="89806" cy="67354"/>
            </a:xfrm>
            <a:custGeom>
              <a:avLst/>
              <a:gdLst/>
              <a:ahLst/>
              <a:cxnLst/>
              <a:rect l="l" t="t" r="r" b="b"/>
              <a:pathLst>
                <a:path w="89806" h="67354" extrusionOk="0">
                  <a:moveTo>
                    <a:pt x="92051" y="0"/>
                  </a:moveTo>
                  <a:lnTo>
                    <a:pt x="2245" y="33677"/>
                  </a:lnTo>
                  <a:lnTo>
                    <a:pt x="0" y="80825"/>
                  </a:lnTo>
                  <a:cubicBezTo>
                    <a:pt x="33677" y="69600"/>
                    <a:pt x="67355" y="35922"/>
                    <a:pt x="92051" y="20206"/>
                  </a:cubicBezTo>
                  <a:lnTo>
                    <a:pt x="92051" y="0"/>
                  </a:lnTo>
                  <a:close/>
                </a:path>
              </a:pathLst>
            </a:custGeom>
            <a:solidFill>
              <a:srgbClr val="FFBF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7" name="Google Shape;517;gdd949ce96f_0_496"/>
            <p:cNvSpPr/>
            <p:nvPr/>
          </p:nvSpPr>
          <p:spPr>
            <a:xfrm>
              <a:off x="10265757" y="1655101"/>
              <a:ext cx="336772" cy="538836"/>
            </a:xfrm>
            <a:custGeom>
              <a:avLst/>
              <a:gdLst/>
              <a:ahLst/>
              <a:cxnLst/>
              <a:rect l="l" t="t" r="r" b="b"/>
              <a:pathLst>
                <a:path w="336772" h="538836" extrusionOk="0">
                  <a:moveTo>
                    <a:pt x="74090" y="53883"/>
                  </a:moveTo>
                  <a:cubicBezTo>
                    <a:pt x="74090" y="53883"/>
                    <a:pt x="74090" y="141444"/>
                    <a:pt x="0" y="509649"/>
                  </a:cubicBezTo>
                  <a:cubicBezTo>
                    <a:pt x="0" y="509649"/>
                    <a:pt x="226760" y="612926"/>
                    <a:pt x="356979" y="471482"/>
                  </a:cubicBezTo>
                  <a:cubicBezTo>
                    <a:pt x="356979" y="471482"/>
                    <a:pt x="323302" y="110012"/>
                    <a:pt x="179612" y="0"/>
                  </a:cubicBezTo>
                  <a:cubicBezTo>
                    <a:pt x="177367" y="2245"/>
                    <a:pt x="107767" y="26942"/>
                    <a:pt x="74090" y="53883"/>
                  </a:cubicBezTo>
                  <a:close/>
                </a:path>
              </a:pathLst>
            </a:custGeom>
            <a:solidFill>
              <a:srgbClr val="FF9F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8" name="Google Shape;518;gdd949ce96f_0_496"/>
            <p:cNvSpPr/>
            <p:nvPr/>
          </p:nvSpPr>
          <p:spPr>
            <a:xfrm>
              <a:off x="10200492" y="1318033"/>
              <a:ext cx="269418" cy="381675"/>
            </a:xfrm>
            <a:custGeom>
              <a:avLst/>
              <a:gdLst/>
              <a:ahLst/>
              <a:cxnLst/>
              <a:rect l="l" t="t" r="r" b="b"/>
              <a:pathLst>
                <a:path w="269418" h="381675" extrusionOk="0">
                  <a:moveTo>
                    <a:pt x="244877" y="294410"/>
                  </a:moveTo>
                  <a:cubicBezTo>
                    <a:pt x="244877" y="294410"/>
                    <a:pt x="132619" y="408913"/>
                    <a:pt x="87716" y="386461"/>
                  </a:cubicBezTo>
                  <a:cubicBezTo>
                    <a:pt x="80981" y="381971"/>
                    <a:pt x="58529" y="343803"/>
                    <a:pt x="42813" y="314616"/>
                  </a:cubicBezTo>
                  <a:cubicBezTo>
                    <a:pt x="20362" y="271959"/>
                    <a:pt x="-2090" y="215830"/>
                    <a:pt x="155" y="173172"/>
                  </a:cubicBezTo>
                  <a:cubicBezTo>
                    <a:pt x="2400" y="103572"/>
                    <a:pt x="54039" y="-6440"/>
                    <a:pt x="121393" y="295"/>
                  </a:cubicBezTo>
                  <a:cubicBezTo>
                    <a:pt x="188748" y="7031"/>
                    <a:pt x="352644" y="56424"/>
                    <a:pt x="244877" y="29441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9" name="Google Shape;519;gdd949ce96f_0_496"/>
            <p:cNvSpPr/>
            <p:nvPr/>
          </p:nvSpPr>
          <p:spPr>
            <a:xfrm>
              <a:off x="10191667" y="1531618"/>
              <a:ext cx="44903" cy="67354"/>
            </a:xfrm>
            <a:custGeom>
              <a:avLst/>
              <a:gdLst/>
              <a:ahLst/>
              <a:cxnLst/>
              <a:rect l="l" t="t" r="r" b="b"/>
              <a:pathLst>
                <a:path w="44903" h="67354" extrusionOk="0">
                  <a:moveTo>
                    <a:pt x="47148" y="6735"/>
                  </a:moveTo>
                  <a:cubicBezTo>
                    <a:pt x="47148" y="6735"/>
                    <a:pt x="47148" y="6735"/>
                    <a:pt x="47148" y="6735"/>
                  </a:cubicBezTo>
                  <a:lnTo>
                    <a:pt x="42658" y="0"/>
                  </a:lnTo>
                  <a:cubicBezTo>
                    <a:pt x="31432" y="22452"/>
                    <a:pt x="13471" y="42658"/>
                    <a:pt x="0" y="60619"/>
                  </a:cubicBezTo>
                  <a:cubicBezTo>
                    <a:pt x="47148" y="87561"/>
                    <a:pt x="78580" y="44903"/>
                    <a:pt x="58374" y="2245"/>
                  </a:cubicBezTo>
                  <a:cubicBezTo>
                    <a:pt x="53884" y="4490"/>
                    <a:pt x="49393" y="6735"/>
                    <a:pt x="47148" y="6735"/>
                  </a:cubicBezTo>
                  <a:cubicBezTo>
                    <a:pt x="47148" y="8980"/>
                    <a:pt x="47148" y="8980"/>
                    <a:pt x="47148" y="6735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gdd949ce96f_0_496"/>
            <p:cNvSpPr/>
            <p:nvPr/>
          </p:nvSpPr>
          <p:spPr>
            <a:xfrm>
              <a:off x="10202770" y="1305452"/>
              <a:ext cx="314321" cy="314321"/>
            </a:xfrm>
            <a:custGeom>
              <a:avLst/>
              <a:gdLst/>
              <a:ahLst/>
              <a:cxnLst/>
              <a:rect l="l" t="t" r="r" b="b"/>
              <a:pathLst>
                <a:path w="314321" h="314321" extrusionOk="0">
                  <a:moveTo>
                    <a:pt x="190961" y="221676"/>
                  </a:moveTo>
                  <a:cubicBezTo>
                    <a:pt x="204432" y="250863"/>
                    <a:pt x="229128" y="313727"/>
                    <a:pt x="253825" y="318217"/>
                  </a:cubicBezTo>
                  <a:cubicBezTo>
                    <a:pt x="276276" y="284540"/>
                    <a:pt x="303218" y="232901"/>
                    <a:pt x="312199" y="192489"/>
                  </a:cubicBezTo>
                  <a:cubicBezTo>
                    <a:pt x="321179" y="152076"/>
                    <a:pt x="321179" y="73496"/>
                    <a:pt x="258315" y="39818"/>
                  </a:cubicBezTo>
                  <a:cubicBezTo>
                    <a:pt x="197696" y="-594"/>
                    <a:pt x="161774" y="-2839"/>
                    <a:pt x="134832" y="1651"/>
                  </a:cubicBezTo>
                  <a:cubicBezTo>
                    <a:pt x="112380" y="6141"/>
                    <a:pt x="80948" y="17367"/>
                    <a:pt x="54007" y="30838"/>
                  </a:cubicBezTo>
                  <a:cubicBezTo>
                    <a:pt x="-22329" y="69005"/>
                    <a:pt x="4613" y="145341"/>
                    <a:pt x="4613" y="145341"/>
                  </a:cubicBezTo>
                  <a:cubicBezTo>
                    <a:pt x="27065" y="154321"/>
                    <a:pt x="74213" y="107173"/>
                    <a:pt x="92174" y="127379"/>
                  </a:cubicBezTo>
                  <a:cubicBezTo>
                    <a:pt x="112380" y="147586"/>
                    <a:pt x="116871" y="176773"/>
                    <a:pt x="132587" y="199224"/>
                  </a:cubicBezTo>
                  <a:cubicBezTo>
                    <a:pt x="146058" y="217185"/>
                    <a:pt x="170754" y="196979"/>
                    <a:pt x="190961" y="221676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1" name="Google Shape;521;gdd949ce96f_0_496"/>
            <p:cNvSpPr/>
            <p:nvPr/>
          </p:nvSpPr>
          <p:spPr>
            <a:xfrm>
              <a:off x="10339847" y="1466386"/>
              <a:ext cx="44903" cy="89806"/>
            </a:xfrm>
            <a:custGeom>
              <a:avLst/>
              <a:gdLst/>
              <a:ahLst/>
              <a:cxnLst/>
              <a:rect l="l" t="t" r="r" b="b"/>
              <a:pathLst>
                <a:path w="44903" h="89806" extrusionOk="0">
                  <a:moveTo>
                    <a:pt x="58374" y="42780"/>
                  </a:moveTo>
                  <a:cubicBezTo>
                    <a:pt x="56129" y="65231"/>
                    <a:pt x="40413" y="92173"/>
                    <a:pt x="24696" y="92173"/>
                  </a:cubicBezTo>
                  <a:cubicBezTo>
                    <a:pt x="8980" y="92173"/>
                    <a:pt x="0" y="71967"/>
                    <a:pt x="0" y="49515"/>
                  </a:cubicBezTo>
                  <a:cubicBezTo>
                    <a:pt x="2245" y="27064"/>
                    <a:pt x="11226" y="-2123"/>
                    <a:pt x="29187" y="122"/>
                  </a:cubicBezTo>
                  <a:cubicBezTo>
                    <a:pt x="47148" y="2367"/>
                    <a:pt x="60619" y="20328"/>
                    <a:pt x="58374" y="4278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2" name="Google Shape;522;gdd949ce96f_0_496"/>
            <p:cNvSpPr/>
            <p:nvPr/>
          </p:nvSpPr>
          <p:spPr>
            <a:xfrm>
              <a:off x="10216363" y="1497940"/>
              <a:ext cx="44903" cy="22451"/>
            </a:xfrm>
            <a:custGeom>
              <a:avLst/>
              <a:gdLst/>
              <a:ahLst/>
              <a:cxnLst/>
              <a:rect l="l" t="t" r="r" b="b"/>
              <a:pathLst>
                <a:path w="44903" h="22451" extrusionOk="0">
                  <a:moveTo>
                    <a:pt x="0" y="2245"/>
                  </a:moveTo>
                  <a:cubicBezTo>
                    <a:pt x="0" y="11226"/>
                    <a:pt x="4490" y="47148"/>
                    <a:pt x="31432" y="42658"/>
                  </a:cubicBezTo>
                  <a:cubicBezTo>
                    <a:pt x="58374" y="38167"/>
                    <a:pt x="42658" y="0"/>
                    <a:pt x="42658" y="0"/>
                  </a:cubicBezTo>
                  <a:cubicBezTo>
                    <a:pt x="42658" y="0"/>
                    <a:pt x="13471" y="0"/>
                    <a:pt x="0" y="2245"/>
                  </a:cubicBezTo>
                  <a:close/>
                </a:path>
              </a:pathLst>
            </a:custGeom>
            <a:solidFill>
              <a:srgbClr val="FFBA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3" name="Google Shape;523;gdd949ce96f_0_496"/>
            <p:cNvSpPr/>
            <p:nvPr/>
          </p:nvSpPr>
          <p:spPr>
            <a:xfrm>
              <a:off x="10216461" y="1493273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6638" y="12945"/>
                  </a:moveTo>
                  <a:cubicBezTo>
                    <a:pt x="35825" y="-23052"/>
                    <a:pt x="58276" y="24944"/>
                    <a:pt x="33580" y="48942"/>
                  </a:cubicBezTo>
                  <a:cubicBezTo>
                    <a:pt x="4393" y="72945"/>
                    <a:pt x="-9078" y="36943"/>
                    <a:pt x="6638" y="12945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gdd949ce96f_0_496"/>
            <p:cNvSpPr/>
            <p:nvPr/>
          </p:nvSpPr>
          <p:spPr>
            <a:xfrm>
              <a:off x="10233538" y="1529444"/>
              <a:ext cx="22451" cy="22500"/>
            </a:xfrm>
            <a:custGeom>
              <a:avLst/>
              <a:gdLst/>
              <a:ahLst/>
              <a:cxnLst/>
              <a:rect l="l" t="t" r="r" b="b"/>
              <a:pathLst>
                <a:path w="22451" h="120000" extrusionOk="0">
                  <a:moveTo>
                    <a:pt x="23238" y="35617"/>
                  </a:moveTo>
                  <a:cubicBezTo>
                    <a:pt x="12012" y="-36382"/>
                    <a:pt x="-3704" y="11614"/>
                    <a:pt x="786" y="83613"/>
                  </a:cubicBezTo>
                </a:path>
              </a:pathLst>
            </a:custGeom>
            <a:noFill/>
            <a:ln w="9525" cap="flat" cmpd="sng">
              <a:solidFill>
                <a:srgbClr val="FF6F4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5" name="Google Shape;525;gdd949ce96f_0_496"/>
            <p:cNvSpPr/>
            <p:nvPr/>
          </p:nvSpPr>
          <p:spPr>
            <a:xfrm>
              <a:off x="10285963" y="1596727"/>
              <a:ext cx="22451" cy="44903"/>
            </a:xfrm>
            <a:custGeom>
              <a:avLst/>
              <a:gdLst/>
              <a:ahLst/>
              <a:cxnLst/>
              <a:rect l="l" t="t" r="r" b="b"/>
              <a:pathLst>
                <a:path w="22451" h="44903" extrusionOk="0">
                  <a:moveTo>
                    <a:pt x="29187" y="0"/>
                  </a:moveTo>
                  <a:cubicBezTo>
                    <a:pt x="33677" y="2245"/>
                    <a:pt x="35923" y="8981"/>
                    <a:pt x="35923" y="15716"/>
                  </a:cubicBezTo>
                  <a:cubicBezTo>
                    <a:pt x="35923" y="22452"/>
                    <a:pt x="33677" y="26942"/>
                    <a:pt x="29187" y="31432"/>
                  </a:cubicBezTo>
                  <a:cubicBezTo>
                    <a:pt x="24697" y="35923"/>
                    <a:pt x="20207" y="40413"/>
                    <a:pt x="15716" y="42658"/>
                  </a:cubicBezTo>
                  <a:cubicBezTo>
                    <a:pt x="11226" y="44903"/>
                    <a:pt x="4491" y="47148"/>
                    <a:pt x="0" y="49393"/>
                  </a:cubicBezTo>
                  <a:cubicBezTo>
                    <a:pt x="11226" y="44903"/>
                    <a:pt x="20207" y="40413"/>
                    <a:pt x="26942" y="31432"/>
                  </a:cubicBezTo>
                  <a:cubicBezTo>
                    <a:pt x="31432" y="26942"/>
                    <a:pt x="33677" y="22452"/>
                    <a:pt x="33677" y="15716"/>
                  </a:cubicBezTo>
                  <a:cubicBezTo>
                    <a:pt x="35923" y="11226"/>
                    <a:pt x="33677" y="4490"/>
                    <a:pt x="29187" y="0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gdd949ce96f_0_496"/>
            <p:cNvSpPr/>
            <p:nvPr/>
          </p:nvSpPr>
          <p:spPr>
            <a:xfrm>
              <a:off x="10137783" y="1281085"/>
              <a:ext cx="314321" cy="202063"/>
            </a:xfrm>
            <a:custGeom>
              <a:avLst/>
              <a:gdLst/>
              <a:ahLst/>
              <a:cxnLst/>
              <a:rect l="l" t="t" r="r" b="b"/>
              <a:pathLst>
                <a:path w="314321" h="202063" extrusionOk="0">
                  <a:moveTo>
                    <a:pt x="316566" y="64185"/>
                  </a:moveTo>
                  <a:cubicBezTo>
                    <a:pt x="309831" y="41734"/>
                    <a:pt x="262683" y="-18885"/>
                    <a:pt x="143689" y="5812"/>
                  </a:cubicBezTo>
                  <a:cubicBezTo>
                    <a:pt x="24696" y="30508"/>
                    <a:pt x="69599" y="165217"/>
                    <a:pt x="0" y="205630"/>
                  </a:cubicBezTo>
                  <a:cubicBezTo>
                    <a:pt x="94296" y="205630"/>
                    <a:pt x="92051" y="187669"/>
                    <a:pt x="121238" y="160727"/>
                  </a:cubicBezTo>
                  <a:cubicBezTo>
                    <a:pt x="110012" y="198894"/>
                    <a:pt x="125728" y="189914"/>
                    <a:pt x="136954" y="151746"/>
                  </a:cubicBezTo>
                  <a:cubicBezTo>
                    <a:pt x="134709" y="180933"/>
                    <a:pt x="168386" y="210120"/>
                    <a:pt x="195328" y="221346"/>
                  </a:cubicBezTo>
                  <a:cubicBezTo>
                    <a:pt x="199818" y="185424"/>
                    <a:pt x="264928" y="102353"/>
                    <a:pt x="264928" y="102353"/>
                  </a:cubicBezTo>
                  <a:cubicBezTo>
                    <a:pt x="264928" y="102353"/>
                    <a:pt x="312076" y="88882"/>
                    <a:pt x="316566" y="64185"/>
                  </a:cubicBezTo>
                  <a:close/>
                </a:path>
              </a:pathLst>
            </a:custGeom>
            <a:solidFill>
              <a:srgbClr val="FF89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gdd949ce96f_0_496"/>
            <p:cNvSpPr/>
            <p:nvPr/>
          </p:nvSpPr>
          <p:spPr>
            <a:xfrm>
              <a:off x="9940210" y="2166211"/>
              <a:ext cx="157160" cy="44903"/>
            </a:xfrm>
            <a:custGeom>
              <a:avLst/>
              <a:gdLst/>
              <a:ahLst/>
              <a:cxnLst/>
              <a:rect l="l" t="t" r="r" b="b"/>
              <a:pathLst>
                <a:path w="157160" h="44903" extrusionOk="0">
                  <a:moveTo>
                    <a:pt x="157161" y="20990"/>
                  </a:moveTo>
                  <a:cubicBezTo>
                    <a:pt x="157161" y="20990"/>
                    <a:pt x="163896" y="54667"/>
                    <a:pt x="152670" y="56912"/>
                  </a:cubicBezTo>
                  <a:cubicBezTo>
                    <a:pt x="130219" y="63648"/>
                    <a:pt x="0" y="59157"/>
                    <a:pt x="0" y="47932"/>
                  </a:cubicBezTo>
                  <a:cubicBezTo>
                    <a:pt x="0" y="38951"/>
                    <a:pt x="89806" y="41196"/>
                    <a:pt x="121238" y="5274"/>
                  </a:cubicBezTo>
                  <a:cubicBezTo>
                    <a:pt x="134709" y="-12687"/>
                    <a:pt x="157161" y="20990"/>
                    <a:pt x="157161" y="20990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8" name="Google Shape;528;gdd949ce96f_0_496"/>
            <p:cNvSpPr/>
            <p:nvPr/>
          </p:nvSpPr>
          <p:spPr>
            <a:xfrm>
              <a:off x="10047977" y="1716868"/>
              <a:ext cx="426578" cy="471481"/>
            </a:xfrm>
            <a:custGeom>
              <a:avLst/>
              <a:gdLst/>
              <a:ahLst/>
              <a:cxnLst/>
              <a:rect l="l" t="t" r="r" b="b"/>
              <a:pathLst>
                <a:path w="426578" h="471481" extrusionOk="0">
                  <a:moveTo>
                    <a:pt x="298605" y="97639"/>
                  </a:moveTo>
                  <a:cubicBezTo>
                    <a:pt x="332282" y="3342"/>
                    <a:pt x="386166" y="-10129"/>
                    <a:pt x="413108" y="5587"/>
                  </a:cubicBezTo>
                  <a:cubicBezTo>
                    <a:pt x="442295" y="21303"/>
                    <a:pt x="460256" y="79677"/>
                    <a:pt x="435559" y="142542"/>
                  </a:cubicBezTo>
                  <a:cubicBezTo>
                    <a:pt x="343508" y="376037"/>
                    <a:pt x="67355" y="483804"/>
                    <a:pt x="62864" y="483804"/>
                  </a:cubicBezTo>
                  <a:cubicBezTo>
                    <a:pt x="26942" y="474824"/>
                    <a:pt x="13471" y="456863"/>
                    <a:pt x="0" y="445637"/>
                  </a:cubicBezTo>
                  <a:cubicBezTo>
                    <a:pt x="105522" y="378282"/>
                    <a:pt x="244721" y="252554"/>
                    <a:pt x="298605" y="97639"/>
                  </a:cubicBezTo>
                  <a:close/>
                </a:path>
              </a:pathLst>
            </a:custGeom>
            <a:solidFill>
              <a:srgbClr val="FFC1A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gdd949ce96f_0_496"/>
            <p:cNvSpPr/>
            <p:nvPr/>
          </p:nvSpPr>
          <p:spPr>
            <a:xfrm>
              <a:off x="10104106" y="1257070"/>
              <a:ext cx="426578" cy="202063"/>
            </a:xfrm>
            <a:custGeom>
              <a:avLst/>
              <a:gdLst/>
              <a:ahLst/>
              <a:cxnLst/>
              <a:rect l="l" t="t" r="r" b="b"/>
              <a:pathLst>
                <a:path w="426578" h="202063" extrusionOk="0">
                  <a:moveTo>
                    <a:pt x="426579" y="146574"/>
                  </a:moveTo>
                  <a:lnTo>
                    <a:pt x="2245" y="218419"/>
                  </a:lnTo>
                  <a:lnTo>
                    <a:pt x="0" y="202703"/>
                  </a:lnTo>
                  <a:lnTo>
                    <a:pt x="47148" y="180252"/>
                  </a:lnTo>
                  <a:cubicBezTo>
                    <a:pt x="47148" y="180252"/>
                    <a:pt x="56129" y="25336"/>
                    <a:pt x="211044" y="2885"/>
                  </a:cubicBezTo>
                  <a:cubicBezTo>
                    <a:pt x="381676" y="-24057"/>
                    <a:pt x="426579" y="146574"/>
                    <a:pt x="426579" y="146574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0" name="Google Shape;530;gdd949ce96f_0_496"/>
            <p:cNvSpPr/>
            <p:nvPr/>
          </p:nvSpPr>
          <p:spPr>
            <a:xfrm>
              <a:off x="7517353" y="3435625"/>
              <a:ext cx="336772" cy="291869"/>
            </a:xfrm>
            <a:custGeom>
              <a:avLst/>
              <a:gdLst/>
              <a:ahLst/>
              <a:cxnLst/>
              <a:rect l="l" t="t" r="r" b="b"/>
              <a:pathLst>
                <a:path w="336772" h="291869" extrusionOk="0">
                  <a:moveTo>
                    <a:pt x="22791" y="262563"/>
                  </a:moveTo>
                  <a:cubicBezTo>
                    <a:pt x="56469" y="318691"/>
                    <a:pt x="184442" y="327672"/>
                    <a:pt x="249552" y="253582"/>
                  </a:cubicBezTo>
                  <a:cubicBezTo>
                    <a:pt x="301190" y="192963"/>
                    <a:pt x="357319" y="91931"/>
                    <a:pt x="341603" y="67234"/>
                  </a:cubicBezTo>
                  <a:cubicBezTo>
                    <a:pt x="303435" y="13351"/>
                    <a:pt x="184442" y="-27062"/>
                    <a:pt x="96881" y="22331"/>
                  </a:cubicBezTo>
                  <a:cubicBezTo>
                    <a:pt x="7075" y="71725"/>
                    <a:pt x="-26602" y="181737"/>
                    <a:pt x="22791" y="262563"/>
                  </a:cubicBezTo>
                  <a:close/>
                </a:path>
              </a:pathLst>
            </a:custGeom>
            <a:solidFill>
              <a:srgbClr val="FFD2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1" name="Google Shape;531;gdd949ce96f_0_496"/>
            <p:cNvSpPr/>
            <p:nvPr/>
          </p:nvSpPr>
          <p:spPr>
            <a:xfrm>
              <a:off x="7569331" y="3431438"/>
              <a:ext cx="134709" cy="179612"/>
            </a:xfrm>
            <a:custGeom>
              <a:avLst/>
              <a:gdLst/>
              <a:ahLst/>
              <a:cxnLst/>
              <a:rect l="l" t="t" r="r" b="b"/>
              <a:pathLst>
                <a:path w="134709" h="179612" extrusionOk="0">
                  <a:moveTo>
                    <a:pt x="0" y="197150"/>
                  </a:moveTo>
                  <a:lnTo>
                    <a:pt x="44903" y="192659"/>
                  </a:lnTo>
                  <a:cubicBezTo>
                    <a:pt x="44903" y="192659"/>
                    <a:pt x="89806" y="31009"/>
                    <a:pt x="136954" y="4067"/>
                  </a:cubicBezTo>
                  <a:cubicBezTo>
                    <a:pt x="114503" y="-2669"/>
                    <a:pt x="101032" y="-424"/>
                    <a:pt x="85316" y="6312"/>
                  </a:cubicBezTo>
                  <a:cubicBezTo>
                    <a:pt x="71845" y="13047"/>
                    <a:pt x="11226" y="84892"/>
                    <a:pt x="0" y="197150"/>
                  </a:cubicBez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32" name="Google Shape;532;gdd949ce96f_0_496"/>
            <p:cNvGrpSpPr/>
            <p:nvPr/>
          </p:nvGrpSpPr>
          <p:grpSpPr>
            <a:xfrm>
              <a:off x="6544960" y="5500618"/>
              <a:ext cx="730123" cy="632203"/>
              <a:chOff x="10647162" y="5365326"/>
              <a:chExt cx="730123" cy="632203"/>
            </a:xfrm>
          </p:grpSpPr>
          <p:sp>
            <p:nvSpPr>
              <p:cNvPr id="533" name="Google Shape;533;gdd949ce96f_0_496"/>
              <p:cNvSpPr/>
              <p:nvPr/>
            </p:nvSpPr>
            <p:spPr>
              <a:xfrm>
                <a:off x="10647162" y="5936685"/>
                <a:ext cx="730123" cy="60844"/>
              </a:xfrm>
              <a:custGeom>
                <a:avLst/>
                <a:gdLst/>
                <a:ahLst/>
                <a:cxnLst/>
                <a:rect l="l" t="t" r="r" b="b"/>
                <a:pathLst>
                  <a:path w="1077672" h="89806" extrusionOk="0">
                    <a:moveTo>
                      <a:pt x="1095633" y="49393"/>
                    </a:moveTo>
                    <a:cubicBezTo>
                      <a:pt x="1095633" y="76672"/>
                      <a:pt x="850367" y="98787"/>
                      <a:pt x="547817" y="98787"/>
                    </a:cubicBezTo>
                    <a:cubicBezTo>
                      <a:pt x="245266" y="98787"/>
                      <a:pt x="0" y="76672"/>
                      <a:pt x="0" y="49393"/>
                    </a:cubicBezTo>
                    <a:cubicBezTo>
                      <a:pt x="0" y="22114"/>
                      <a:pt x="245266" y="-1"/>
                      <a:pt x="547817" y="-1"/>
                    </a:cubicBezTo>
                    <a:cubicBezTo>
                      <a:pt x="850367" y="-1"/>
                      <a:pt x="1095633" y="22114"/>
                      <a:pt x="1095633" y="49393"/>
                    </a:cubicBezTo>
                    <a:close/>
                  </a:path>
                </a:pathLst>
              </a:custGeom>
              <a:solidFill>
                <a:srgbClr val="FFE4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pic>
            <p:nvPicPr>
              <p:cNvPr id="534" name="Google Shape;534;gdd949ce96f_0_49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763249" y="5365326"/>
                <a:ext cx="523875" cy="584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5" name="Google Shape;535;gdd949ce96f_0_49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97393" y="1079726"/>
              <a:ext cx="1188489" cy="17195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gdd949ce96f_0_496"/>
          <p:cNvGrpSpPr/>
          <p:nvPr/>
        </p:nvGrpSpPr>
        <p:grpSpPr>
          <a:xfrm>
            <a:off x="8606591" y="-3000661"/>
            <a:ext cx="1145026" cy="2934411"/>
            <a:chOff x="8606591" y="43083"/>
            <a:chExt cx="1145026" cy="2934411"/>
          </a:xfrm>
        </p:grpSpPr>
        <p:sp>
          <p:nvSpPr>
            <p:cNvPr id="537" name="Google Shape;537;gdd949ce96f_0_496"/>
            <p:cNvSpPr/>
            <p:nvPr/>
          </p:nvSpPr>
          <p:spPr>
            <a:xfrm>
              <a:off x="9055621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gdd949ce96f_0_496"/>
            <p:cNvSpPr/>
            <p:nvPr/>
          </p:nvSpPr>
          <p:spPr>
            <a:xfrm>
              <a:off x="9271155" y="43083"/>
              <a:ext cx="22500" cy="830705"/>
            </a:xfrm>
            <a:custGeom>
              <a:avLst/>
              <a:gdLst/>
              <a:ahLst/>
              <a:cxnLst/>
              <a:rect l="l" t="t" r="r" b="b"/>
              <a:pathLst>
                <a:path w="120000" h="830705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848667"/>
                  </a:lnTo>
                  <a:lnTo>
                    <a:pt x="0" y="848667"/>
                  </a:ln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gdd949ce96f_0_496"/>
            <p:cNvSpPr/>
            <p:nvPr/>
          </p:nvSpPr>
          <p:spPr>
            <a:xfrm>
              <a:off x="8606591" y="1293632"/>
              <a:ext cx="1145026" cy="1683862"/>
            </a:xfrm>
            <a:custGeom>
              <a:avLst/>
              <a:gdLst/>
              <a:ahLst/>
              <a:cxnLst/>
              <a:rect l="l" t="t" r="r" b="b"/>
              <a:pathLst>
                <a:path w="1145026" h="1683862" extrusionOk="0">
                  <a:moveTo>
                    <a:pt x="0" y="0"/>
                  </a:moveTo>
                  <a:lnTo>
                    <a:pt x="1156252" y="0"/>
                  </a:lnTo>
                  <a:lnTo>
                    <a:pt x="1156252" y="1697334"/>
                  </a:lnTo>
                  <a:lnTo>
                    <a:pt x="0" y="1697334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gdd949ce96f_0_496"/>
            <p:cNvSpPr/>
            <p:nvPr/>
          </p:nvSpPr>
          <p:spPr>
            <a:xfrm>
              <a:off x="8644758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7881"/>
                    <a:pt x="27881" y="35922"/>
                    <a:pt x="17961" y="35922"/>
                  </a:cubicBezTo>
                  <a:cubicBezTo>
                    <a:pt x="8042" y="35922"/>
                    <a:pt x="0" y="27881"/>
                    <a:pt x="0" y="17961"/>
                  </a:cubicBezTo>
                  <a:cubicBezTo>
                    <a:pt x="0" y="8041"/>
                    <a:pt x="8041" y="0"/>
                    <a:pt x="17961" y="0"/>
                  </a:cubicBezTo>
                  <a:cubicBezTo>
                    <a:pt x="27881" y="0"/>
                    <a:pt x="35922" y="8042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gdd949ce96f_0_496"/>
            <p:cNvSpPr/>
            <p:nvPr/>
          </p:nvSpPr>
          <p:spPr>
            <a:xfrm>
              <a:off x="9693243" y="1338535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35922" y="17961"/>
                  </a:moveTo>
                  <a:cubicBezTo>
                    <a:pt x="35922" y="26942"/>
                    <a:pt x="29187" y="35922"/>
                    <a:pt x="17961" y="35922"/>
                  </a:cubicBezTo>
                  <a:cubicBezTo>
                    <a:pt x="6736" y="35922"/>
                    <a:pt x="0" y="29187"/>
                    <a:pt x="0" y="17961"/>
                  </a:cubicBezTo>
                  <a:cubicBezTo>
                    <a:pt x="0" y="6735"/>
                    <a:pt x="6736" y="0"/>
                    <a:pt x="17961" y="0"/>
                  </a:cubicBezTo>
                  <a:cubicBezTo>
                    <a:pt x="29187" y="0"/>
                    <a:pt x="35922" y="8981"/>
                    <a:pt x="35922" y="179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gdd949ce96f_0_496"/>
            <p:cNvSpPr/>
            <p:nvPr/>
          </p:nvSpPr>
          <p:spPr>
            <a:xfrm>
              <a:off x="9120042" y="1033194"/>
              <a:ext cx="134709" cy="157160"/>
            </a:xfrm>
            <a:custGeom>
              <a:avLst/>
              <a:gdLst/>
              <a:ahLst/>
              <a:cxnLst/>
              <a:rect l="l" t="t" r="r" b="b"/>
              <a:pathLst>
                <a:path w="134709" h="157160" extrusionOk="0">
                  <a:moveTo>
                    <a:pt x="688" y="101032"/>
                  </a:moveTo>
                  <a:cubicBezTo>
                    <a:pt x="688" y="101032"/>
                    <a:pt x="688" y="103277"/>
                    <a:pt x="2933" y="103277"/>
                  </a:cubicBezTo>
                  <a:cubicBezTo>
                    <a:pt x="11913" y="125728"/>
                    <a:pt x="25384" y="145935"/>
                    <a:pt x="45591" y="150425"/>
                  </a:cubicBezTo>
                  <a:cubicBezTo>
                    <a:pt x="56816" y="152670"/>
                    <a:pt x="86003" y="157161"/>
                    <a:pt x="101719" y="132464"/>
                  </a:cubicBezTo>
                  <a:cubicBezTo>
                    <a:pt x="115190" y="110012"/>
                    <a:pt x="92739" y="80825"/>
                    <a:pt x="90494" y="76335"/>
                  </a:cubicBezTo>
                  <a:lnTo>
                    <a:pt x="65797" y="47148"/>
                  </a:lnTo>
                  <a:cubicBezTo>
                    <a:pt x="56816" y="35922"/>
                    <a:pt x="45591" y="24697"/>
                    <a:pt x="43346" y="0"/>
                  </a:cubicBezTo>
                  <a:lnTo>
                    <a:pt x="88249" y="0"/>
                  </a:lnTo>
                  <a:cubicBezTo>
                    <a:pt x="86003" y="2245"/>
                    <a:pt x="90494" y="13471"/>
                    <a:pt x="97229" y="24697"/>
                  </a:cubicBezTo>
                  <a:cubicBezTo>
                    <a:pt x="103965" y="35922"/>
                    <a:pt x="110700" y="44903"/>
                    <a:pt x="119681" y="58374"/>
                  </a:cubicBezTo>
                  <a:cubicBezTo>
                    <a:pt x="124171" y="65109"/>
                    <a:pt x="126416" y="71845"/>
                    <a:pt x="130906" y="78580"/>
                  </a:cubicBezTo>
                  <a:cubicBezTo>
                    <a:pt x="133152" y="85316"/>
                    <a:pt x="135397" y="94296"/>
                    <a:pt x="137642" y="103277"/>
                  </a:cubicBezTo>
                  <a:cubicBezTo>
                    <a:pt x="137642" y="118993"/>
                    <a:pt x="135397" y="134709"/>
                    <a:pt x="126416" y="150425"/>
                  </a:cubicBezTo>
                  <a:cubicBezTo>
                    <a:pt x="117435" y="163896"/>
                    <a:pt x="101719" y="175122"/>
                    <a:pt x="86003" y="177367"/>
                  </a:cubicBezTo>
                  <a:cubicBezTo>
                    <a:pt x="70287" y="179612"/>
                    <a:pt x="56816" y="179612"/>
                    <a:pt x="41100" y="172877"/>
                  </a:cubicBezTo>
                  <a:cubicBezTo>
                    <a:pt x="14159" y="161651"/>
                    <a:pt x="-3803" y="132464"/>
                    <a:pt x="688" y="107767"/>
                  </a:cubicBezTo>
                  <a:cubicBezTo>
                    <a:pt x="688" y="101032"/>
                    <a:pt x="688" y="101032"/>
                    <a:pt x="688" y="101032"/>
                  </a:cubicBezTo>
                  <a:close/>
                </a:path>
              </a:pathLst>
            </a:custGeom>
            <a:solidFill>
              <a:srgbClr val="FF99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gdd949ce96f_0_496"/>
            <p:cNvSpPr/>
            <p:nvPr/>
          </p:nvSpPr>
          <p:spPr>
            <a:xfrm>
              <a:off x="8997247" y="882769"/>
              <a:ext cx="336772" cy="157160"/>
            </a:xfrm>
            <a:custGeom>
              <a:avLst/>
              <a:gdLst/>
              <a:ahLst/>
              <a:cxnLst/>
              <a:rect l="l" t="t" r="r" b="b"/>
              <a:pathLst>
                <a:path w="336772" h="157160" extrusionOk="0">
                  <a:moveTo>
                    <a:pt x="345753" y="67355"/>
                  </a:moveTo>
                  <a:cubicBezTo>
                    <a:pt x="345753" y="29187"/>
                    <a:pt x="316566" y="0"/>
                    <a:pt x="278399" y="0"/>
                  </a:cubicBezTo>
                  <a:cubicBezTo>
                    <a:pt x="253702" y="0"/>
                    <a:pt x="240231" y="8981"/>
                    <a:pt x="220025" y="33677"/>
                  </a:cubicBezTo>
                  <a:cubicBezTo>
                    <a:pt x="199818" y="60619"/>
                    <a:pt x="143690" y="60619"/>
                    <a:pt x="123483" y="29187"/>
                  </a:cubicBez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253702" y="177367"/>
                    <a:pt x="296360" y="143690"/>
                    <a:pt x="314321" y="130219"/>
                  </a:cubicBezTo>
                  <a:cubicBezTo>
                    <a:pt x="334527" y="114503"/>
                    <a:pt x="345753" y="92051"/>
                    <a:pt x="345753" y="67355"/>
                  </a:cubicBezTo>
                  <a:close/>
                </a:path>
              </a:pathLst>
            </a:custGeom>
            <a:solidFill>
              <a:srgbClr val="FF93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gdd949ce96f_0_496"/>
            <p:cNvSpPr/>
            <p:nvPr/>
          </p:nvSpPr>
          <p:spPr>
            <a:xfrm>
              <a:off x="8997247" y="882769"/>
              <a:ext cx="157160" cy="157160"/>
            </a:xfrm>
            <a:custGeom>
              <a:avLst/>
              <a:gdLst/>
              <a:ahLst/>
              <a:cxnLst/>
              <a:rect l="l" t="t" r="r" b="b"/>
              <a:pathLst>
                <a:path w="157160" h="157160" extrusionOk="0">
                  <a:moveTo>
                    <a:pt x="123483" y="29187"/>
                  </a:moveTo>
                  <a:cubicBezTo>
                    <a:pt x="112258" y="11226"/>
                    <a:pt x="89806" y="0"/>
                    <a:pt x="67355" y="0"/>
                  </a:cubicBezTo>
                  <a:cubicBezTo>
                    <a:pt x="29187" y="0"/>
                    <a:pt x="0" y="29187"/>
                    <a:pt x="0" y="67355"/>
                  </a:cubicBezTo>
                  <a:cubicBezTo>
                    <a:pt x="0" y="83070"/>
                    <a:pt x="4490" y="96541"/>
                    <a:pt x="13471" y="107767"/>
                  </a:cubicBezTo>
                  <a:cubicBezTo>
                    <a:pt x="35922" y="141444"/>
                    <a:pt x="103277" y="177367"/>
                    <a:pt x="172877" y="177367"/>
                  </a:cubicBezTo>
                  <a:cubicBezTo>
                    <a:pt x="172877" y="177367"/>
                    <a:pt x="175122" y="177367"/>
                    <a:pt x="175122" y="177367"/>
                  </a:cubicBezTo>
                  <a:lnTo>
                    <a:pt x="175122" y="53884"/>
                  </a:lnTo>
                  <a:cubicBezTo>
                    <a:pt x="157161" y="53884"/>
                    <a:pt x="134709" y="47148"/>
                    <a:pt x="123483" y="29187"/>
                  </a:cubicBezTo>
                  <a:close/>
                </a:path>
              </a:pathLst>
            </a:custGeom>
            <a:solidFill>
              <a:srgbClr val="FF7E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gdd949ce96f_0_496"/>
            <p:cNvSpPr/>
            <p:nvPr/>
          </p:nvSpPr>
          <p:spPr>
            <a:xfrm>
              <a:off x="9255093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1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40759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gdd949ce96f_0_496"/>
            <p:cNvSpPr/>
            <p:nvPr/>
          </p:nvSpPr>
          <p:spPr>
            <a:xfrm>
              <a:off x="9242972" y="913921"/>
              <a:ext cx="67354" cy="44903"/>
            </a:xfrm>
            <a:custGeom>
              <a:avLst/>
              <a:gdLst/>
              <a:ahLst/>
              <a:cxnLst/>
              <a:rect l="l" t="t" r="r" b="b"/>
              <a:pathLst>
                <a:path w="67354" h="44903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5" y="7016"/>
                  </a:cubicBezTo>
                  <a:cubicBezTo>
                    <a:pt x="70841" y="18242"/>
                    <a:pt x="73086" y="40693"/>
                    <a:pt x="61860" y="54164"/>
                  </a:cubicBezTo>
                  <a:cubicBezTo>
                    <a:pt x="50634" y="67635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gdd949ce96f_0_496"/>
            <p:cNvSpPr/>
            <p:nvPr/>
          </p:nvSpPr>
          <p:spPr>
            <a:xfrm>
              <a:off x="9031928" y="913921"/>
              <a:ext cx="67354" cy="67354"/>
            </a:xfrm>
            <a:custGeom>
              <a:avLst/>
              <a:gdLst/>
              <a:ahLst/>
              <a:cxnLst/>
              <a:rect l="l" t="t" r="r" b="b"/>
              <a:pathLst>
                <a:path w="67354" h="67354" extrusionOk="0">
                  <a:moveTo>
                    <a:pt x="7976" y="13752"/>
                  </a:moveTo>
                  <a:cubicBezTo>
                    <a:pt x="19202" y="-1964"/>
                    <a:pt x="41654" y="-4210"/>
                    <a:pt x="55124" y="7016"/>
                  </a:cubicBezTo>
                  <a:cubicBezTo>
                    <a:pt x="70840" y="18242"/>
                    <a:pt x="73086" y="40693"/>
                    <a:pt x="61860" y="54164"/>
                  </a:cubicBezTo>
                  <a:cubicBezTo>
                    <a:pt x="50634" y="69880"/>
                    <a:pt x="28183" y="72125"/>
                    <a:pt x="14712" y="60900"/>
                  </a:cubicBezTo>
                  <a:cubicBezTo>
                    <a:pt x="-1004" y="49674"/>
                    <a:pt x="-5495" y="29468"/>
                    <a:pt x="7976" y="13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572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gdd949ce96f_0_496"/>
            <p:cNvSpPr/>
            <p:nvPr/>
          </p:nvSpPr>
          <p:spPr>
            <a:xfrm>
              <a:off x="9046294" y="927672"/>
              <a:ext cx="22451" cy="22451"/>
            </a:xfrm>
            <a:custGeom>
              <a:avLst/>
              <a:gdLst/>
              <a:ahLst/>
              <a:cxnLst/>
              <a:rect l="l" t="t" r="r" b="b"/>
              <a:pathLst>
                <a:path w="22451" h="22451" extrusionOk="0">
                  <a:moveTo>
                    <a:pt x="40759" y="17961"/>
                  </a:moveTo>
                  <a:cubicBezTo>
                    <a:pt x="43004" y="29187"/>
                    <a:pt x="34024" y="38167"/>
                    <a:pt x="22798" y="40413"/>
                  </a:cubicBezTo>
                  <a:cubicBezTo>
                    <a:pt x="11572" y="42658"/>
                    <a:pt x="2592" y="33677"/>
                    <a:pt x="346" y="22452"/>
                  </a:cubicBezTo>
                  <a:cubicBezTo>
                    <a:pt x="-1899" y="11226"/>
                    <a:pt x="7082" y="2245"/>
                    <a:pt x="18308" y="0"/>
                  </a:cubicBezTo>
                  <a:cubicBezTo>
                    <a:pt x="29533" y="0"/>
                    <a:pt x="38514" y="8981"/>
                    <a:pt x="40759" y="17961"/>
                  </a:cubicBezTo>
                  <a:close/>
                </a:path>
              </a:pathLst>
            </a:custGeom>
            <a:solidFill>
              <a:srgbClr val="FF57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gdd949ce96f_0_496"/>
            <p:cNvSpPr/>
            <p:nvPr/>
          </p:nvSpPr>
          <p:spPr>
            <a:xfrm>
              <a:off x="8669840" y="1176884"/>
              <a:ext cx="1032769" cy="179612"/>
            </a:xfrm>
            <a:custGeom>
              <a:avLst/>
              <a:gdLst/>
              <a:ahLst/>
              <a:cxnLst/>
              <a:rect l="l" t="t" r="r" b="b"/>
              <a:pathLst>
                <a:path w="1032769" h="179612" extrusionOk="0">
                  <a:moveTo>
                    <a:pt x="6350" y="181857"/>
                  </a:moveTo>
                  <a:cubicBezTo>
                    <a:pt x="1860" y="184102"/>
                    <a:pt x="-2630" y="172877"/>
                    <a:pt x="1860" y="170631"/>
                  </a:cubicBezTo>
                  <a:cubicBezTo>
                    <a:pt x="4105" y="170631"/>
                    <a:pt x="480077" y="0"/>
                    <a:pt x="518244" y="0"/>
                  </a:cubicBezTo>
                  <a:cubicBezTo>
                    <a:pt x="554167" y="0"/>
                    <a:pt x="1025648" y="168386"/>
                    <a:pt x="1032384" y="170631"/>
                  </a:cubicBezTo>
                  <a:cubicBezTo>
                    <a:pt x="1039119" y="172877"/>
                    <a:pt x="1034629" y="184102"/>
                    <a:pt x="1027894" y="181857"/>
                  </a:cubicBezTo>
                  <a:cubicBezTo>
                    <a:pt x="1021158" y="179612"/>
                    <a:pt x="547432" y="11226"/>
                    <a:pt x="518244" y="11226"/>
                  </a:cubicBezTo>
                  <a:cubicBezTo>
                    <a:pt x="489057" y="11226"/>
                    <a:pt x="10841" y="179612"/>
                    <a:pt x="6350" y="181857"/>
                  </a:cubicBez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50" name="Google Shape;550;gdd949ce96f_0_496"/>
          <p:cNvSpPr txBox="1"/>
          <p:nvPr/>
        </p:nvSpPr>
        <p:spPr>
          <a:xfrm>
            <a:off x="11630024" y="6232558"/>
            <a:ext cx="5619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5</a:t>
            </a:fld>
            <a:endParaRPr sz="24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"/>
          <p:cNvSpPr txBox="1">
            <a:spLocks noGrp="1"/>
          </p:cNvSpPr>
          <p:nvPr>
            <p:ph type="title"/>
          </p:nvPr>
        </p:nvSpPr>
        <p:spPr>
          <a:xfrm>
            <a:off x="252919" y="992777"/>
            <a:ext cx="1523630" cy="473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endParaRPr/>
          </a:p>
        </p:txBody>
      </p:sp>
      <p:sp>
        <p:nvSpPr>
          <p:cNvPr id="557" name="Google Shape;557;p5"/>
          <p:cNvSpPr txBox="1">
            <a:spLocks noGrp="1"/>
          </p:cNvSpPr>
          <p:nvPr>
            <p:ph type="body" idx="1"/>
          </p:nvPr>
        </p:nvSpPr>
        <p:spPr>
          <a:xfrm>
            <a:off x="1007532" y="864108"/>
            <a:ext cx="10176936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82880" lvl="0" indent="-30479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endParaRPr/>
          </a:p>
        </p:txBody>
      </p:sp>
      <p:grpSp>
        <p:nvGrpSpPr>
          <p:cNvPr id="558" name="Google Shape;558;p5"/>
          <p:cNvGrpSpPr/>
          <p:nvPr/>
        </p:nvGrpSpPr>
        <p:grpSpPr>
          <a:xfrm>
            <a:off x="-249158" y="-2740"/>
            <a:ext cx="12441157" cy="6860740"/>
            <a:chOff x="-2334246" y="-1910955"/>
            <a:chExt cx="16858243" cy="11253074"/>
          </a:xfrm>
        </p:grpSpPr>
        <p:sp>
          <p:nvSpPr>
            <p:cNvPr id="559" name="Google Shape;559;p5"/>
            <p:cNvSpPr/>
            <p:nvPr/>
          </p:nvSpPr>
          <p:spPr>
            <a:xfrm>
              <a:off x="-2331999" y="-1899717"/>
              <a:ext cx="16855995" cy="11237341"/>
            </a:xfrm>
            <a:custGeom>
              <a:avLst/>
              <a:gdLst/>
              <a:ahLst/>
              <a:cxnLst/>
              <a:rect l="l" t="t" r="r" b="b"/>
              <a:pathLst>
                <a:path w="16855999" h="11237333" extrusionOk="0">
                  <a:moveTo>
                    <a:pt x="0" y="0"/>
                  </a:moveTo>
                  <a:lnTo>
                    <a:pt x="16856000" y="0"/>
                  </a:lnTo>
                  <a:lnTo>
                    <a:pt x="16856000" y="11237333"/>
                  </a:lnTo>
                  <a:lnTo>
                    <a:pt x="0" y="11237333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-1127021" y="-1034363"/>
              <a:ext cx="14395021" cy="9933809"/>
            </a:xfrm>
            <a:custGeom>
              <a:avLst/>
              <a:gdLst/>
              <a:ahLst/>
              <a:cxnLst/>
              <a:rect l="l" t="t" r="r" b="b"/>
              <a:pathLst>
                <a:path w="14395023" h="9933802" extrusionOk="0">
                  <a:moveTo>
                    <a:pt x="0" y="157686"/>
                  </a:moveTo>
                  <a:lnTo>
                    <a:pt x="14292458" y="0"/>
                  </a:lnTo>
                  <a:lnTo>
                    <a:pt x="14400433" y="9786739"/>
                  </a:lnTo>
                  <a:lnTo>
                    <a:pt x="107975" y="9944424"/>
                  </a:lnTo>
                  <a:close/>
                </a:path>
              </a:pathLst>
            </a:custGeom>
            <a:solidFill>
              <a:srgbClr val="FF90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-1059598" y="-1101783"/>
              <a:ext cx="14395021" cy="9933809"/>
            </a:xfrm>
            <a:custGeom>
              <a:avLst/>
              <a:gdLst/>
              <a:ahLst/>
              <a:cxnLst/>
              <a:rect l="l" t="t" r="r" b="b"/>
              <a:pathLst>
                <a:path w="14395023" h="9933802" extrusionOk="0">
                  <a:moveTo>
                    <a:pt x="0" y="157686"/>
                  </a:moveTo>
                  <a:lnTo>
                    <a:pt x="14292458" y="0"/>
                  </a:lnTo>
                  <a:lnTo>
                    <a:pt x="14400433" y="9786739"/>
                  </a:lnTo>
                  <a:lnTo>
                    <a:pt x="107975" y="9944424"/>
                  </a:lnTo>
                  <a:close/>
                </a:path>
              </a:pathLst>
            </a:custGeom>
            <a:solidFill>
              <a:srgbClr val="FFE6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-2102757" y="-1906459"/>
              <a:ext cx="16035673" cy="11248578"/>
            </a:xfrm>
            <a:custGeom>
              <a:avLst/>
              <a:gdLst/>
              <a:ahLst/>
              <a:cxnLst/>
              <a:rect l="l" t="t" r="r" b="b"/>
              <a:pathLst>
                <a:path w="16035673" h="11248571" extrusionOk="0">
                  <a:moveTo>
                    <a:pt x="16037921" y="8905587"/>
                  </a:moveTo>
                  <a:lnTo>
                    <a:pt x="5179287" y="11250819"/>
                  </a:lnTo>
                  <a:lnTo>
                    <a:pt x="2245219" y="11244076"/>
                  </a:lnTo>
                  <a:lnTo>
                    <a:pt x="1919336" y="11244076"/>
                  </a:lnTo>
                  <a:lnTo>
                    <a:pt x="0" y="2356469"/>
                  </a:lnTo>
                  <a:lnTo>
                    <a:pt x="10909203" y="0"/>
                  </a:lnTo>
                  <a:lnTo>
                    <a:pt x="13581440" y="6742"/>
                  </a:lnTo>
                  <a:lnTo>
                    <a:pt x="14116337" y="6742"/>
                  </a:lnTo>
                  <a:close/>
                </a:path>
              </a:pathLst>
            </a:custGeom>
            <a:solidFill>
              <a:srgbClr val="FF906D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-2102757" y="-1910955"/>
              <a:ext cx="16159282" cy="11226104"/>
            </a:xfrm>
            <a:custGeom>
              <a:avLst/>
              <a:gdLst/>
              <a:ahLst/>
              <a:cxnLst/>
              <a:rect l="l" t="t" r="r" b="b"/>
              <a:pathLst>
                <a:path w="16159284" h="11226096" extrusionOk="0">
                  <a:moveTo>
                    <a:pt x="16159284" y="8520146"/>
                  </a:moveTo>
                  <a:lnTo>
                    <a:pt x="4651132" y="11237333"/>
                  </a:lnTo>
                  <a:lnTo>
                    <a:pt x="2248590" y="11237333"/>
                  </a:lnTo>
                  <a:lnTo>
                    <a:pt x="2114866" y="11237333"/>
                  </a:lnTo>
                  <a:lnTo>
                    <a:pt x="0" y="2278931"/>
                  </a:lnTo>
                  <a:lnTo>
                    <a:pt x="9651745" y="0"/>
                  </a:lnTo>
                  <a:lnTo>
                    <a:pt x="13566832" y="0"/>
                  </a:lnTo>
                  <a:lnTo>
                    <a:pt x="14148925" y="33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-638533" y="-1889603"/>
              <a:ext cx="3292538" cy="4202766"/>
            </a:xfrm>
            <a:custGeom>
              <a:avLst/>
              <a:gdLst/>
              <a:ahLst/>
              <a:cxnLst/>
              <a:rect l="l" t="t" r="r" b="b"/>
              <a:pathLst>
                <a:path w="3292538" h="4202762" extrusionOk="0">
                  <a:moveTo>
                    <a:pt x="1875511" y="1566484"/>
                  </a:moveTo>
                  <a:cubicBezTo>
                    <a:pt x="1902481" y="1650764"/>
                    <a:pt x="1928326" y="1728302"/>
                    <a:pt x="1953049" y="1796850"/>
                  </a:cubicBezTo>
                  <a:lnTo>
                    <a:pt x="68548" y="2709321"/>
                  </a:lnTo>
                  <a:cubicBezTo>
                    <a:pt x="46073" y="2720559"/>
                    <a:pt x="37083" y="2746404"/>
                    <a:pt x="48321" y="2768879"/>
                  </a:cubicBezTo>
                  <a:lnTo>
                    <a:pt x="734922" y="4184783"/>
                  </a:lnTo>
                  <a:cubicBezTo>
                    <a:pt x="746159" y="4207258"/>
                    <a:pt x="772005" y="4216248"/>
                    <a:pt x="794479" y="4205011"/>
                  </a:cubicBezTo>
                  <a:lnTo>
                    <a:pt x="2619422" y="3320632"/>
                  </a:lnTo>
                  <a:cubicBezTo>
                    <a:pt x="2629536" y="3324003"/>
                    <a:pt x="2643021" y="3328498"/>
                    <a:pt x="2663248" y="3332993"/>
                  </a:cubicBezTo>
                  <a:cubicBezTo>
                    <a:pt x="2627289" y="3367829"/>
                    <a:pt x="2596948" y="3407160"/>
                    <a:pt x="2594700" y="3446490"/>
                  </a:cubicBezTo>
                  <a:cubicBezTo>
                    <a:pt x="2594700" y="3446490"/>
                    <a:pt x="2594700" y="3446490"/>
                    <a:pt x="2594700" y="3447614"/>
                  </a:cubicBezTo>
                  <a:cubicBezTo>
                    <a:pt x="2592453" y="3449862"/>
                    <a:pt x="2587958" y="3455480"/>
                    <a:pt x="2583463" y="3457728"/>
                  </a:cubicBezTo>
                  <a:cubicBezTo>
                    <a:pt x="2582339" y="3458851"/>
                    <a:pt x="2581215" y="3458851"/>
                    <a:pt x="2578968" y="3458851"/>
                  </a:cubicBezTo>
                  <a:cubicBezTo>
                    <a:pt x="2578968" y="3458851"/>
                    <a:pt x="2577844" y="3458851"/>
                    <a:pt x="2577844" y="3458851"/>
                  </a:cubicBezTo>
                  <a:cubicBezTo>
                    <a:pt x="2577844" y="3458851"/>
                    <a:pt x="2577844" y="3458851"/>
                    <a:pt x="2577844" y="3458851"/>
                  </a:cubicBezTo>
                  <a:cubicBezTo>
                    <a:pt x="2529524" y="3484697"/>
                    <a:pt x="2507049" y="3510543"/>
                    <a:pt x="2496935" y="3535265"/>
                  </a:cubicBezTo>
                  <a:cubicBezTo>
                    <a:pt x="2494688" y="3542008"/>
                    <a:pt x="2492441" y="3548750"/>
                    <a:pt x="2491317" y="3554369"/>
                  </a:cubicBezTo>
                  <a:cubicBezTo>
                    <a:pt x="2486822" y="3579091"/>
                    <a:pt x="2494688" y="3602689"/>
                    <a:pt x="2499183" y="3622916"/>
                  </a:cubicBezTo>
                  <a:cubicBezTo>
                    <a:pt x="2499183" y="3622916"/>
                    <a:pt x="2499183" y="3622916"/>
                    <a:pt x="2500307" y="3622916"/>
                  </a:cubicBezTo>
                  <a:cubicBezTo>
                    <a:pt x="2507049" y="3626288"/>
                    <a:pt x="2526153" y="3619545"/>
                    <a:pt x="2550875" y="3609432"/>
                  </a:cubicBezTo>
                  <a:cubicBezTo>
                    <a:pt x="2550875" y="3609432"/>
                    <a:pt x="2550875" y="3609432"/>
                    <a:pt x="2551998" y="3609432"/>
                  </a:cubicBezTo>
                  <a:cubicBezTo>
                    <a:pt x="2556493" y="3607184"/>
                    <a:pt x="2560988" y="3606060"/>
                    <a:pt x="2565483" y="3603813"/>
                  </a:cubicBezTo>
                  <a:cubicBezTo>
                    <a:pt x="2576721" y="3599318"/>
                    <a:pt x="2585710" y="3594823"/>
                    <a:pt x="2587958" y="3593699"/>
                  </a:cubicBezTo>
                  <a:cubicBezTo>
                    <a:pt x="2589082" y="3592576"/>
                    <a:pt x="2591329" y="3592576"/>
                    <a:pt x="2592453" y="3591452"/>
                  </a:cubicBezTo>
                  <a:cubicBezTo>
                    <a:pt x="2594700" y="3590328"/>
                    <a:pt x="2598071" y="3589204"/>
                    <a:pt x="2601443" y="3586957"/>
                  </a:cubicBezTo>
                  <a:cubicBezTo>
                    <a:pt x="2620546" y="3577967"/>
                    <a:pt x="2657629" y="3561111"/>
                    <a:pt x="2687970" y="3547627"/>
                  </a:cubicBezTo>
                  <a:cubicBezTo>
                    <a:pt x="2700331" y="3542008"/>
                    <a:pt x="2710445" y="3537513"/>
                    <a:pt x="2718311" y="3534142"/>
                  </a:cubicBezTo>
                  <a:cubicBezTo>
                    <a:pt x="2727301" y="3530771"/>
                    <a:pt x="2731796" y="3527399"/>
                    <a:pt x="2731796" y="3527399"/>
                  </a:cubicBezTo>
                  <a:lnTo>
                    <a:pt x="2731796" y="3527399"/>
                  </a:lnTo>
                  <a:lnTo>
                    <a:pt x="2731796" y="3527399"/>
                  </a:lnTo>
                  <a:cubicBezTo>
                    <a:pt x="2731796" y="3527399"/>
                    <a:pt x="2731796" y="3527399"/>
                    <a:pt x="2731796" y="3527399"/>
                  </a:cubicBezTo>
                  <a:cubicBezTo>
                    <a:pt x="2735167" y="3525152"/>
                    <a:pt x="2753147" y="3512791"/>
                    <a:pt x="2773374" y="3498182"/>
                  </a:cubicBezTo>
                  <a:cubicBezTo>
                    <a:pt x="2780116" y="3492563"/>
                    <a:pt x="2787982" y="3486945"/>
                    <a:pt x="2794725" y="3480202"/>
                  </a:cubicBezTo>
                  <a:cubicBezTo>
                    <a:pt x="2794725" y="3480202"/>
                    <a:pt x="2794725" y="3480202"/>
                    <a:pt x="2794725" y="3480202"/>
                  </a:cubicBezTo>
                  <a:cubicBezTo>
                    <a:pt x="2794725" y="3480202"/>
                    <a:pt x="2794725" y="3482450"/>
                    <a:pt x="2794725" y="3482450"/>
                  </a:cubicBezTo>
                  <a:cubicBezTo>
                    <a:pt x="2805962" y="3472336"/>
                    <a:pt x="2817199" y="3459975"/>
                    <a:pt x="2827313" y="3448738"/>
                  </a:cubicBezTo>
                  <a:lnTo>
                    <a:pt x="2828437" y="3448738"/>
                  </a:lnTo>
                  <a:cubicBezTo>
                    <a:pt x="2828437" y="3448738"/>
                    <a:pt x="2828437" y="3448738"/>
                    <a:pt x="2829561" y="3447614"/>
                  </a:cubicBezTo>
                  <a:cubicBezTo>
                    <a:pt x="2831808" y="3445367"/>
                    <a:pt x="2838550" y="3435253"/>
                    <a:pt x="2848664" y="3424016"/>
                  </a:cubicBezTo>
                  <a:cubicBezTo>
                    <a:pt x="2852035" y="3419521"/>
                    <a:pt x="2856530" y="3413902"/>
                    <a:pt x="2861025" y="3409407"/>
                  </a:cubicBezTo>
                  <a:cubicBezTo>
                    <a:pt x="2861025" y="3409407"/>
                    <a:pt x="2861025" y="3409407"/>
                    <a:pt x="2861025" y="3409407"/>
                  </a:cubicBezTo>
                  <a:cubicBezTo>
                    <a:pt x="2862149" y="3407160"/>
                    <a:pt x="2864396" y="3406036"/>
                    <a:pt x="2865520" y="3403788"/>
                  </a:cubicBezTo>
                  <a:cubicBezTo>
                    <a:pt x="2876757" y="3393675"/>
                    <a:pt x="2884623" y="3382438"/>
                    <a:pt x="2898108" y="3366705"/>
                  </a:cubicBezTo>
                  <a:cubicBezTo>
                    <a:pt x="2903727" y="3361087"/>
                    <a:pt x="2908222" y="3354344"/>
                    <a:pt x="2912717" y="3349849"/>
                  </a:cubicBezTo>
                  <a:cubicBezTo>
                    <a:pt x="2913841" y="3348726"/>
                    <a:pt x="2914964" y="3346478"/>
                    <a:pt x="2916088" y="3345354"/>
                  </a:cubicBezTo>
                  <a:cubicBezTo>
                    <a:pt x="2920583" y="3339736"/>
                    <a:pt x="2923954" y="3336364"/>
                    <a:pt x="2925078" y="3335241"/>
                  </a:cubicBezTo>
                  <a:cubicBezTo>
                    <a:pt x="2925078" y="3335241"/>
                    <a:pt x="2926202" y="3335241"/>
                    <a:pt x="2926202" y="3335241"/>
                  </a:cubicBezTo>
                  <a:lnTo>
                    <a:pt x="2926202" y="3337488"/>
                  </a:lnTo>
                  <a:lnTo>
                    <a:pt x="2932944" y="3337488"/>
                  </a:lnTo>
                  <a:cubicBezTo>
                    <a:pt x="2932944" y="3337488"/>
                    <a:pt x="2937439" y="3335241"/>
                    <a:pt x="2937439" y="3335241"/>
                  </a:cubicBezTo>
                  <a:lnTo>
                    <a:pt x="2937439" y="3335241"/>
                  </a:lnTo>
                  <a:cubicBezTo>
                    <a:pt x="2959914" y="3335241"/>
                    <a:pt x="2981265" y="3337488"/>
                    <a:pt x="3003739" y="3329622"/>
                  </a:cubicBezTo>
                  <a:cubicBezTo>
                    <a:pt x="3023966" y="3324003"/>
                    <a:pt x="3045317" y="3312766"/>
                    <a:pt x="3083524" y="3295910"/>
                  </a:cubicBezTo>
                  <a:cubicBezTo>
                    <a:pt x="3100380" y="3289168"/>
                    <a:pt x="3114989" y="3282425"/>
                    <a:pt x="3126226" y="3276807"/>
                  </a:cubicBezTo>
                  <a:cubicBezTo>
                    <a:pt x="3126226" y="3276807"/>
                    <a:pt x="3126226" y="3276807"/>
                    <a:pt x="3126226" y="3276807"/>
                  </a:cubicBezTo>
                  <a:cubicBezTo>
                    <a:pt x="3126226" y="3276807"/>
                    <a:pt x="3127350" y="3276807"/>
                    <a:pt x="3128474" y="3275683"/>
                  </a:cubicBezTo>
                  <a:cubicBezTo>
                    <a:pt x="3145330" y="3267817"/>
                    <a:pt x="3155443" y="3262198"/>
                    <a:pt x="3161062" y="3255456"/>
                  </a:cubicBezTo>
                  <a:cubicBezTo>
                    <a:pt x="3161062" y="3255456"/>
                    <a:pt x="3161062" y="3255456"/>
                    <a:pt x="3161062" y="3255456"/>
                  </a:cubicBezTo>
                  <a:cubicBezTo>
                    <a:pt x="3161062" y="3255456"/>
                    <a:pt x="3161062" y="3255456"/>
                    <a:pt x="3161062" y="3254332"/>
                  </a:cubicBezTo>
                  <a:cubicBezTo>
                    <a:pt x="3162186" y="3253208"/>
                    <a:pt x="3162186" y="3253208"/>
                    <a:pt x="3162186" y="3252084"/>
                  </a:cubicBezTo>
                  <a:cubicBezTo>
                    <a:pt x="3164433" y="3249837"/>
                    <a:pt x="3162186" y="3248713"/>
                    <a:pt x="3162186" y="3246466"/>
                  </a:cubicBezTo>
                  <a:cubicBezTo>
                    <a:pt x="3166681" y="3234105"/>
                    <a:pt x="3173423" y="3219496"/>
                    <a:pt x="3162186" y="3195898"/>
                  </a:cubicBezTo>
                  <a:cubicBezTo>
                    <a:pt x="3162186" y="3195898"/>
                    <a:pt x="3162186" y="3195898"/>
                    <a:pt x="3162186" y="3195898"/>
                  </a:cubicBezTo>
                  <a:cubicBezTo>
                    <a:pt x="3162186" y="3195898"/>
                    <a:pt x="3164433" y="3194774"/>
                    <a:pt x="3164433" y="3194774"/>
                  </a:cubicBezTo>
                  <a:cubicBezTo>
                    <a:pt x="3209382" y="3139711"/>
                    <a:pt x="3293662" y="3088019"/>
                    <a:pt x="3300405" y="3048689"/>
                  </a:cubicBezTo>
                  <a:cubicBezTo>
                    <a:pt x="3300405" y="3047565"/>
                    <a:pt x="3301528" y="3047565"/>
                    <a:pt x="3301528" y="3046441"/>
                  </a:cubicBezTo>
                  <a:cubicBezTo>
                    <a:pt x="3301528" y="3045318"/>
                    <a:pt x="3301528" y="3045318"/>
                    <a:pt x="3301528" y="3044194"/>
                  </a:cubicBezTo>
                  <a:cubicBezTo>
                    <a:pt x="3301528" y="3041946"/>
                    <a:pt x="3301528" y="3038575"/>
                    <a:pt x="3300405" y="3036328"/>
                  </a:cubicBezTo>
                  <a:lnTo>
                    <a:pt x="3300405" y="3036328"/>
                  </a:lnTo>
                  <a:cubicBezTo>
                    <a:pt x="3299281" y="3029585"/>
                    <a:pt x="3299281" y="3029585"/>
                    <a:pt x="3297034" y="3021719"/>
                  </a:cubicBezTo>
                  <a:cubicBezTo>
                    <a:pt x="3266693" y="2896985"/>
                    <a:pt x="3227362" y="2775622"/>
                    <a:pt x="3197021" y="2713816"/>
                  </a:cubicBezTo>
                  <a:cubicBezTo>
                    <a:pt x="3131845" y="2629536"/>
                    <a:pt x="3062173" y="2490193"/>
                    <a:pt x="2980141" y="2307025"/>
                  </a:cubicBezTo>
                  <a:cubicBezTo>
                    <a:pt x="2980141" y="2307025"/>
                    <a:pt x="2980141" y="2307025"/>
                    <a:pt x="2980141" y="2307025"/>
                  </a:cubicBezTo>
                  <a:cubicBezTo>
                    <a:pt x="2980141" y="2307025"/>
                    <a:pt x="2980141" y="2307025"/>
                    <a:pt x="2980141" y="2307025"/>
                  </a:cubicBezTo>
                  <a:cubicBezTo>
                    <a:pt x="2980141" y="2307025"/>
                    <a:pt x="2980141" y="2307025"/>
                    <a:pt x="2980141" y="2307025"/>
                  </a:cubicBezTo>
                  <a:cubicBezTo>
                    <a:pt x="2939686" y="2208136"/>
                    <a:pt x="2902603" y="2126104"/>
                    <a:pt x="2874510" y="2065422"/>
                  </a:cubicBezTo>
                  <a:cubicBezTo>
                    <a:pt x="2971151" y="1973276"/>
                    <a:pt x="3127350" y="1840675"/>
                    <a:pt x="3170052" y="1751900"/>
                  </a:cubicBezTo>
                  <a:cubicBezTo>
                    <a:pt x="3036327" y="1544010"/>
                    <a:pt x="2773374" y="1129352"/>
                    <a:pt x="2773374" y="1129352"/>
                  </a:cubicBezTo>
                  <a:lnTo>
                    <a:pt x="2583463" y="661879"/>
                  </a:lnTo>
                  <a:lnTo>
                    <a:pt x="2464347" y="382069"/>
                  </a:lnTo>
                  <a:lnTo>
                    <a:pt x="2462100" y="382069"/>
                  </a:lnTo>
                  <a:cubicBezTo>
                    <a:pt x="2391305" y="247221"/>
                    <a:pt x="2205889" y="112373"/>
                    <a:pt x="1985637" y="0"/>
                  </a:cubicBezTo>
                  <a:lnTo>
                    <a:pt x="0" y="0"/>
                  </a:lnTo>
                  <a:lnTo>
                    <a:pt x="1301283" y="576475"/>
                  </a:lnTo>
                  <a:cubicBezTo>
                    <a:pt x="1301283" y="577599"/>
                    <a:pt x="1557494" y="1152950"/>
                    <a:pt x="1875511" y="1566484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-2334246" y="-1192626"/>
              <a:ext cx="3045317" cy="1708076"/>
            </a:xfrm>
            <a:custGeom>
              <a:avLst/>
              <a:gdLst/>
              <a:ahLst/>
              <a:cxnLst/>
              <a:rect l="l" t="t" r="r" b="b"/>
              <a:pathLst>
                <a:path w="3045317" h="1708074" extrusionOk="0">
                  <a:moveTo>
                    <a:pt x="856285" y="1666233"/>
                  </a:moveTo>
                  <a:cubicBezTo>
                    <a:pt x="1170930" y="1710059"/>
                    <a:pt x="2031710" y="1712306"/>
                    <a:pt x="2031710" y="1712306"/>
                  </a:cubicBezTo>
                  <a:cubicBezTo>
                    <a:pt x="2031710" y="1712306"/>
                    <a:pt x="2219373" y="1608923"/>
                    <a:pt x="2221621" y="1283040"/>
                  </a:cubicBezTo>
                  <a:cubicBezTo>
                    <a:pt x="2293540" y="1252699"/>
                    <a:pt x="2416027" y="1208874"/>
                    <a:pt x="2632907" y="1153811"/>
                  </a:cubicBezTo>
                  <a:cubicBezTo>
                    <a:pt x="2713816" y="1140326"/>
                    <a:pt x="2734043" y="1141450"/>
                    <a:pt x="2754270" y="1132460"/>
                  </a:cubicBezTo>
                  <a:cubicBezTo>
                    <a:pt x="2756518" y="1129089"/>
                    <a:pt x="2763260" y="1118975"/>
                    <a:pt x="2777869" y="1097624"/>
                  </a:cubicBezTo>
                  <a:cubicBezTo>
                    <a:pt x="2791354" y="1077397"/>
                    <a:pt x="2802591" y="1056046"/>
                    <a:pt x="2813828" y="1034695"/>
                  </a:cubicBezTo>
                  <a:cubicBezTo>
                    <a:pt x="2803715" y="1056046"/>
                    <a:pt x="2791354" y="1077397"/>
                    <a:pt x="2777869" y="1097624"/>
                  </a:cubicBezTo>
                  <a:cubicBezTo>
                    <a:pt x="2763260" y="1118975"/>
                    <a:pt x="2756518" y="1129089"/>
                    <a:pt x="2754270" y="1132460"/>
                  </a:cubicBezTo>
                  <a:cubicBezTo>
                    <a:pt x="2752023" y="1136955"/>
                    <a:pt x="2761013" y="1129089"/>
                    <a:pt x="2777869" y="1121223"/>
                  </a:cubicBezTo>
                  <a:cubicBezTo>
                    <a:pt x="2787982" y="1116728"/>
                    <a:pt x="2804838" y="1104367"/>
                    <a:pt x="2821694" y="1089758"/>
                  </a:cubicBezTo>
                  <a:cubicBezTo>
                    <a:pt x="2828437" y="1085263"/>
                    <a:pt x="2835179" y="1079644"/>
                    <a:pt x="2841922" y="1072902"/>
                  </a:cubicBezTo>
                  <a:cubicBezTo>
                    <a:pt x="2972274" y="978508"/>
                    <a:pt x="2984636" y="1009973"/>
                    <a:pt x="3018348" y="600934"/>
                  </a:cubicBezTo>
                  <a:cubicBezTo>
                    <a:pt x="3018348" y="600934"/>
                    <a:pt x="3018348" y="599810"/>
                    <a:pt x="3018348" y="599810"/>
                  </a:cubicBezTo>
                  <a:cubicBezTo>
                    <a:pt x="3021719" y="568346"/>
                    <a:pt x="3023966" y="538005"/>
                    <a:pt x="3027338" y="508788"/>
                  </a:cubicBezTo>
                  <a:cubicBezTo>
                    <a:pt x="3031833" y="460467"/>
                    <a:pt x="3034080" y="436869"/>
                    <a:pt x="3036327" y="421137"/>
                  </a:cubicBezTo>
                  <a:cubicBezTo>
                    <a:pt x="3037451" y="413270"/>
                    <a:pt x="3038575" y="406528"/>
                    <a:pt x="3038575" y="399786"/>
                  </a:cubicBezTo>
                  <a:cubicBezTo>
                    <a:pt x="3039698" y="388548"/>
                    <a:pt x="3047565" y="367197"/>
                    <a:pt x="3048689" y="339104"/>
                  </a:cubicBezTo>
                  <a:cubicBezTo>
                    <a:pt x="3048689" y="325619"/>
                    <a:pt x="3047565" y="312134"/>
                    <a:pt x="3043070" y="296402"/>
                  </a:cubicBezTo>
                  <a:cubicBezTo>
                    <a:pt x="3039698" y="282917"/>
                    <a:pt x="3037451" y="270556"/>
                    <a:pt x="3025090" y="257072"/>
                  </a:cubicBezTo>
                  <a:cubicBezTo>
                    <a:pt x="3025090" y="255948"/>
                    <a:pt x="3023966" y="254824"/>
                    <a:pt x="3023966" y="254824"/>
                  </a:cubicBezTo>
                  <a:cubicBezTo>
                    <a:pt x="3023966" y="252577"/>
                    <a:pt x="3023966" y="250329"/>
                    <a:pt x="3023966" y="249205"/>
                  </a:cubicBezTo>
                  <a:lnTo>
                    <a:pt x="3023966" y="249205"/>
                  </a:lnTo>
                  <a:cubicBezTo>
                    <a:pt x="3012729" y="237968"/>
                    <a:pt x="3004863" y="231226"/>
                    <a:pt x="2992502" y="224483"/>
                  </a:cubicBezTo>
                  <a:lnTo>
                    <a:pt x="2991378" y="224483"/>
                  </a:lnTo>
                  <a:lnTo>
                    <a:pt x="2991378" y="224483"/>
                  </a:lnTo>
                  <a:cubicBezTo>
                    <a:pt x="2991378" y="224483"/>
                    <a:pt x="2989130" y="222236"/>
                    <a:pt x="2989130" y="222236"/>
                  </a:cubicBezTo>
                  <a:lnTo>
                    <a:pt x="2989130" y="222236"/>
                  </a:lnTo>
                  <a:cubicBezTo>
                    <a:pt x="2989130" y="222236"/>
                    <a:pt x="2988007" y="222236"/>
                    <a:pt x="2988007" y="222236"/>
                  </a:cubicBezTo>
                  <a:cubicBezTo>
                    <a:pt x="2985759" y="221112"/>
                    <a:pt x="2983512" y="219988"/>
                    <a:pt x="2980141" y="218865"/>
                  </a:cubicBezTo>
                  <a:cubicBezTo>
                    <a:pt x="2929573" y="200885"/>
                    <a:pt x="2834055" y="198637"/>
                    <a:pt x="2783487" y="195266"/>
                  </a:cubicBezTo>
                  <a:cubicBezTo>
                    <a:pt x="2805962" y="178410"/>
                    <a:pt x="2848664" y="145822"/>
                    <a:pt x="2863273" y="100873"/>
                  </a:cubicBezTo>
                  <a:lnTo>
                    <a:pt x="2863273" y="100873"/>
                  </a:lnTo>
                  <a:cubicBezTo>
                    <a:pt x="2864396" y="100873"/>
                    <a:pt x="2865520" y="94130"/>
                    <a:pt x="2865520" y="90759"/>
                  </a:cubicBezTo>
                  <a:cubicBezTo>
                    <a:pt x="2865520" y="89635"/>
                    <a:pt x="2865520" y="89635"/>
                    <a:pt x="2865520" y="88512"/>
                  </a:cubicBezTo>
                  <a:cubicBezTo>
                    <a:pt x="2865520" y="94130"/>
                    <a:pt x="2864396" y="99749"/>
                    <a:pt x="2862149" y="105368"/>
                  </a:cubicBezTo>
                  <a:cubicBezTo>
                    <a:pt x="2863273" y="100873"/>
                    <a:pt x="2864396" y="100873"/>
                    <a:pt x="2865520" y="89635"/>
                  </a:cubicBezTo>
                  <a:lnTo>
                    <a:pt x="2865520" y="89635"/>
                  </a:lnTo>
                  <a:lnTo>
                    <a:pt x="2865520" y="90759"/>
                  </a:lnTo>
                  <a:cubicBezTo>
                    <a:pt x="2865520" y="89635"/>
                    <a:pt x="2865520" y="87388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lnTo>
                    <a:pt x="2865520" y="86264"/>
                  </a:ln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67161"/>
                    <a:pt x="2859901" y="48057"/>
                    <a:pt x="2845293" y="31201"/>
                  </a:cubicBezTo>
                  <a:cubicBezTo>
                    <a:pt x="2783487" y="-44089"/>
                    <a:pt x="2776745" y="36820"/>
                    <a:pt x="2605938" y="66037"/>
                  </a:cubicBezTo>
                  <a:cubicBezTo>
                    <a:pt x="2395799" y="66037"/>
                    <a:pt x="2451986" y="78398"/>
                    <a:pt x="2274436" y="171668"/>
                  </a:cubicBezTo>
                  <a:cubicBezTo>
                    <a:pt x="2274436" y="171668"/>
                    <a:pt x="2236229" y="209875"/>
                    <a:pt x="2198022" y="215493"/>
                  </a:cubicBezTo>
                  <a:cubicBezTo>
                    <a:pt x="2131722" y="278422"/>
                    <a:pt x="2077783" y="352589"/>
                    <a:pt x="2047442" y="396414"/>
                  </a:cubicBezTo>
                  <a:cubicBezTo>
                    <a:pt x="2047442" y="396414"/>
                    <a:pt x="2047442" y="396414"/>
                    <a:pt x="2046318" y="397538"/>
                  </a:cubicBezTo>
                  <a:cubicBezTo>
                    <a:pt x="2035081" y="435745"/>
                    <a:pt x="2021596" y="472828"/>
                    <a:pt x="2008111" y="509912"/>
                  </a:cubicBezTo>
                  <a:lnTo>
                    <a:pt x="1992379" y="479571"/>
                  </a:lnTo>
                  <a:cubicBezTo>
                    <a:pt x="1524906" y="520025"/>
                    <a:pt x="1006865" y="666110"/>
                    <a:pt x="984390" y="653749"/>
                  </a:cubicBezTo>
                  <a:cubicBezTo>
                    <a:pt x="963039" y="642512"/>
                    <a:pt x="478710" y="596439"/>
                    <a:pt x="0" y="606553"/>
                  </a:cubicBezTo>
                  <a:lnTo>
                    <a:pt x="0" y="1706688"/>
                  </a:lnTo>
                  <a:cubicBezTo>
                    <a:pt x="219128" y="1690955"/>
                    <a:pt x="761891" y="1654996"/>
                    <a:pt x="856285" y="1666233"/>
                  </a:cubicBezTo>
                  <a:close/>
                  <a:moveTo>
                    <a:pt x="2867767" y="86264"/>
                  </a:moveTo>
                  <a:cubicBezTo>
                    <a:pt x="2867767" y="86264"/>
                    <a:pt x="2867767" y="86264"/>
                    <a:pt x="2867767" y="86264"/>
                  </a:cubicBezTo>
                  <a:cubicBezTo>
                    <a:pt x="2867767" y="86264"/>
                    <a:pt x="2867767" y="86264"/>
                    <a:pt x="2867767" y="86264"/>
                  </a:cubicBezTo>
                  <a:cubicBezTo>
                    <a:pt x="2867767" y="86264"/>
                    <a:pt x="2867767" y="86264"/>
                    <a:pt x="2867767" y="86264"/>
                  </a:cubicBezTo>
                  <a:cubicBezTo>
                    <a:pt x="2867767" y="86264"/>
                    <a:pt x="2867767" y="86264"/>
                    <a:pt x="2867767" y="86264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-506077" y="-272696"/>
              <a:ext cx="2809333" cy="2483453"/>
            </a:xfrm>
            <a:custGeom>
              <a:avLst/>
              <a:gdLst/>
              <a:ahLst/>
              <a:cxnLst/>
              <a:rect l="l" t="t" r="r" b="b"/>
              <a:pathLst>
                <a:path w="2809333" h="2483450" extrusionOk="0">
                  <a:moveTo>
                    <a:pt x="2811726" y="1440771"/>
                  </a:moveTo>
                  <a:cubicBezTo>
                    <a:pt x="2822963" y="1463246"/>
                    <a:pt x="2812849" y="1490215"/>
                    <a:pt x="2791498" y="1500329"/>
                  </a:cubicBezTo>
                  <a:lnTo>
                    <a:pt x="750799" y="2489214"/>
                  </a:lnTo>
                  <a:cubicBezTo>
                    <a:pt x="728324" y="2500452"/>
                    <a:pt x="701354" y="2490338"/>
                    <a:pt x="691241" y="2468987"/>
                  </a:cubicBezTo>
                  <a:lnTo>
                    <a:pt x="4640" y="1053083"/>
                  </a:lnTo>
                  <a:cubicBezTo>
                    <a:pt x="-6597" y="1030608"/>
                    <a:pt x="3516" y="1003639"/>
                    <a:pt x="24867" y="993525"/>
                  </a:cubicBezTo>
                  <a:lnTo>
                    <a:pt x="2065567" y="4640"/>
                  </a:lnTo>
                  <a:cubicBezTo>
                    <a:pt x="2088041" y="-6597"/>
                    <a:pt x="2115011" y="3516"/>
                    <a:pt x="2125125" y="24867"/>
                  </a:cubicBezTo>
                  <a:lnTo>
                    <a:pt x="2811726" y="1440771"/>
                  </a:lnTo>
                  <a:close/>
                </a:path>
              </a:pathLst>
            </a:custGeom>
            <a:solidFill>
              <a:srgbClr val="FF59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1880706" y="466695"/>
              <a:ext cx="33712" cy="33712"/>
            </a:xfrm>
            <a:custGeom>
              <a:avLst/>
              <a:gdLst/>
              <a:ahLst/>
              <a:cxnLst/>
              <a:rect l="l" t="t" r="r" b="b"/>
              <a:pathLst>
                <a:path w="33711" h="33712" extrusionOk="0">
                  <a:moveTo>
                    <a:pt x="41750" y="12533"/>
                  </a:moveTo>
                  <a:cubicBezTo>
                    <a:pt x="47368" y="23770"/>
                    <a:pt x="42873" y="36131"/>
                    <a:pt x="31636" y="41750"/>
                  </a:cubicBezTo>
                  <a:cubicBezTo>
                    <a:pt x="20399" y="47368"/>
                    <a:pt x="8038" y="42873"/>
                    <a:pt x="2419" y="31636"/>
                  </a:cubicBezTo>
                  <a:cubicBezTo>
                    <a:pt x="-3200" y="20399"/>
                    <a:pt x="1295" y="8038"/>
                    <a:pt x="12532" y="2419"/>
                  </a:cubicBezTo>
                  <a:cubicBezTo>
                    <a:pt x="23770" y="-3200"/>
                    <a:pt x="36131" y="1295"/>
                    <a:pt x="41750" y="1253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1889668" y="474535"/>
              <a:ext cx="22475" cy="22475"/>
            </a:xfrm>
            <a:custGeom>
              <a:avLst/>
              <a:gdLst/>
              <a:ahLst/>
              <a:cxnLst/>
              <a:rect l="l" t="t" r="r" b="b"/>
              <a:pathLst>
                <a:path w="22474" h="22474" extrusionOk="0">
                  <a:moveTo>
                    <a:pt x="26045" y="8065"/>
                  </a:moveTo>
                  <a:cubicBezTo>
                    <a:pt x="29416" y="14807"/>
                    <a:pt x="26045" y="22673"/>
                    <a:pt x="19302" y="26045"/>
                  </a:cubicBezTo>
                  <a:cubicBezTo>
                    <a:pt x="12560" y="29416"/>
                    <a:pt x="4694" y="26045"/>
                    <a:pt x="1322" y="19302"/>
                  </a:cubicBezTo>
                  <a:cubicBezTo>
                    <a:pt x="-2049" y="12560"/>
                    <a:pt x="1322" y="4694"/>
                    <a:pt x="8065" y="1323"/>
                  </a:cubicBezTo>
                  <a:cubicBezTo>
                    <a:pt x="13684" y="-2049"/>
                    <a:pt x="22674" y="1323"/>
                    <a:pt x="26045" y="80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-262446" y="-58281"/>
              <a:ext cx="2326128" cy="2056433"/>
            </a:xfrm>
            <a:custGeom>
              <a:avLst/>
              <a:gdLst/>
              <a:ahLst/>
              <a:cxnLst/>
              <a:rect l="l" t="t" r="r" b="b"/>
              <a:pathLst>
                <a:path w="2326127" h="2056432" extrusionOk="0">
                  <a:moveTo>
                    <a:pt x="2325368" y="1192645"/>
                  </a:moveTo>
                  <a:cubicBezTo>
                    <a:pt x="2334358" y="1210625"/>
                    <a:pt x="2326492" y="1233100"/>
                    <a:pt x="2308512" y="1242090"/>
                  </a:cubicBezTo>
                  <a:lnTo>
                    <a:pt x="620665" y="2060167"/>
                  </a:lnTo>
                  <a:cubicBezTo>
                    <a:pt x="602685" y="2069157"/>
                    <a:pt x="580211" y="2061291"/>
                    <a:pt x="571221" y="2043311"/>
                  </a:cubicBezTo>
                  <a:lnTo>
                    <a:pt x="3735" y="871257"/>
                  </a:lnTo>
                  <a:cubicBezTo>
                    <a:pt x="-5255" y="853278"/>
                    <a:pt x="2612" y="830803"/>
                    <a:pt x="20591" y="821813"/>
                  </a:cubicBezTo>
                  <a:lnTo>
                    <a:pt x="1708439" y="3735"/>
                  </a:lnTo>
                  <a:cubicBezTo>
                    <a:pt x="1726418" y="-5255"/>
                    <a:pt x="1748893" y="2612"/>
                    <a:pt x="1757883" y="20591"/>
                  </a:cubicBezTo>
                  <a:lnTo>
                    <a:pt x="2325368" y="1192645"/>
                  </a:lnTo>
                  <a:close/>
                </a:path>
              </a:pathLst>
            </a:custGeom>
            <a:solidFill>
              <a:srgbClr val="FFDD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-53068" y="909618"/>
              <a:ext cx="2112619" cy="1090022"/>
            </a:xfrm>
            <a:custGeom>
              <a:avLst/>
              <a:gdLst/>
              <a:ahLst/>
              <a:cxnLst/>
              <a:rect l="l" t="t" r="r" b="b"/>
              <a:pathLst>
                <a:path w="2112618" h="1090021" extrusionOk="0">
                  <a:moveTo>
                    <a:pt x="0" y="328130"/>
                  </a:moveTo>
                  <a:lnTo>
                    <a:pt x="361842" y="1074289"/>
                  </a:lnTo>
                  <a:cubicBezTo>
                    <a:pt x="370832" y="1092269"/>
                    <a:pt x="393307" y="1100135"/>
                    <a:pt x="411286" y="1091145"/>
                  </a:cubicBezTo>
                  <a:lnTo>
                    <a:pt x="2099134" y="274191"/>
                  </a:lnTo>
                  <a:cubicBezTo>
                    <a:pt x="2117114" y="265201"/>
                    <a:pt x="2124980" y="242726"/>
                    <a:pt x="2115990" y="224747"/>
                  </a:cubicBezTo>
                  <a:lnTo>
                    <a:pt x="2006988" y="0"/>
                  </a:lnTo>
                  <a:lnTo>
                    <a:pt x="0" y="328130"/>
                  </a:ln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1737038" y="7060097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9002"/>
                  </a:moveTo>
                  <a:cubicBezTo>
                    <a:pt x="0" y="9002"/>
                    <a:pt x="0" y="9002"/>
                    <a:pt x="0" y="9002"/>
                  </a:cubicBezTo>
                  <a:cubicBezTo>
                    <a:pt x="0" y="-3001"/>
                    <a:pt x="0" y="-3001"/>
                    <a:pt x="0" y="9002"/>
                  </a:cubicBezTo>
                  <a:cubicBezTo>
                    <a:pt x="0" y="-3001"/>
                    <a:pt x="0" y="-3001"/>
                    <a:pt x="0" y="9002"/>
                  </a:cubicBezTo>
                  <a:cubicBezTo>
                    <a:pt x="0" y="-3001"/>
                    <a:pt x="0" y="9002"/>
                    <a:pt x="0" y="9002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8746887" y="-626526"/>
              <a:ext cx="191035" cy="157323"/>
            </a:xfrm>
            <a:custGeom>
              <a:avLst/>
              <a:gdLst/>
              <a:ahLst/>
              <a:cxnLst/>
              <a:rect l="l" t="t" r="r" b="b"/>
              <a:pathLst>
                <a:path w="191034" h="157322" extrusionOk="0">
                  <a:moveTo>
                    <a:pt x="197777" y="0"/>
                  </a:moveTo>
                  <a:cubicBezTo>
                    <a:pt x="197777" y="0"/>
                    <a:pt x="197777" y="0"/>
                    <a:pt x="197777" y="0"/>
                  </a:cubicBezTo>
                  <a:cubicBezTo>
                    <a:pt x="120239" y="35959"/>
                    <a:pt x="51691" y="92146"/>
                    <a:pt x="0" y="166312"/>
                  </a:cubicBezTo>
                  <a:cubicBezTo>
                    <a:pt x="0" y="166312"/>
                    <a:pt x="0" y="166312"/>
                    <a:pt x="0" y="166312"/>
                  </a:cubicBezTo>
                  <a:cubicBezTo>
                    <a:pt x="50568" y="92146"/>
                    <a:pt x="120239" y="35959"/>
                    <a:pt x="19777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-458736" y="2673881"/>
              <a:ext cx="78661" cy="235984"/>
            </a:xfrm>
            <a:custGeom>
              <a:avLst/>
              <a:gdLst/>
              <a:ahLst/>
              <a:cxnLst/>
              <a:rect l="l" t="t" r="r" b="b"/>
              <a:pathLst>
                <a:path w="78661" h="235984" extrusionOk="0">
                  <a:moveTo>
                    <a:pt x="88775" y="0"/>
                  </a:moveTo>
                  <a:cubicBezTo>
                    <a:pt x="88775" y="0"/>
                    <a:pt x="88775" y="0"/>
                    <a:pt x="88775" y="0"/>
                  </a:cubicBezTo>
                  <a:cubicBezTo>
                    <a:pt x="39331" y="69671"/>
                    <a:pt x="7866" y="152828"/>
                    <a:pt x="0" y="242726"/>
                  </a:cubicBezTo>
                  <a:cubicBezTo>
                    <a:pt x="0" y="242726"/>
                    <a:pt x="0" y="242726"/>
                    <a:pt x="0" y="242726"/>
                  </a:cubicBezTo>
                  <a:cubicBezTo>
                    <a:pt x="7866" y="152828"/>
                    <a:pt x="39331" y="69671"/>
                    <a:pt x="8877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-756525" y="2913895"/>
              <a:ext cx="337120" cy="89899"/>
            </a:xfrm>
            <a:custGeom>
              <a:avLst/>
              <a:gdLst/>
              <a:ahLst/>
              <a:cxnLst/>
              <a:rect l="l" t="t" r="r" b="b"/>
              <a:pathLst>
                <a:path w="337119" h="89898" extrusionOk="0">
                  <a:moveTo>
                    <a:pt x="297789" y="1589"/>
                  </a:moveTo>
                  <a:cubicBezTo>
                    <a:pt x="297789" y="1589"/>
                    <a:pt x="300037" y="1589"/>
                    <a:pt x="300037" y="1589"/>
                  </a:cubicBezTo>
                  <a:cubicBezTo>
                    <a:pt x="324759" y="7208"/>
                    <a:pt x="346110" y="28559"/>
                    <a:pt x="346110" y="55528"/>
                  </a:cubicBezTo>
                  <a:cubicBezTo>
                    <a:pt x="346110" y="55528"/>
                    <a:pt x="346110" y="55528"/>
                    <a:pt x="346110" y="55528"/>
                  </a:cubicBezTo>
                  <a:cubicBezTo>
                    <a:pt x="346110" y="67889"/>
                    <a:pt x="340491" y="80251"/>
                    <a:pt x="333749" y="89240"/>
                  </a:cubicBezTo>
                  <a:cubicBezTo>
                    <a:pt x="319140" y="90364"/>
                    <a:pt x="303408" y="92612"/>
                    <a:pt x="288799" y="92612"/>
                  </a:cubicBezTo>
                  <a:cubicBezTo>
                    <a:pt x="183169" y="95983"/>
                    <a:pt x="83156" y="65642"/>
                    <a:pt x="0" y="12827"/>
                  </a:cubicBezTo>
                  <a:cubicBezTo>
                    <a:pt x="6742" y="9455"/>
                    <a:pt x="14609" y="7208"/>
                    <a:pt x="22475" y="7208"/>
                  </a:cubicBezTo>
                  <a:lnTo>
                    <a:pt x="203396" y="2713"/>
                  </a:lnTo>
                  <a:lnTo>
                    <a:pt x="285428" y="465"/>
                  </a:lnTo>
                  <a:cubicBezTo>
                    <a:pt x="288799" y="-658"/>
                    <a:pt x="293294" y="465"/>
                    <a:pt x="297789" y="15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9986363" y="7904864"/>
              <a:ext cx="89899" cy="235984"/>
            </a:xfrm>
            <a:custGeom>
              <a:avLst/>
              <a:gdLst/>
              <a:ahLst/>
              <a:cxnLst/>
              <a:rect l="l" t="t" r="r" b="b"/>
              <a:pathLst>
                <a:path w="89898" h="235984" extrusionOk="0">
                  <a:moveTo>
                    <a:pt x="93270" y="0"/>
                  </a:moveTo>
                  <a:cubicBezTo>
                    <a:pt x="93270" y="0"/>
                    <a:pt x="93270" y="0"/>
                    <a:pt x="93270" y="0"/>
                  </a:cubicBezTo>
                  <a:cubicBezTo>
                    <a:pt x="84280" y="85404"/>
                    <a:pt x="53940" y="168560"/>
                    <a:pt x="0" y="240479"/>
                  </a:cubicBezTo>
                  <a:cubicBezTo>
                    <a:pt x="0" y="240479"/>
                    <a:pt x="0" y="240479"/>
                    <a:pt x="0" y="240479"/>
                  </a:cubicBezTo>
                  <a:cubicBezTo>
                    <a:pt x="53940" y="168560"/>
                    <a:pt x="85405" y="85404"/>
                    <a:pt x="932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9904332" y="8138430"/>
              <a:ext cx="292171" cy="202272"/>
            </a:xfrm>
            <a:custGeom>
              <a:avLst/>
              <a:gdLst/>
              <a:ahLst/>
              <a:cxnLst/>
              <a:rect l="l" t="t" r="r" b="b"/>
              <a:pathLst>
                <a:path w="292170" h="202272" extrusionOk="0">
                  <a:moveTo>
                    <a:pt x="83157" y="6914"/>
                  </a:moveTo>
                  <a:cubicBezTo>
                    <a:pt x="83157" y="6914"/>
                    <a:pt x="83157" y="6914"/>
                    <a:pt x="83157" y="6914"/>
                  </a:cubicBezTo>
                  <a:cubicBezTo>
                    <a:pt x="60682" y="-5447"/>
                    <a:pt x="32589" y="-953"/>
                    <a:pt x="14608" y="18151"/>
                  </a:cubicBezTo>
                  <a:cubicBezTo>
                    <a:pt x="14608" y="18151"/>
                    <a:pt x="14608" y="18151"/>
                    <a:pt x="14608" y="18151"/>
                  </a:cubicBezTo>
                  <a:cubicBezTo>
                    <a:pt x="5619" y="27141"/>
                    <a:pt x="1123" y="39502"/>
                    <a:pt x="0" y="50739"/>
                  </a:cubicBezTo>
                  <a:cubicBezTo>
                    <a:pt x="10114" y="61977"/>
                    <a:pt x="20226" y="72090"/>
                    <a:pt x="31464" y="82204"/>
                  </a:cubicBezTo>
                  <a:cubicBezTo>
                    <a:pt x="109002" y="154122"/>
                    <a:pt x="204519" y="196825"/>
                    <a:pt x="301160" y="212557"/>
                  </a:cubicBezTo>
                  <a:cubicBezTo>
                    <a:pt x="297789" y="205815"/>
                    <a:pt x="294418" y="199072"/>
                    <a:pt x="288799" y="193453"/>
                  </a:cubicBezTo>
                  <a:lnTo>
                    <a:pt x="155074" y="69842"/>
                  </a:lnTo>
                  <a:lnTo>
                    <a:pt x="95517" y="14780"/>
                  </a:lnTo>
                  <a:cubicBezTo>
                    <a:pt x="91022" y="11409"/>
                    <a:pt x="86527" y="9161"/>
                    <a:pt x="83157" y="6914"/>
                  </a:cubicBezTo>
                  <a:close/>
                </a:path>
              </a:pathLst>
            </a:custGeom>
            <a:solidFill>
              <a:srgbClr val="FFEE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2504108" y="7948251"/>
              <a:ext cx="11237" cy="22475"/>
            </a:xfrm>
            <a:custGeom>
              <a:avLst/>
              <a:gdLst/>
              <a:ahLst/>
              <a:cxnLst/>
              <a:rect l="l" t="t" r="r" b="b"/>
              <a:pathLst>
                <a:path w="11237" h="22474" extrusionOk="0">
                  <a:moveTo>
                    <a:pt x="11678" y="26286"/>
                  </a:moveTo>
                  <a:cubicBezTo>
                    <a:pt x="9431" y="27411"/>
                    <a:pt x="8307" y="26286"/>
                    <a:pt x="7183" y="24039"/>
                  </a:cubicBezTo>
                  <a:lnTo>
                    <a:pt x="441" y="4936"/>
                  </a:lnTo>
                  <a:cubicBezTo>
                    <a:pt x="-683" y="2688"/>
                    <a:pt x="441" y="1564"/>
                    <a:pt x="2688" y="441"/>
                  </a:cubicBezTo>
                  <a:cubicBezTo>
                    <a:pt x="4936" y="-683"/>
                    <a:pt x="6060" y="441"/>
                    <a:pt x="7183" y="2688"/>
                  </a:cubicBezTo>
                  <a:lnTo>
                    <a:pt x="13926" y="21792"/>
                  </a:lnTo>
                  <a:cubicBezTo>
                    <a:pt x="15050" y="24039"/>
                    <a:pt x="13926" y="26286"/>
                    <a:pt x="11678" y="26286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2565912" y="8117933"/>
              <a:ext cx="11237" cy="22475"/>
            </a:xfrm>
            <a:custGeom>
              <a:avLst/>
              <a:gdLst/>
              <a:ahLst/>
              <a:cxnLst/>
              <a:rect l="l" t="t" r="r" b="b"/>
              <a:pathLst>
                <a:path w="11237" h="22474" extrusionOk="0">
                  <a:moveTo>
                    <a:pt x="11678" y="26287"/>
                  </a:moveTo>
                  <a:cubicBezTo>
                    <a:pt x="9431" y="27411"/>
                    <a:pt x="8307" y="26287"/>
                    <a:pt x="7183" y="24040"/>
                  </a:cubicBezTo>
                  <a:lnTo>
                    <a:pt x="441" y="4936"/>
                  </a:lnTo>
                  <a:cubicBezTo>
                    <a:pt x="-683" y="2688"/>
                    <a:pt x="441" y="1565"/>
                    <a:pt x="2688" y="441"/>
                  </a:cubicBezTo>
                  <a:cubicBezTo>
                    <a:pt x="4936" y="-683"/>
                    <a:pt x="6060" y="441"/>
                    <a:pt x="7183" y="2688"/>
                  </a:cubicBezTo>
                  <a:lnTo>
                    <a:pt x="13926" y="21792"/>
                  </a:lnTo>
                  <a:cubicBezTo>
                    <a:pt x="13926" y="24040"/>
                    <a:pt x="12802" y="25163"/>
                    <a:pt x="11678" y="26287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2613109" y="8011179"/>
              <a:ext cx="22475" cy="11237"/>
            </a:xfrm>
            <a:custGeom>
              <a:avLst/>
              <a:gdLst/>
              <a:ahLst/>
              <a:cxnLst/>
              <a:rect l="l" t="t" r="r" b="b"/>
              <a:pathLst>
                <a:path w="22474" h="11237" extrusionOk="0">
                  <a:moveTo>
                    <a:pt x="24039" y="7184"/>
                  </a:moveTo>
                  <a:lnTo>
                    <a:pt x="4936" y="13926"/>
                  </a:lnTo>
                  <a:cubicBezTo>
                    <a:pt x="2688" y="15050"/>
                    <a:pt x="1565" y="13926"/>
                    <a:pt x="441" y="11678"/>
                  </a:cubicBezTo>
                  <a:cubicBezTo>
                    <a:pt x="-683" y="9431"/>
                    <a:pt x="441" y="8307"/>
                    <a:pt x="2688" y="7184"/>
                  </a:cubicBezTo>
                  <a:lnTo>
                    <a:pt x="21792" y="441"/>
                  </a:lnTo>
                  <a:cubicBezTo>
                    <a:pt x="24039" y="-683"/>
                    <a:pt x="25163" y="441"/>
                    <a:pt x="26287" y="2688"/>
                  </a:cubicBezTo>
                  <a:cubicBezTo>
                    <a:pt x="26287" y="3812"/>
                    <a:pt x="25163" y="6059"/>
                    <a:pt x="24039" y="7184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2443426" y="8071861"/>
              <a:ext cx="22475" cy="11237"/>
            </a:xfrm>
            <a:custGeom>
              <a:avLst/>
              <a:gdLst/>
              <a:ahLst/>
              <a:cxnLst/>
              <a:rect l="l" t="t" r="r" b="b"/>
              <a:pathLst>
                <a:path w="22474" h="11237" extrusionOk="0">
                  <a:moveTo>
                    <a:pt x="24039" y="7183"/>
                  </a:moveTo>
                  <a:lnTo>
                    <a:pt x="4936" y="13926"/>
                  </a:lnTo>
                  <a:cubicBezTo>
                    <a:pt x="2688" y="15049"/>
                    <a:pt x="1565" y="13926"/>
                    <a:pt x="441" y="11678"/>
                  </a:cubicBezTo>
                  <a:cubicBezTo>
                    <a:pt x="-683" y="9430"/>
                    <a:pt x="441" y="8307"/>
                    <a:pt x="2688" y="7183"/>
                  </a:cubicBezTo>
                  <a:lnTo>
                    <a:pt x="21792" y="441"/>
                  </a:lnTo>
                  <a:cubicBezTo>
                    <a:pt x="24039" y="-683"/>
                    <a:pt x="25163" y="441"/>
                    <a:pt x="26287" y="2688"/>
                  </a:cubicBezTo>
                  <a:cubicBezTo>
                    <a:pt x="26287" y="4936"/>
                    <a:pt x="25163" y="6059"/>
                    <a:pt x="24039" y="718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2593604" y="7973694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1237" extrusionOk="0">
                  <a:moveTo>
                    <a:pt x="1967" y="12080"/>
                  </a:moveTo>
                  <a:cubicBezTo>
                    <a:pt x="1967" y="12080"/>
                    <a:pt x="843" y="12080"/>
                    <a:pt x="843" y="12080"/>
                  </a:cubicBezTo>
                  <a:cubicBezTo>
                    <a:pt x="-281" y="10956"/>
                    <a:pt x="-281" y="10956"/>
                    <a:pt x="843" y="9832"/>
                  </a:cubicBezTo>
                  <a:lnTo>
                    <a:pt x="8709" y="843"/>
                  </a:lnTo>
                  <a:cubicBezTo>
                    <a:pt x="9833" y="-281"/>
                    <a:pt x="9833" y="-281"/>
                    <a:pt x="10956" y="843"/>
                  </a:cubicBezTo>
                  <a:cubicBezTo>
                    <a:pt x="12080" y="1967"/>
                    <a:pt x="12080" y="1967"/>
                    <a:pt x="10956" y="3090"/>
                  </a:cubicBezTo>
                  <a:lnTo>
                    <a:pt x="1967" y="12080"/>
                  </a:lnTo>
                  <a:cubicBezTo>
                    <a:pt x="3090" y="12080"/>
                    <a:pt x="3090" y="12080"/>
                    <a:pt x="1967" y="12080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2477859" y="8111914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1237" extrusionOk="0">
                  <a:moveTo>
                    <a:pt x="1967" y="12080"/>
                  </a:moveTo>
                  <a:cubicBezTo>
                    <a:pt x="1967" y="12080"/>
                    <a:pt x="843" y="12080"/>
                    <a:pt x="843" y="12080"/>
                  </a:cubicBezTo>
                  <a:cubicBezTo>
                    <a:pt x="-281" y="10956"/>
                    <a:pt x="-281" y="10956"/>
                    <a:pt x="843" y="9833"/>
                  </a:cubicBezTo>
                  <a:lnTo>
                    <a:pt x="8709" y="843"/>
                  </a:lnTo>
                  <a:cubicBezTo>
                    <a:pt x="9833" y="-281"/>
                    <a:pt x="9833" y="-281"/>
                    <a:pt x="10956" y="843"/>
                  </a:cubicBezTo>
                  <a:cubicBezTo>
                    <a:pt x="12080" y="1967"/>
                    <a:pt x="12080" y="3090"/>
                    <a:pt x="10956" y="3090"/>
                  </a:cubicBezTo>
                  <a:lnTo>
                    <a:pt x="1967" y="12080"/>
                  </a:lnTo>
                  <a:cubicBezTo>
                    <a:pt x="1967" y="12080"/>
                    <a:pt x="1967" y="12080"/>
                    <a:pt x="1967" y="12080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2553993" y="7952062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1237" extrusionOk="0">
                  <a:moveTo>
                    <a:pt x="24006" y="15733"/>
                  </a:moveTo>
                  <a:cubicBezTo>
                    <a:pt x="24006" y="15733"/>
                    <a:pt x="24006" y="15733"/>
                    <a:pt x="24006" y="15733"/>
                  </a:cubicBezTo>
                  <a:cubicBezTo>
                    <a:pt x="0" y="15733"/>
                    <a:pt x="0" y="14608"/>
                    <a:pt x="0" y="13485"/>
                  </a:cubicBezTo>
                  <a:lnTo>
                    <a:pt x="24006" y="1124"/>
                  </a:lnTo>
                  <a:cubicBezTo>
                    <a:pt x="24006" y="0"/>
                    <a:pt x="35999" y="0"/>
                    <a:pt x="48002" y="0"/>
                  </a:cubicBezTo>
                  <a:cubicBezTo>
                    <a:pt x="60005" y="0"/>
                    <a:pt x="60005" y="1124"/>
                    <a:pt x="60005" y="2248"/>
                  </a:cubicBezTo>
                  <a:lnTo>
                    <a:pt x="35999" y="14608"/>
                  </a:lnTo>
                  <a:cubicBezTo>
                    <a:pt x="35999" y="14608"/>
                    <a:pt x="35999" y="15733"/>
                    <a:pt x="24006" y="1573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2466623" y="7986056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7" y="105007"/>
                  </a:moveTo>
                  <a:cubicBezTo>
                    <a:pt x="93003" y="105007"/>
                    <a:pt x="93003" y="105007"/>
                    <a:pt x="93003" y="105007"/>
                  </a:cubicBezTo>
                  <a:lnTo>
                    <a:pt x="9002" y="32998"/>
                  </a:lnTo>
                  <a:cubicBezTo>
                    <a:pt x="-3001" y="21006"/>
                    <a:pt x="-3001" y="9002"/>
                    <a:pt x="9002" y="9002"/>
                  </a:cubicBezTo>
                  <a:cubicBezTo>
                    <a:pt x="21006" y="-3001"/>
                    <a:pt x="21006" y="-3001"/>
                    <a:pt x="32998" y="9002"/>
                  </a:cubicBezTo>
                  <a:lnTo>
                    <a:pt x="116999" y="81000"/>
                  </a:lnTo>
                  <a:cubicBezTo>
                    <a:pt x="116999" y="81000"/>
                    <a:pt x="116999" y="93003"/>
                    <a:pt x="105007" y="105007"/>
                  </a:cubicBezTo>
                  <a:cubicBezTo>
                    <a:pt x="116999" y="93003"/>
                    <a:pt x="105007" y="105007"/>
                    <a:pt x="105007" y="105007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2604841" y="8101800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7" y="105007"/>
                  </a:moveTo>
                  <a:cubicBezTo>
                    <a:pt x="105007" y="105007"/>
                    <a:pt x="93003" y="105007"/>
                    <a:pt x="93003" y="105007"/>
                  </a:cubicBezTo>
                  <a:lnTo>
                    <a:pt x="9002" y="33009"/>
                  </a:lnTo>
                  <a:cubicBezTo>
                    <a:pt x="-3001" y="21006"/>
                    <a:pt x="-3001" y="21006"/>
                    <a:pt x="9002" y="9002"/>
                  </a:cubicBezTo>
                  <a:cubicBezTo>
                    <a:pt x="21006" y="-3001"/>
                    <a:pt x="21006" y="-3001"/>
                    <a:pt x="32998" y="9002"/>
                  </a:cubicBezTo>
                  <a:lnTo>
                    <a:pt x="116999" y="81000"/>
                  </a:lnTo>
                  <a:cubicBezTo>
                    <a:pt x="116999" y="81000"/>
                    <a:pt x="116999" y="93003"/>
                    <a:pt x="105007" y="105007"/>
                  </a:cubicBezTo>
                  <a:cubicBezTo>
                    <a:pt x="105007" y="105007"/>
                    <a:pt x="105007" y="105007"/>
                    <a:pt x="105007" y="105007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2446114" y="8029601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20000" extrusionOk="0">
                  <a:moveTo>
                    <a:pt x="12361" y="60005"/>
                  </a:moveTo>
                  <a:cubicBezTo>
                    <a:pt x="11237" y="60005"/>
                    <a:pt x="11237" y="60005"/>
                    <a:pt x="12361" y="60005"/>
                  </a:cubicBezTo>
                  <a:lnTo>
                    <a:pt x="1123" y="35999"/>
                  </a:lnTo>
                  <a:cubicBezTo>
                    <a:pt x="0" y="35999"/>
                    <a:pt x="0" y="24006"/>
                    <a:pt x="0" y="11993"/>
                  </a:cubicBezTo>
                  <a:cubicBezTo>
                    <a:pt x="0" y="0"/>
                    <a:pt x="1123" y="0"/>
                    <a:pt x="2247" y="0"/>
                  </a:cubicBezTo>
                  <a:lnTo>
                    <a:pt x="12361" y="24006"/>
                  </a:lnTo>
                  <a:cubicBezTo>
                    <a:pt x="13485" y="24006"/>
                    <a:pt x="13485" y="35999"/>
                    <a:pt x="13485" y="48002"/>
                  </a:cubicBezTo>
                  <a:cubicBezTo>
                    <a:pt x="12361" y="48002"/>
                    <a:pt x="12361" y="60005"/>
                    <a:pt x="12361" y="60005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2622540" y="8062187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20000" extrusionOk="0">
                  <a:moveTo>
                    <a:pt x="12361" y="60005"/>
                  </a:moveTo>
                  <a:cubicBezTo>
                    <a:pt x="12361" y="60005"/>
                    <a:pt x="12361" y="60005"/>
                    <a:pt x="12361" y="60005"/>
                  </a:cubicBezTo>
                  <a:lnTo>
                    <a:pt x="1124" y="36010"/>
                  </a:lnTo>
                  <a:cubicBezTo>
                    <a:pt x="0" y="36010"/>
                    <a:pt x="0" y="24006"/>
                    <a:pt x="0" y="12003"/>
                  </a:cubicBezTo>
                  <a:cubicBezTo>
                    <a:pt x="0" y="0"/>
                    <a:pt x="1124" y="0"/>
                    <a:pt x="2248" y="0"/>
                  </a:cubicBezTo>
                  <a:lnTo>
                    <a:pt x="12361" y="24006"/>
                  </a:lnTo>
                  <a:cubicBezTo>
                    <a:pt x="13485" y="24006"/>
                    <a:pt x="13485" y="36010"/>
                    <a:pt x="13485" y="48002"/>
                  </a:cubicBezTo>
                  <a:cubicBezTo>
                    <a:pt x="13485" y="48002"/>
                    <a:pt x="13485" y="48002"/>
                    <a:pt x="12361" y="60005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972900" y="4832576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01"/>
                  </a:moveTo>
                  <a:cubicBezTo>
                    <a:pt x="23996" y="60005"/>
                    <a:pt x="48002" y="35999"/>
                    <a:pt x="71998" y="0"/>
                  </a:cubicBezTo>
                  <a:cubicBezTo>
                    <a:pt x="48002" y="35999"/>
                    <a:pt x="23996" y="60005"/>
                    <a:pt x="0" y="8400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905477" y="4841566"/>
              <a:ext cx="67424" cy="56188"/>
            </a:xfrm>
            <a:custGeom>
              <a:avLst/>
              <a:gdLst/>
              <a:ahLst/>
              <a:cxnLst/>
              <a:rect l="l" t="t" r="r" b="b"/>
              <a:pathLst>
                <a:path w="67423" h="56186" extrusionOk="0">
                  <a:moveTo>
                    <a:pt x="0" y="56187"/>
                  </a:moveTo>
                  <a:cubicBezTo>
                    <a:pt x="25846" y="40454"/>
                    <a:pt x="48320" y="22475"/>
                    <a:pt x="67424" y="0"/>
                  </a:cubicBezTo>
                  <a:cubicBezTo>
                    <a:pt x="52815" y="15733"/>
                    <a:pt x="31464" y="34835"/>
                    <a:pt x="0" y="56187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804340" y="4898875"/>
              <a:ext cx="89899" cy="44949"/>
            </a:xfrm>
            <a:custGeom>
              <a:avLst/>
              <a:gdLst/>
              <a:ahLst/>
              <a:cxnLst/>
              <a:rect l="l" t="t" r="r" b="b"/>
              <a:pathLst>
                <a:path w="89898" h="44949" extrusionOk="0">
                  <a:moveTo>
                    <a:pt x="0" y="47197"/>
                  </a:moveTo>
                  <a:cubicBezTo>
                    <a:pt x="32588" y="33712"/>
                    <a:pt x="67424" y="19104"/>
                    <a:pt x="98888" y="0"/>
                  </a:cubicBezTo>
                  <a:cubicBezTo>
                    <a:pt x="59558" y="19104"/>
                    <a:pt x="25846" y="35960"/>
                    <a:pt x="0" y="47197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461601" y="5079797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-2331999" y="-815313"/>
              <a:ext cx="2303652" cy="1224870"/>
            </a:xfrm>
            <a:custGeom>
              <a:avLst/>
              <a:gdLst/>
              <a:ahLst/>
              <a:cxnLst/>
              <a:rect l="l" t="t" r="r" b="b"/>
              <a:pathLst>
                <a:path w="2303653" h="1224869" extrusionOk="0">
                  <a:moveTo>
                    <a:pt x="2082278" y="0"/>
                  </a:moveTo>
                  <a:cubicBezTo>
                    <a:pt x="1614805" y="40454"/>
                    <a:pt x="1096764" y="186540"/>
                    <a:pt x="1074289" y="174179"/>
                  </a:cubicBezTo>
                  <a:cubicBezTo>
                    <a:pt x="1051814" y="161818"/>
                    <a:pt x="505680" y="111250"/>
                    <a:pt x="0" y="129229"/>
                  </a:cubicBezTo>
                  <a:cubicBezTo>
                    <a:pt x="0" y="155075"/>
                    <a:pt x="0" y="1233859"/>
                    <a:pt x="0" y="1233859"/>
                  </a:cubicBezTo>
                  <a:cubicBezTo>
                    <a:pt x="0" y="1233859"/>
                    <a:pt x="825944" y="1173178"/>
                    <a:pt x="943936" y="1187786"/>
                  </a:cubicBezTo>
                  <a:cubicBezTo>
                    <a:pt x="1258581" y="1231612"/>
                    <a:pt x="2119361" y="1233859"/>
                    <a:pt x="2119361" y="1233859"/>
                  </a:cubicBezTo>
                  <a:cubicBezTo>
                    <a:pt x="2119361" y="1233859"/>
                    <a:pt x="2329499" y="1118115"/>
                    <a:pt x="2307025" y="745035"/>
                  </a:cubicBezTo>
                  <a:cubicBezTo>
                    <a:pt x="2284550" y="371956"/>
                    <a:pt x="2195775" y="218004"/>
                    <a:pt x="2195775" y="218004"/>
                  </a:cubicBezTo>
                  <a:lnTo>
                    <a:pt x="2082278" y="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60331" y="-1192888"/>
              <a:ext cx="685477" cy="460731"/>
            </a:xfrm>
            <a:custGeom>
              <a:avLst/>
              <a:gdLst/>
              <a:ahLst/>
              <a:cxnLst/>
              <a:rect l="l" t="t" r="r" b="b"/>
              <a:pathLst>
                <a:path w="685477" h="460730" extrusionOk="0">
                  <a:moveTo>
                    <a:pt x="559716" y="0"/>
                  </a:moveTo>
                  <a:cubicBezTo>
                    <a:pt x="545107" y="41578"/>
                    <a:pt x="503529" y="78661"/>
                    <a:pt x="481055" y="94394"/>
                  </a:cubicBezTo>
                  <a:cubicBezTo>
                    <a:pt x="534994" y="97765"/>
                    <a:pt x="638377" y="101136"/>
                    <a:pt x="686698" y="121363"/>
                  </a:cubicBezTo>
                  <a:cubicBezTo>
                    <a:pt x="586686" y="164065"/>
                    <a:pt x="523756" y="248345"/>
                    <a:pt x="523756" y="248345"/>
                  </a:cubicBezTo>
                  <a:cubicBezTo>
                    <a:pt x="523756" y="248345"/>
                    <a:pt x="333846" y="350605"/>
                    <a:pt x="323732" y="355100"/>
                  </a:cubicBezTo>
                  <a:cubicBezTo>
                    <a:pt x="314742" y="359595"/>
                    <a:pt x="252937" y="393307"/>
                    <a:pt x="145058" y="420276"/>
                  </a:cubicBezTo>
                  <a:cubicBezTo>
                    <a:pt x="37180" y="447246"/>
                    <a:pt x="13582" y="502309"/>
                    <a:pt x="9087" y="432637"/>
                  </a:cubicBezTo>
                  <a:cubicBezTo>
                    <a:pt x="4592" y="361842"/>
                    <a:pt x="-8893" y="329254"/>
                    <a:pt x="9087" y="292171"/>
                  </a:cubicBezTo>
                  <a:cubicBezTo>
                    <a:pt x="27066" y="255087"/>
                    <a:pt x="94490" y="167436"/>
                    <a:pt x="94490" y="167436"/>
                  </a:cubicBezTo>
                  <a:cubicBezTo>
                    <a:pt x="94490" y="167436"/>
                    <a:pt x="214730" y="103383"/>
                    <a:pt x="233833" y="93270"/>
                  </a:cubicBezTo>
                  <a:cubicBezTo>
                    <a:pt x="252937" y="83156"/>
                    <a:pt x="343959" y="60682"/>
                    <a:pt x="343959" y="60682"/>
                  </a:cubicBezTo>
                  <a:cubicBezTo>
                    <a:pt x="343959" y="60682"/>
                    <a:pt x="384414" y="52815"/>
                    <a:pt x="410259" y="49444"/>
                  </a:cubicBezTo>
                  <a:cubicBezTo>
                    <a:pt x="436105" y="47197"/>
                    <a:pt x="559716" y="0"/>
                    <a:pt x="559716" y="0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509582" y="-1043432"/>
              <a:ext cx="292171" cy="876513"/>
            </a:xfrm>
            <a:custGeom>
              <a:avLst/>
              <a:gdLst/>
              <a:ahLst/>
              <a:cxnLst/>
              <a:rect l="l" t="t" r="r" b="b"/>
              <a:pathLst>
                <a:path w="292170" h="876512" extrusionOk="0">
                  <a:moveTo>
                    <a:pt x="272284" y="7866"/>
                  </a:moveTo>
                  <a:cubicBezTo>
                    <a:pt x="272284" y="12361"/>
                    <a:pt x="272284" y="16856"/>
                    <a:pt x="272284" y="21351"/>
                  </a:cubicBezTo>
                  <a:cubicBezTo>
                    <a:pt x="272284" y="20227"/>
                    <a:pt x="272284" y="20227"/>
                    <a:pt x="272284" y="19103"/>
                  </a:cubicBezTo>
                  <a:cubicBezTo>
                    <a:pt x="271160" y="13485"/>
                    <a:pt x="270037" y="6742"/>
                    <a:pt x="268913" y="1124"/>
                  </a:cubicBezTo>
                  <a:cubicBezTo>
                    <a:pt x="268913" y="1124"/>
                    <a:pt x="268913" y="0"/>
                    <a:pt x="268913" y="0"/>
                  </a:cubicBezTo>
                  <a:cubicBezTo>
                    <a:pt x="270037" y="3371"/>
                    <a:pt x="270037" y="6742"/>
                    <a:pt x="270037" y="11237"/>
                  </a:cubicBezTo>
                  <a:cubicBezTo>
                    <a:pt x="268913" y="67424"/>
                    <a:pt x="182385" y="137095"/>
                    <a:pt x="101477" y="209014"/>
                  </a:cubicBezTo>
                  <a:cubicBezTo>
                    <a:pt x="117209" y="292171"/>
                    <a:pt x="127323" y="378698"/>
                    <a:pt x="126199" y="462978"/>
                  </a:cubicBezTo>
                  <a:cubicBezTo>
                    <a:pt x="125075" y="604569"/>
                    <a:pt x="95858" y="740540"/>
                    <a:pt x="23939" y="849542"/>
                  </a:cubicBezTo>
                  <a:cubicBezTo>
                    <a:pt x="9330" y="870893"/>
                    <a:pt x="2588" y="881007"/>
                    <a:pt x="341" y="884378"/>
                  </a:cubicBezTo>
                  <a:cubicBezTo>
                    <a:pt x="-1907" y="888873"/>
                    <a:pt x="7083" y="881007"/>
                    <a:pt x="23939" y="873141"/>
                  </a:cubicBezTo>
                  <a:cubicBezTo>
                    <a:pt x="34053" y="868646"/>
                    <a:pt x="50909" y="856285"/>
                    <a:pt x="67765" y="841676"/>
                  </a:cubicBezTo>
                  <a:cubicBezTo>
                    <a:pt x="73383" y="836058"/>
                    <a:pt x="80126" y="831563"/>
                    <a:pt x="85744" y="825944"/>
                  </a:cubicBezTo>
                  <a:cubicBezTo>
                    <a:pt x="86868" y="825944"/>
                    <a:pt x="86868" y="824820"/>
                    <a:pt x="87992" y="824820"/>
                  </a:cubicBezTo>
                  <a:cubicBezTo>
                    <a:pt x="218345" y="730427"/>
                    <a:pt x="230706" y="761891"/>
                    <a:pt x="264418" y="352852"/>
                  </a:cubicBezTo>
                  <a:cubicBezTo>
                    <a:pt x="264418" y="352852"/>
                    <a:pt x="264418" y="351729"/>
                    <a:pt x="264418" y="351729"/>
                  </a:cubicBezTo>
                  <a:cubicBezTo>
                    <a:pt x="267789" y="314645"/>
                    <a:pt x="271160" y="284305"/>
                    <a:pt x="273408" y="260706"/>
                  </a:cubicBezTo>
                  <a:cubicBezTo>
                    <a:pt x="277903" y="212386"/>
                    <a:pt x="280150" y="188787"/>
                    <a:pt x="282398" y="173055"/>
                  </a:cubicBezTo>
                  <a:cubicBezTo>
                    <a:pt x="283521" y="164065"/>
                    <a:pt x="284645" y="157323"/>
                    <a:pt x="284645" y="151704"/>
                  </a:cubicBezTo>
                  <a:cubicBezTo>
                    <a:pt x="284645" y="151704"/>
                    <a:pt x="284645" y="151704"/>
                    <a:pt x="284645" y="151704"/>
                  </a:cubicBezTo>
                  <a:cubicBezTo>
                    <a:pt x="285769" y="140467"/>
                    <a:pt x="293635" y="119116"/>
                    <a:pt x="294759" y="91022"/>
                  </a:cubicBezTo>
                  <a:cubicBezTo>
                    <a:pt x="294759" y="77538"/>
                    <a:pt x="293635" y="64053"/>
                    <a:pt x="289140" y="48320"/>
                  </a:cubicBezTo>
                  <a:cubicBezTo>
                    <a:pt x="286893" y="34836"/>
                    <a:pt x="284645" y="20227"/>
                    <a:pt x="272284" y="7866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-327259" y="-1299380"/>
              <a:ext cx="1101258" cy="1326006"/>
            </a:xfrm>
            <a:custGeom>
              <a:avLst/>
              <a:gdLst/>
              <a:ahLst/>
              <a:cxnLst/>
              <a:rect l="l" t="t" r="r" b="b"/>
              <a:pathLst>
                <a:path w="1101258" h="1326005" extrusionOk="0">
                  <a:moveTo>
                    <a:pt x="1076537" y="228978"/>
                  </a:moveTo>
                  <a:lnTo>
                    <a:pt x="1076537" y="228978"/>
                  </a:lnTo>
                  <a:cubicBezTo>
                    <a:pt x="1046196" y="228978"/>
                    <a:pt x="1022597" y="223360"/>
                    <a:pt x="1004618" y="221112"/>
                  </a:cubicBezTo>
                  <a:cubicBezTo>
                    <a:pt x="1002370" y="221112"/>
                    <a:pt x="998999" y="221112"/>
                    <a:pt x="996752" y="219988"/>
                  </a:cubicBezTo>
                  <a:cubicBezTo>
                    <a:pt x="996752" y="219988"/>
                    <a:pt x="996752" y="219988"/>
                    <a:pt x="996752" y="219988"/>
                  </a:cubicBezTo>
                  <a:cubicBezTo>
                    <a:pt x="994504" y="219988"/>
                    <a:pt x="991133" y="219988"/>
                    <a:pt x="988885" y="218865"/>
                  </a:cubicBezTo>
                  <a:cubicBezTo>
                    <a:pt x="987762" y="218865"/>
                    <a:pt x="985514" y="219988"/>
                    <a:pt x="984390" y="219988"/>
                  </a:cubicBezTo>
                  <a:cubicBezTo>
                    <a:pt x="959668" y="221112"/>
                    <a:pt x="931575" y="223360"/>
                    <a:pt x="906853" y="225607"/>
                  </a:cubicBezTo>
                  <a:cubicBezTo>
                    <a:pt x="874265" y="228978"/>
                    <a:pt x="846171" y="232349"/>
                    <a:pt x="830439" y="234597"/>
                  </a:cubicBezTo>
                  <a:cubicBezTo>
                    <a:pt x="824820" y="235721"/>
                    <a:pt x="820325" y="236844"/>
                    <a:pt x="814707" y="236844"/>
                  </a:cubicBezTo>
                  <a:cubicBezTo>
                    <a:pt x="806841" y="239092"/>
                    <a:pt x="798974" y="240216"/>
                    <a:pt x="793356" y="242463"/>
                  </a:cubicBezTo>
                  <a:cubicBezTo>
                    <a:pt x="791108" y="243587"/>
                    <a:pt x="789985" y="243587"/>
                    <a:pt x="788861" y="244710"/>
                  </a:cubicBezTo>
                  <a:cubicBezTo>
                    <a:pt x="788861" y="244710"/>
                    <a:pt x="788861" y="244710"/>
                    <a:pt x="788861" y="244710"/>
                  </a:cubicBezTo>
                  <a:cubicBezTo>
                    <a:pt x="786613" y="245834"/>
                    <a:pt x="785490" y="246958"/>
                    <a:pt x="784366" y="249205"/>
                  </a:cubicBezTo>
                  <a:cubicBezTo>
                    <a:pt x="784366" y="249205"/>
                    <a:pt x="784366" y="249205"/>
                    <a:pt x="784366" y="249205"/>
                  </a:cubicBezTo>
                  <a:cubicBezTo>
                    <a:pt x="784366" y="249205"/>
                    <a:pt x="784366" y="249205"/>
                    <a:pt x="784366" y="249205"/>
                  </a:cubicBezTo>
                  <a:cubicBezTo>
                    <a:pt x="784366" y="250329"/>
                    <a:pt x="783242" y="250329"/>
                    <a:pt x="783242" y="251453"/>
                  </a:cubicBezTo>
                  <a:lnTo>
                    <a:pt x="783242" y="251453"/>
                  </a:lnTo>
                  <a:cubicBezTo>
                    <a:pt x="783242" y="252577"/>
                    <a:pt x="783242" y="252577"/>
                    <a:pt x="783242" y="253700"/>
                  </a:cubicBezTo>
                  <a:lnTo>
                    <a:pt x="783242" y="253700"/>
                  </a:lnTo>
                  <a:lnTo>
                    <a:pt x="782118" y="253700"/>
                  </a:lnTo>
                  <a:cubicBezTo>
                    <a:pt x="782118" y="253700"/>
                    <a:pt x="782118" y="253700"/>
                    <a:pt x="782118" y="253700"/>
                  </a:cubicBezTo>
                  <a:cubicBezTo>
                    <a:pt x="795603" y="266061"/>
                    <a:pt x="806841" y="275051"/>
                    <a:pt x="816954" y="282917"/>
                  </a:cubicBezTo>
                  <a:cubicBezTo>
                    <a:pt x="819202" y="284041"/>
                    <a:pt x="820325" y="282917"/>
                    <a:pt x="819202" y="282917"/>
                  </a:cubicBezTo>
                  <a:cubicBezTo>
                    <a:pt x="837181" y="297526"/>
                    <a:pt x="849542" y="308763"/>
                    <a:pt x="847295" y="314382"/>
                  </a:cubicBezTo>
                  <a:lnTo>
                    <a:pt x="847295" y="314382"/>
                  </a:lnTo>
                  <a:cubicBezTo>
                    <a:pt x="847295" y="314382"/>
                    <a:pt x="847295" y="315506"/>
                    <a:pt x="847295" y="315506"/>
                  </a:cubicBezTo>
                  <a:cubicBezTo>
                    <a:pt x="847295" y="315506"/>
                    <a:pt x="847295" y="317753"/>
                    <a:pt x="847295" y="317753"/>
                  </a:cubicBezTo>
                  <a:cubicBezTo>
                    <a:pt x="847295" y="317753"/>
                    <a:pt x="847295" y="317753"/>
                    <a:pt x="847295" y="317753"/>
                  </a:cubicBezTo>
                  <a:cubicBezTo>
                    <a:pt x="846171" y="320001"/>
                    <a:pt x="845048" y="325619"/>
                    <a:pt x="841676" y="331238"/>
                  </a:cubicBezTo>
                  <a:lnTo>
                    <a:pt x="841676" y="331238"/>
                  </a:lnTo>
                  <a:cubicBezTo>
                    <a:pt x="841676" y="331238"/>
                    <a:pt x="841676" y="328990"/>
                    <a:pt x="841676" y="328990"/>
                  </a:cubicBezTo>
                  <a:cubicBezTo>
                    <a:pt x="841676" y="328990"/>
                    <a:pt x="840553" y="328990"/>
                    <a:pt x="839429" y="328990"/>
                  </a:cubicBezTo>
                  <a:cubicBezTo>
                    <a:pt x="831563" y="344723"/>
                    <a:pt x="795603" y="358208"/>
                    <a:pt x="749530" y="363826"/>
                  </a:cubicBezTo>
                  <a:lnTo>
                    <a:pt x="749530" y="363826"/>
                  </a:lnTo>
                  <a:cubicBezTo>
                    <a:pt x="746159" y="363826"/>
                    <a:pt x="743912" y="363826"/>
                    <a:pt x="740540" y="363826"/>
                  </a:cubicBezTo>
                  <a:cubicBezTo>
                    <a:pt x="720313" y="366074"/>
                    <a:pt x="704581" y="367197"/>
                    <a:pt x="688849" y="369445"/>
                  </a:cubicBezTo>
                  <a:cubicBezTo>
                    <a:pt x="687725" y="369445"/>
                    <a:pt x="685477" y="369445"/>
                    <a:pt x="684354" y="370569"/>
                  </a:cubicBezTo>
                  <a:cubicBezTo>
                    <a:pt x="684354" y="370569"/>
                    <a:pt x="683230" y="370569"/>
                    <a:pt x="683230" y="370569"/>
                  </a:cubicBezTo>
                  <a:cubicBezTo>
                    <a:pt x="683230" y="370569"/>
                    <a:pt x="682106" y="370569"/>
                    <a:pt x="682106" y="370569"/>
                  </a:cubicBezTo>
                  <a:cubicBezTo>
                    <a:pt x="643899" y="378435"/>
                    <a:pt x="611311" y="391920"/>
                    <a:pt x="549506" y="421137"/>
                  </a:cubicBezTo>
                  <a:cubicBezTo>
                    <a:pt x="546134" y="422260"/>
                    <a:pt x="542763" y="424508"/>
                    <a:pt x="539392" y="425632"/>
                  </a:cubicBezTo>
                  <a:cubicBezTo>
                    <a:pt x="538268" y="425632"/>
                    <a:pt x="538268" y="426755"/>
                    <a:pt x="537145" y="426755"/>
                  </a:cubicBezTo>
                  <a:cubicBezTo>
                    <a:pt x="536021" y="426755"/>
                    <a:pt x="536021" y="427879"/>
                    <a:pt x="534897" y="427879"/>
                  </a:cubicBezTo>
                  <a:cubicBezTo>
                    <a:pt x="533773" y="429003"/>
                    <a:pt x="532650" y="429003"/>
                    <a:pt x="530402" y="430126"/>
                  </a:cubicBezTo>
                  <a:cubicBezTo>
                    <a:pt x="518041" y="436869"/>
                    <a:pt x="506804" y="443611"/>
                    <a:pt x="491072" y="450354"/>
                  </a:cubicBezTo>
                  <a:cubicBezTo>
                    <a:pt x="479834" y="457096"/>
                    <a:pt x="465226" y="461591"/>
                    <a:pt x="460731" y="466086"/>
                  </a:cubicBezTo>
                  <a:cubicBezTo>
                    <a:pt x="460731" y="466086"/>
                    <a:pt x="459607" y="466086"/>
                    <a:pt x="459607" y="466086"/>
                  </a:cubicBezTo>
                  <a:lnTo>
                    <a:pt x="459607" y="466086"/>
                  </a:lnTo>
                  <a:cubicBezTo>
                    <a:pt x="459607" y="466086"/>
                    <a:pt x="457360" y="466086"/>
                    <a:pt x="457360" y="466086"/>
                  </a:cubicBezTo>
                  <a:cubicBezTo>
                    <a:pt x="457360" y="466086"/>
                    <a:pt x="456236" y="466086"/>
                    <a:pt x="456236" y="466086"/>
                  </a:cubicBezTo>
                  <a:cubicBezTo>
                    <a:pt x="456236" y="466086"/>
                    <a:pt x="456236" y="466086"/>
                    <a:pt x="456236" y="466086"/>
                  </a:cubicBezTo>
                  <a:cubicBezTo>
                    <a:pt x="456236" y="466086"/>
                    <a:pt x="456236" y="467210"/>
                    <a:pt x="456236" y="466086"/>
                  </a:cubicBezTo>
                  <a:cubicBezTo>
                    <a:pt x="456236" y="466086"/>
                    <a:pt x="456236" y="467210"/>
                    <a:pt x="456236" y="467210"/>
                  </a:cubicBezTo>
                  <a:lnTo>
                    <a:pt x="456236" y="467210"/>
                  </a:lnTo>
                  <a:cubicBezTo>
                    <a:pt x="456236" y="467210"/>
                    <a:pt x="455112" y="466086"/>
                    <a:pt x="455112" y="466086"/>
                  </a:cubicBezTo>
                  <a:lnTo>
                    <a:pt x="453988" y="464962"/>
                  </a:lnTo>
                  <a:lnTo>
                    <a:pt x="453988" y="464962"/>
                  </a:lnTo>
                  <a:cubicBezTo>
                    <a:pt x="453988" y="464962"/>
                    <a:pt x="455112" y="462715"/>
                    <a:pt x="455112" y="462715"/>
                  </a:cubicBezTo>
                  <a:lnTo>
                    <a:pt x="456236" y="460467"/>
                  </a:lnTo>
                  <a:lnTo>
                    <a:pt x="456236" y="460467"/>
                  </a:lnTo>
                  <a:cubicBezTo>
                    <a:pt x="469721" y="437993"/>
                    <a:pt x="485453" y="434621"/>
                    <a:pt x="500061" y="421137"/>
                  </a:cubicBezTo>
                  <a:cubicBezTo>
                    <a:pt x="513546" y="407652"/>
                    <a:pt x="525907" y="394167"/>
                    <a:pt x="537145" y="381806"/>
                  </a:cubicBezTo>
                  <a:cubicBezTo>
                    <a:pt x="556248" y="359331"/>
                    <a:pt x="570857" y="340228"/>
                    <a:pt x="573104" y="328990"/>
                  </a:cubicBezTo>
                  <a:cubicBezTo>
                    <a:pt x="576475" y="317753"/>
                    <a:pt x="585465" y="308763"/>
                    <a:pt x="598950" y="300897"/>
                  </a:cubicBezTo>
                  <a:cubicBezTo>
                    <a:pt x="630414" y="270556"/>
                    <a:pt x="686601" y="224483"/>
                    <a:pt x="757396" y="213246"/>
                  </a:cubicBezTo>
                  <a:cubicBezTo>
                    <a:pt x="764139" y="212122"/>
                    <a:pt x="769757" y="210998"/>
                    <a:pt x="775376" y="210998"/>
                  </a:cubicBezTo>
                  <a:cubicBezTo>
                    <a:pt x="854037" y="185153"/>
                    <a:pt x="941689" y="145822"/>
                    <a:pt x="949555" y="93006"/>
                  </a:cubicBezTo>
                  <a:cubicBezTo>
                    <a:pt x="949555" y="91883"/>
                    <a:pt x="949555" y="89635"/>
                    <a:pt x="949555" y="88512"/>
                  </a:cubicBezTo>
                  <a:cubicBezTo>
                    <a:pt x="949555" y="88512"/>
                    <a:pt x="949555" y="87388"/>
                    <a:pt x="949555" y="87388"/>
                  </a:cubicBezTo>
                  <a:cubicBezTo>
                    <a:pt x="949555" y="68284"/>
                    <a:pt x="943936" y="49181"/>
                    <a:pt x="929328" y="31201"/>
                  </a:cubicBezTo>
                  <a:cubicBezTo>
                    <a:pt x="867522" y="-44089"/>
                    <a:pt x="860780" y="36820"/>
                    <a:pt x="689972" y="66037"/>
                  </a:cubicBezTo>
                  <a:cubicBezTo>
                    <a:pt x="479834" y="66037"/>
                    <a:pt x="536021" y="78398"/>
                    <a:pt x="358471" y="171668"/>
                  </a:cubicBezTo>
                  <a:cubicBezTo>
                    <a:pt x="358471" y="171668"/>
                    <a:pt x="320264" y="209875"/>
                    <a:pt x="282057" y="215493"/>
                  </a:cubicBezTo>
                  <a:cubicBezTo>
                    <a:pt x="215757" y="278422"/>
                    <a:pt x="161818" y="352589"/>
                    <a:pt x="131477" y="396414"/>
                  </a:cubicBezTo>
                  <a:cubicBezTo>
                    <a:pt x="131477" y="396414"/>
                    <a:pt x="131477" y="396414"/>
                    <a:pt x="130353" y="397538"/>
                  </a:cubicBezTo>
                  <a:cubicBezTo>
                    <a:pt x="96641" y="507664"/>
                    <a:pt x="51692" y="612171"/>
                    <a:pt x="0" y="715555"/>
                  </a:cubicBezTo>
                  <a:cubicBezTo>
                    <a:pt x="20227" y="777360"/>
                    <a:pt x="42702" y="838042"/>
                    <a:pt x="66300" y="898723"/>
                  </a:cubicBezTo>
                  <a:cubicBezTo>
                    <a:pt x="66300" y="898723"/>
                    <a:pt x="66300" y="898723"/>
                    <a:pt x="66300" y="898723"/>
                  </a:cubicBezTo>
                  <a:cubicBezTo>
                    <a:pt x="94394" y="1085263"/>
                    <a:pt x="155075" y="1208874"/>
                    <a:pt x="175302" y="1244833"/>
                  </a:cubicBezTo>
                  <a:cubicBezTo>
                    <a:pt x="197777" y="1303267"/>
                    <a:pt x="185416" y="1265060"/>
                    <a:pt x="215757" y="1327989"/>
                  </a:cubicBezTo>
                  <a:cubicBezTo>
                    <a:pt x="256211" y="1304391"/>
                    <a:pt x="356224" y="1245957"/>
                    <a:pt x="715818" y="1153811"/>
                  </a:cubicBezTo>
                  <a:cubicBezTo>
                    <a:pt x="796727" y="1140326"/>
                    <a:pt x="816954" y="1141450"/>
                    <a:pt x="837181" y="1132460"/>
                  </a:cubicBezTo>
                  <a:cubicBezTo>
                    <a:pt x="839429" y="1129089"/>
                    <a:pt x="846171" y="1118975"/>
                    <a:pt x="860780" y="1097624"/>
                  </a:cubicBezTo>
                  <a:cubicBezTo>
                    <a:pt x="932699" y="989746"/>
                    <a:pt x="961916" y="852650"/>
                    <a:pt x="963040" y="711060"/>
                  </a:cubicBezTo>
                  <a:cubicBezTo>
                    <a:pt x="964163" y="626780"/>
                    <a:pt x="955173" y="540252"/>
                    <a:pt x="938317" y="457096"/>
                  </a:cubicBezTo>
                  <a:lnTo>
                    <a:pt x="938317" y="457096"/>
                  </a:lnTo>
                  <a:cubicBezTo>
                    <a:pt x="1020350" y="386301"/>
                    <a:pt x="1106877" y="315506"/>
                    <a:pt x="1108001" y="259319"/>
                  </a:cubicBezTo>
                  <a:cubicBezTo>
                    <a:pt x="1108001" y="255948"/>
                    <a:pt x="1108001" y="251453"/>
                    <a:pt x="1108001" y="248082"/>
                  </a:cubicBezTo>
                  <a:lnTo>
                    <a:pt x="1108001" y="248082"/>
                  </a:lnTo>
                  <a:cubicBezTo>
                    <a:pt x="1096764" y="244710"/>
                    <a:pt x="1088898" y="235721"/>
                    <a:pt x="1076537" y="228978"/>
                  </a:cubicBezTo>
                  <a:lnTo>
                    <a:pt x="1076537" y="228978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-391353" y="-803165"/>
              <a:ext cx="337120" cy="1134973"/>
            </a:xfrm>
            <a:custGeom>
              <a:avLst/>
              <a:gdLst/>
              <a:ahLst/>
              <a:cxnLst/>
              <a:rect l="l" t="t" r="r" b="b"/>
              <a:pathLst>
                <a:path w="337119" h="1134970" extrusionOk="0">
                  <a:moveTo>
                    <a:pt x="149497" y="38419"/>
                  </a:moveTo>
                  <a:cubicBezTo>
                    <a:pt x="82073" y="187875"/>
                    <a:pt x="94434" y="491283"/>
                    <a:pt x="270860" y="844136"/>
                  </a:cubicBezTo>
                  <a:cubicBezTo>
                    <a:pt x="301201" y="832898"/>
                    <a:pt x="343903" y="805929"/>
                    <a:pt x="343903" y="805929"/>
                  </a:cubicBezTo>
                  <a:cubicBezTo>
                    <a:pt x="343903" y="805929"/>
                    <a:pt x="359635" y="986850"/>
                    <a:pt x="205684" y="1137430"/>
                  </a:cubicBezTo>
                  <a:cubicBezTo>
                    <a:pt x="86568" y="825032"/>
                    <a:pt x="-16815" y="503644"/>
                    <a:pt x="2288" y="280022"/>
                  </a:cubicBezTo>
                  <a:cubicBezTo>
                    <a:pt x="21392" y="55275"/>
                    <a:pt x="105672" y="-67212"/>
                    <a:pt x="149497" y="38419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-638533" y="-1889603"/>
              <a:ext cx="3315012" cy="3607188"/>
            </a:xfrm>
            <a:custGeom>
              <a:avLst/>
              <a:gdLst/>
              <a:ahLst/>
              <a:cxnLst/>
              <a:rect l="l" t="t" r="r" b="b"/>
              <a:pathLst>
                <a:path w="3315013" h="3607184" extrusionOk="0">
                  <a:moveTo>
                    <a:pt x="3321756" y="3028462"/>
                  </a:moveTo>
                  <a:lnTo>
                    <a:pt x="3321756" y="3028462"/>
                  </a:lnTo>
                  <a:cubicBezTo>
                    <a:pt x="3320632" y="3021719"/>
                    <a:pt x="3320632" y="3021719"/>
                    <a:pt x="3318384" y="3013853"/>
                  </a:cubicBezTo>
                  <a:cubicBezTo>
                    <a:pt x="3288044" y="2889119"/>
                    <a:pt x="3248713" y="2767755"/>
                    <a:pt x="3218372" y="2705950"/>
                  </a:cubicBezTo>
                  <a:cubicBezTo>
                    <a:pt x="3146453" y="2613804"/>
                    <a:pt x="3071163" y="2455358"/>
                    <a:pt x="2977893" y="2246343"/>
                  </a:cubicBezTo>
                  <a:cubicBezTo>
                    <a:pt x="2985759" y="2263199"/>
                    <a:pt x="2993626" y="2280055"/>
                    <a:pt x="3001492" y="2299159"/>
                  </a:cubicBezTo>
                  <a:cubicBezTo>
                    <a:pt x="2961037" y="2200270"/>
                    <a:pt x="2923954" y="2117114"/>
                    <a:pt x="2894737" y="2057556"/>
                  </a:cubicBezTo>
                  <a:cubicBezTo>
                    <a:pt x="2991378" y="1965410"/>
                    <a:pt x="3147577" y="1832809"/>
                    <a:pt x="3190279" y="1744034"/>
                  </a:cubicBezTo>
                  <a:cubicBezTo>
                    <a:pt x="3056555" y="1536144"/>
                    <a:pt x="2793601" y="1121486"/>
                    <a:pt x="2793601" y="1121486"/>
                  </a:cubicBezTo>
                  <a:lnTo>
                    <a:pt x="2603690" y="654013"/>
                  </a:lnTo>
                  <a:lnTo>
                    <a:pt x="2486822" y="370832"/>
                  </a:lnTo>
                  <a:lnTo>
                    <a:pt x="2484574" y="370832"/>
                  </a:lnTo>
                  <a:cubicBezTo>
                    <a:pt x="2413779" y="235984"/>
                    <a:pt x="2249714" y="112373"/>
                    <a:pt x="2029462" y="0"/>
                  </a:cubicBezTo>
                  <a:lnTo>
                    <a:pt x="0" y="0"/>
                  </a:lnTo>
                  <a:lnTo>
                    <a:pt x="1323758" y="565238"/>
                  </a:lnTo>
                  <a:cubicBezTo>
                    <a:pt x="1323758" y="565238"/>
                    <a:pt x="1578845" y="1139466"/>
                    <a:pt x="1896862" y="1554123"/>
                  </a:cubicBezTo>
                  <a:cubicBezTo>
                    <a:pt x="2048566" y="2033957"/>
                    <a:pt x="2169929" y="2260952"/>
                    <a:pt x="2169929" y="2260952"/>
                  </a:cubicBezTo>
                  <a:lnTo>
                    <a:pt x="2224992" y="2278931"/>
                  </a:lnTo>
                  <a:lnTo>
                    <a:pt x="2299158" y="2277808"/>
                  </a:lnTo>
                  <a:cubicBezTo>
                    <a:pt x="2285674" y="2353098"/>
                    <a:pt x="2274436" y="2462100"/>
                    <a:pt x="2333994" y="2705950"/>
                  </a:cubicBezTo>
                  <a:cubicBezTo>
                    <a:pt x="2348603" y="2778993"/>
                    <a:pt x="2365459" y="2785735"/>
                    <a:pt x="2374449" y="2804839"/>
                  </a:cubicBezTo>
                  <a:cubicBezTo>
                    <a:pt x="2376696" y="2822818"/>
                    <a:pt x="2378943" y="2841922"/>
                    <a:pt x="2381191" y="2861025"/>
                  </a:cubicBezTo>
                  <a:cubicBezTo>
                    <a:pt x="2381191" y="2885747"/>
                    <a:pt x="2383438" y="2902603"/>
                    <a:pt x="2383438" y="2914964"/>
                  </a:cubicBezTo>
                  <a:cubicBezTo>
                    <a:pt x="2383438" y="2922831"/>
                    <a:pt x="2383438" y="2930697"/>
                    <a:pt x="2382315" y="2938563"/>
                  </a:cubicBezTo>
                  <a:cubicBezTo>
                    <a:pt x="2378943" y="2953171"/>
                    <a:pt x="2364335" y="2976770"/>
                    <a:pt x="2349726" y="3003739"/>
                  </a:cubicBezTo>
                  <a:cubicBezTo>
                    <a:pt x="2349726" y="3003739"/>
                    <a:pt x="2349726" y="3003739"/>
                    <a:pt x="2349726" y="3003739"/>
                  </a:cubicBezTo>
                  <a:lnTo>
                    <a:pt x="2349726" y="3003739"/>
                  </a:lnTo>
                  <a:cubicBezTo>
                    <a:pt x="2340737" y="3019472"/>
                    <a:pt x="2332870" y="3036328"/>
                    <a:pt x="2326128" y="3052060"/>
                  </a:cubicBezTo>
                  <a:cubicBezTo>
                    <a:pt x="2319386" y="3064421"/>
                    <a:pt x="2313767" y="3076782"/>
                    <a:pt x="2312643" y="3086896"/>
                  </a:cubicBezTo>
                  <a:lnTo>
                    <a:pt x="2312643" y="3086896"/>
                  </a:lnTo>
                  <a:cubicBezTo>
                    <a:pt x="2312643" y="3089143"/>
                    <a:pt x="2312643" y="3089143"/>
                    <a:pt x="2312643" y="3088019"/>
                  </a:cubicBezTo>
                  <a:cubicBezTo>
                    <a:pt x="2312643" y="3098133"/>
                    <a:pt x="2314891" y="3107123"/>
                    <a:pt x="2325004" y="3113865"/>
                  </a:cubicBezTo>
                  <a:cubicBezTo>
                    <a:pt x="2353098" y="3149825"/>
                    <a:pt x="2409284" y="3125103"/>
                    <a:pt x="2434006" y="3111618"/>
                  </a:cubicBezTo>
                  <a:cubicBezTo>
                    <a:pt x="2464347" y="3095886"/>
                    <a:pt x="2549751" y="3034080"/>
                    <a:pt x="2554246" y="2943058"/>
                  </a:cubicBezTo>
                  <a:cubicBezTo>
                    <a:pt x="2563236" y="2844169"/>
                    <a:pt x="2543009" y="2710445"/>
                    <a:pt x="2574473" y="2695836"/>
                  </a:cubicBezTo>
                  <a:cubicBezTo>
                    <a:pt x="2574473" y="2695836"/>
                    <a:pt x="2574473" y="2696960"/>
                    <a:pt x="2575597" y="2696960"/>
                  </a:cubicBezTo>
                  <a:cubicBezTo>
                    <a:pt x="2683475" y="2823942"/>
                    <a:pt x="2738538" y="2976770"/>
                    <a:pt x="2785735" y="3010482"/>
                  </a:cubicBezTo>
                  <a:cubicBezTo>
                    <a:pt x="2803715" y="3189155"/>
                    <a:pt x="2810457" y="3180166"/>
                    <a:pt x="2807086" y="3208259"/>
                  </a:cubicBezTo>
                  <a:cubicBezTo>
                    <a:pt x="2807086" y="3208259"/>
                    <a:pt x="2805962" y="3209383"/>
                    <a:pt x="2805962" y="3209383"/>
                  </a:cubicBezTo>
                  <a:cubicBezTo>
                    <a:pt x="2623917" y="3165557"/>
                    <a:pt x="2616051" y="3299281"/>
                    <a:pt x="2616051" y="3299281"/>
                  </a:cubicBezTo>
                  <a:cubicBezTo>
                    <a:pt x="2616051" y="3299281"/>
                    <a:pt x="2623917" y="3307147"/>
                    <a:pt x="2682351" y="3320632"/>
                  </a:cubicBezTo>
                  <a:cubicBezTo>
                    <a:pt x="2646392" y="3355468"/>
                    <a:pt x="2616051" y="3394799"/>
                    <a:pt x="2613804" y="3434129"/>
                  </a:cubicBezTo>
                  <a:cubicBezTo>
                    <a:pt x="2613804" y="3434129"/>
                    <a:pt x="2613804" y="3434129"/>
                    <a:pt x="2613804" y="3435253"/>
                  </a:cubicBezTo>
                  <a:cubicBezTo>
                    <a:pt x="2611556" y="3437500"/>
                    <a:pt x="2607061" y="3443119"/>
                    <a:pt x="2602566" y="3445367"/>
                  </a:cubicBezTo>
                  <a:cubicBezTo>
                    <a:pt x="2601443" y="3446490"/>
                    <a:pt x="2600319" y="3446490"/>
                    <a:pt x="2598071" y="3446490"/>
                  </a:cubicBezTo>
                  <a:cubicBezTo>
                    <a:pt x="2598071" y="3446490"/>
                    <a:pt x="2596948" y="3446490"/>
                    <a:pt x="2596948" y="3446490"/>
                  </a:cubicBezTo>
                  <a:cubicBezTo>
                    <a:pt x="2596948" y="3446490"/>
                    <a:pt x="2596948" y="3446490"/>
                    <a:pt x="2596948" y="3446490"/>
                  </a:cubicBezTo>
                  <a:cubicBezTo>
                    <a:pt x="2548627" y="3472336"/>
                    <a:pt x="2526153" y="3498182"/>
                    <a:pt x="2516039" y="3522904"/>
                  </a:cubicBezTo>
                  <a:cubicBezTo>
                    <a:pt x="2513791" y="3529647"/>
                    <a:pt x="2511544" y="3536389"/>
                    <a:pt x="2510420" y="3542008"/>
                  </a:cubicBezTo>
                  <a:cubicBezTo>
                    <a:pt x="2505925" y="3566730"/>
                    <a:pt x="2513791" y="3590328"/>
                    <a:pt x="2518286" y="3610555"/>
                  </a:cubicBezTo>
                  <a:cubicBezTo>
                    <a:pt x="2518286" y="3610555"/>
                    <a:pt x="2518286" y="3610555"/>
                    <a:pt x="2519410" y="3610555"/>
                  </a:cubicBezTo>
                  <a:cubicBezTo>
                    <a:pt x="2526153" y="3613927"/>
                    <a:pt x="2545256" y="3607184"/>
                    <a:pt x="2569978" y="3597071"/>
                  </a:cubicBezTo>
                  <a:cubicBezTo>
                    <a:pt x="2569978" y="3597071"/>
                    <a:pt x="2569978" y="3597071"/>
                    <a:pt x="2569978" y="3597071"/>
                  </a:cubicBezTo>
                  <a:cubicBezTo>
                    <a:pt x="2574473" y="3594823"/>
                    <a:pt x="2580092" y="3593699"/>
                    <a:pt x="2583463" y="3591452"/>
                  </a:cubicBezTo>
                  <a:cubicBezTo>
                    <a:pt x="2594700" y="3586957"/>
                    <a:pt x="2603690" y="3582462"/>
                    <a:pt x="2605938" y="3581339"/>
                  </a:cubicBezTo>
                  <a:cubicBezTo>
                    <a:pt x="2607061" y="3580215"/>
                    <a:pt x="2609309" y="3580215"/>
                    <a:pt x="2610433" y="3579091"/>
                  </a:cubicBezTo>
                  <a:cubicBezTo>
                    <a:pt x="2614927" y="3576843"/>
                    <a:pt x="2622794" y="3573472"/>
                    <a:pt x="2632907" y="3568977"/>
                  </a:cubicBezTo>
                  <a:cubicBezTo>
                    <a:pt x="2663248" y="3555492"/>
                    <a:pt x="2712692" y="3533018"/>
                    <a:pt x="2736291" y="3521780"/>
                  </a:cubicBezTo>
                  <a:cubicBezTo>
                    <a:pt x="2745281" y="3518409"/>
                    <a:pt x="2749775" y="3515038"/>
                    <a:pt x="2749775" y="3515038"/>
                  </a:cubicBezTo>
                  <a:lnTo>
                    <a:pt x="2749775" y="3515038"/>
                  </a:lnTo>
                  <a:lnTo>
                    <a:pt x="2749775" y="3515038"/>
                  </a:lnTo>
                  <a:cubicBezTo>
                    <a:pt x="2749775" y="3515038"/>
                    <a:pt x="2770003" y="3501553"/>
                    <a:pt x="2791354" y="3484697"/>
                  </a:cubicBezTo>
                  <a:cubicBezTo>
                    <a:pt x="2798096" y="3479079"/>
                    <a:pt x="2805962" y="3473460"/>
                    <a:pt x="2812705" y="3466718"/>
                  </a:cubicBezTo>
                  <a:cubicBezTo>
                    <a:pt x="2812705" y="3466718"/>
                    <a:pt x="2812705" y="3466718"/>
                    <a:pt x="2812705" y="3466718"/>
                  </a:cubicBezTo>
                  <a:cubicBezTo>
                    <a:pt x="2812705" y="3466718"/>
                    <a:pt x="2812705" y="3468965"/>
                    <a:pt x="2812705" y="3468965"/>
                  </a:cubicBezTo>
                  <a:cubicBezTo>
                    <a:pt x="2823942" y="3458851"/>
                    <a:pt x="2835179" y="3446490"/>
                    <a:pt x="2845293" y="3435253"/>
                  </a:cubicBezTo>
                  <a:lnTo>
                    <a:pt x="2846417" y="3435253"/>
                  </a:lnTo>
                  <a:cubicBezTo>
                    <a:pt x="2846417" y="3435253"/>
                    <a:pt x="2847540" y="3434129"/>
                    <a:pt x="2848664" y="3431882"/>
                  </a:cubicBezTo>
                  <a:cubicBezTo>
                    <a:pt x="2853159" y="3425139"/>
                    <a:pt x="2865520" y="3411655"/>
                    <a:pt x="2879005" y="3395922"/>
                  </a:cubicBezTo>
                  <a:cubicBezTo>
                    <a:pt x="2879005" y="3395922"/>
                    <a:pt x="2879005" y="3395922"/>
                    <a:pt x="2879005" y="3394799"/>
                  </a:cubicBezTo>
                  <a:cubicBezTo>
                    <a:pt x="2880129" y="3392551"/>
                    <a:pt x="2882376" y="3391427"/>
                    <a:pt x="2883500" y="3389180"/>
                  </a:cubicBezTo>
                  <a:cubicBezTo>
                    <a:pt x="2894737" y="3379066"/>
                    <a:pt x="2903727" y="3367829"/>
                    <a:pt x="2916088" y="3352097"/>
                  </a:cubicBezTo>
                  <a:cubicBezTo>
                    <a:pt x="2921707" y="3346478"/>
                    <a:pt x="2926202" y="3340859"/>
                    <a:pt x="2930697" y="3335241"/>
                  </a:cubicBezTo>
                  <a:cubicBezTo>
                    <a:pt x="2931820" y="3334117"/>
                    <a:pt x="2932944" y="3331870"/>
                    <a:pt x="2935191" y="3330746"/>
                  </a:cubicBezTo>
                  <a:cubicBezTo>
                    <a:pt x="2939686" y="3325127"/>
                    <a:pt x="2943058" y="3321756"/>
                    <a:pt x="2944181" y="3320632"/>
                  </a:cubicBezTo>
                  <a:cubicBezTo>
                    <a:pt x="2944181" y="3320632"/>
                    <a:pt x="2945305" y="3320632"/>
                    <a:pt x="2945305" y="3320632"/>
                  </a:cubicBezTo>
                  <a:lnTo>
                    <a:pt x="2945305" y="3322880"/>
                  </a:lnTo>
                  <a:lnTo>
                    <a:pt x="2952047" y="3322880"/>
                  </a:lnTo>
                  <a:cubicBezTo>
                    <a:pt x="2952047" y="3322880"/>
                    <a:pt x="2956542" y="3320632"/>
                    <a:pt x="2956542" y="3320632"/>
                  </a:cubicBezTo>
                  <a:lnTo>
                    <a:pt x="2956542" y="3320632"/>
                  </a:lnTo>
                  <a:cubicBezTo>
                    <a:pt x="2979017" y="3320632"/>
                    <a:pt x="3000368" y="3322880"/>
                    <a:pt x="3022843" y="3315014"/>
                  </a:cubicBezTo>
                  <a:cubicBezTo>
                    <a:pt x="3043070" y="3309395"/>
                    <a:pt x="3064421" y="3298158"/>
                    <a:pt x="3102628" y="3281302"/>
                  </a:cubicBezTo>
                  <a:cubicBezTo>
                    <a:pt x="3119484" y="3274559"/>
                    <a:pt x="3134092" y="3267817"/>
                    <a:pt x="3145330" y="3262198"/>
                  </a:cubicBezTo>
                  <a:cubicBezTo>
                    <a:pt x="3145330" y="3262198"/>
                    <a:pt x="3145330" y="3262198"/>
                    <a:pt x="3145330" y="3262198"/>
                  </a:cubicBezTo>
                  <a:cubicBezTo>
                    <a:pt x="3145330" y="3262198"/>
                    <a:pt x="3146453" y="3262198"/>
                    <a:pt x="3147577" y="3261074"/>
                  </a:cubicBezTo>
                  <a:cubicBezTo>
                    <a:pt x="3164433" y="3253208"/>
                    <a:pt x="3174547" y="3247590"/>
                    <a:pt x="3180165" y="3240847"/>
                  </a:cubicBezTo>
                  <a:cubicBezTo>
                    <a:pt x="3180165" y="3240847"/>
                    <a:pt x="3180165" y="3240847"/>
                    <a:pt x="3180165" y="3240847"/>
                  </a:cubicBezTo>
                  <a:cubicBezTo>
                    <a:pt x="3180165" y="3240847"/>
                    <a:pt x="3180165" y="3240847"/>
                    <a:pt x="3180165" y="3239723"/>
                  </a:cubicBezTo>
                  <a:cubicBezTo>
                    <a:pt x="3181289" y="3238600"/>
                    <a:pt x="3181289" y="3238600"/>
                    <a:pt x="3181289" y="3237476"/>
                  </a:cubicBezTo>
                  <a:cubicBezTo>
                    <a:pt x="3184660" y="3234105"/>
                    <a:pt x="3182413" y="3230734"/>
                    <a:pt x="3183537" y="3227362"/>
                  </a:cubicBezTo>
                  <a:cubicBezTo>
                    <a:pt x="3183537" y="3226239"/>
                    <a:pt x="3183537" y="3225115"/>
                    <a:pt x="3184660" y="3223991"/>
                  </a:cubicBezTo>
                  <a:cubicBezTo>
                    <a:pt x="3188031" y="3212754"/>
                    <a:pt x="3190279" y="3200393"/>
                    <a:pt x="3181289" y="3182413"/>
                  </a:cubicBezTo>
                  <a:cubicBezTo>
                    <a:pt x="3181289" y="3182413"/>
                    <a:pt x="3181289" y="3182413"/>
                    <a:pt x="3181289" y="3182413"/>
                  </a:cubicBezTo>
                  <a:cubicBezTo>
                    <a:pt x="3181289" y="3182413"/>
                    <a:pt x="3183537" y="3181289"/>
                    <a:pt x="3183537" y="3181289"/>
                  </a:cubicBezTo>
                  <a:cubicBezTo>
                    <a:pt x="3184660" y="3180166"/>
                    <a:pt x="3184660" y="3180166"/>
                    <a:pt x="3185784" y="3179042"/>
                  </a:cubicBezTo>
                  <a:cubicBezTo>
                    <a:pt x="3185784" y="3179042"/>
                    <a:pt x="3185784" y="3179042"/>
                    <a:pt x="3185784" y="3179042"/>
                  </a:cubicBezTo>
                  <a:cubicBezTo>
                    <a:pt x="3190279" y="3173423"/>
                    <a:pt x="3195898" y="3167804"/>
                    <a:pt x="3200393" y="3162186"/>
                  </a:cubicBezTo>
                  <a:cubicBezTo>
                    <a:pt x="3229610" y="3132969"/>
                    <a:pt x="3265569" y="3104875"/>
                    <a:pt x="3290291" y="3079030"/>
                  </a:cubicBezTo>
                  <a:cubicBezTo>
                    <a:pt x="3313890" y="3063297"/>
                    <a:pt x="3326251" y="3045318"/>
                    <a:pt x="3321756" y="3028462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1872151" y="1655780"/>
              <a:ext cx="11237" cy="67424"/>
            </a:xfrm>
            <a:custGeom>
              <a:avLst/>
              <a:gdLst/>
              <a:ahLst/>
              <a:cxnLst/>
              <a:rect l="l" t="t" r="r" b="b"/>
              <a:pathLst>
                <a:path w="120000" h="67424" extrusionOk="0">
                  <a:moveTo>
                    <a:pt x="21166" y="0"/>
                  </a:moveTo>
                  <a:cubicBezTo>
                    <a:pt x="-26836" y="24722"/>
                    <a:pt x="9173" y="49444"/>
                    <a:pt x="105178" y="68548"/>
                  </a:cubicBezTo>
                  <a:cubicBezTo>
                    <a:pt x="57175" y="48320"/>
                    <a:pt x="-26836" y="24722"/>
                    <a:pt x="21166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2101128" y="1629932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20000" extrusionOk="0">
                  <a:moveTo>
                    <a:pt x="13485" y="0"/>
                  </a:moveTo>
                  <a:cubicBezTo>
                    <a:pt x="13485" y="0"/>
                    <a:pt x="7866" y="23996"/>
                    <a:pt x="0" y="71998"/>
                  </a:cubicBezTo>
                  <a:cubicBezTo>
                    <a:pt x="3371" y="48002"/>
                    <a:pt x="8990" y="23996"/>
                    <a:pt x="13485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2114614" y="1581612"/>
              <a:ext cx="56188" cy="44949"/>
            </a:xfrm>
            <a:custGeom>
              <a:avLst/>
              <a:gdLst/>
              <a:ahLst/>
              <a:cxnLst/>
              <a:rect l="l" t="t" r="r" b="b"/>
              <a:pathLst>
                <a:path w="56186" h="44949" extrusionOk="0">
                  <a:moveTo>
                    <a:pt x="62929" y="0"/>
                  </a:moveTo>
                  <a:cubicBezTo>
                    <a:pt x="35959" y="24722"/>
                    <a:pt x="1123" y="47197"/>
                    <a:pt x="0" y="48321"/>
                  </a:cubicBezTo>
                  <a:cubicBezTo>
                    <a:pt x="17979" y="38207"/>
                    <a:pt x="37083" y="24722"/>
                    <a:pt x="62929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1879753" y="1560261"/>
              <a:ext cx="78661" cy="67424"/>
            </a:xfrm>
            <a:custGeom>
              <a:avLst/>
              <a:gdLst/>
              <a:ahLst/>
              <a:cxnLst/>
              <a:rect l="l" t="t" r="r" b="b"/>
              <a:pathLst>
                <a:path w="78661" h="67424" extrusionOk="0">
                  <a:moveTo>
                    <a:pt x="80909" y="0"/>
                  </a:moveTo>
                  <a:cubicBezTo>
                    <a:pt x="34836" y="20227"/>
                    <a:pt x="10114" y="47197"/>
                    <a:pt x="0" y="76414"/>
                  </a:cubicBezTo>
                  <a:cubicBezTo>
                    <a:pt x="10114" y="51692"/>
                    <a:pt x="32589" y="25846"/>
                    <a:pt x="80909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-289052" y="-1889603"/>
              <a:ext cx="2899231" cy="2180045"/>
            </a:xfrm>
            <a:custGeom>
              <a:avLst/>
              <a:gdLst/>
              <a:ahLst/>
              <a:cxnLst/>
              <a:rect l="l" t="t" r="r" b="b"/>
              <a:pathLst>
                <a:path w="2899231" h="2180042" extrusionOk="0">
                  <a:moveTo>
                    <a:pt x="2510420" y="1030463"/>
                  </a:moveTo>
                  <a:lnTo>
                    <a:pt x="2320509" y="562990"/>
                  </a:lnTo>
                  <a:lnTo>
                    <a:pt x="2204765" y="280933"/>
                  </a:lnTo>
                  <a:lnTo>
                    <a:pt x="2202517" y="280933"/>
                  </a:lnTo>
                  <a:cubicBezTo>
                    <a:pt x="2131722" y="146085"/>
                    <a:pt x="2032834" y="112373"/>
                    <a:pt x="1812582" y="0"/>
                  </a:cubicBezTo>
                  <a:lnTo>
                    <a:pt x="0" y="0"/>
                  </a:lnTo>
                  <a:lnTo>
                    <a:pt x="1041701" y="475339"/>
                  </a:lnTo>
                  <a:cubicBezTo>
                    <a:pt x="1041701" y="475339"/>
                    <a:pt x="1296788" y="1049567"/>
                    <a:pt x="1614805" y="1464225"/>
                  </a:cubicBezTo>
                  <a:cubicBezTo>
                    <a:pt x="1766509" y="1944059"/>
                    <a:pt x="1887872" y="2171053"/>
                    <a:pt x="1887872" y="2171053"/>
                  </a:cubicBezTo>
                  <a:lnTo>
                    <a:pt x="1942935" y="2189033"/>
                  </a:lnTo>
                  <a:lnTo>
                    <a:pt x="2035081" y="2186785"/>
                  </a:lnTo>
                  <a:cubicBezTo>
                    <a:pt x="2035081" y="2186785"/>
                    <a:pt x="2448615" y="2093515"/>
                    <a:pt x="2444120" y="2089020"/>
                  </a:cubicBezTo>
                  <a:cubicBezTo>
                    <a:pt x="2439625" y="2084525"/>
                    <a:pt x="2465471" y="2054185"/>
                    <a:pt x="2472213" y="2049690"/>
                  </a:cubicBezTo>
                  <a:cubicBezTo>
                    <a:pt x="2478956" y="2045195"/>
                    <a:pt x="2567730" y="2008112"/>
                    <a:pt x="2567730" y="2008112"/>
                  </a:cubicBezTo>
                  <a:cubicBezTo>
                    <a:pt x="2650887" y="1919337"/>
                    <a:pt x="2856530" y="1755272"/>
                    <a:pt x="2904850" y="1653012"/>
                  </a:cubicBezTo>
                  <a:cubicBezTo>
                    <a:pt x="2773374" y="1445121"/>
                    <a:pt x="2510420" y="1030463"/>
                    <a:pt x="2510420" y="1030463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1617921" y="-236590"/>
              <a:ext cx="966411" cy="505680"/>
            </a:xfrm>
            <a:custGeom>
              <a:avLst/>
              <a:gdLst/>
              <a:ahLst/>
              <a:cxnLst/>
              <a:rect l="l" t="t" r="r" b="b"/>
              <a:pathLst>
                <a:path w="966410" h="505680" extrusionOk="0">
                  <a:moveTo>
                    <a:pt x="673116" y="156199"/>
                  </a:moveTo>
                  <a:cubicBezTo>
                    <a:pt x="562990" y="184292"/>
                    <a:pt x="493319" y="126982"/>
                    <a:pt x="361842" y="202272"/>
                  </a:cubicBezTo>
                  <a:cubicBezTo>
                    <a:pt x="249469" y="266325"/>
                    <a:pt x="231489" y="280933"/>
                    <a:pt x="84280" y="415781"/>
                  </a:cubicBezTo>
                  <a:lnTo>
                    <a:pt x="84280" y="415781"/>
                  </a:lnTo>
                  <a:cubicBezTo>
                    <a:pt x="38207" y="460731"/>
                    <a:pt x="10114" y="483205"/>
                    <a:pt x="3371" y="495566"/>
                  </a:cubicBezTo>
                  <a:cubicBezTo>
                    <a:pt x="2248" y="496690"/>
                    <a:pt x="1124" y="498938"/>
                    <a:pt x="0" y="500061"/>
                  </a:cubicBezTo>
                  <a:cubicBezTo>
                    <a:pt x="1124" y="500061"/>
                    <a:pt x="1124" y="500061"/>
                    <a:pt x="2248" y="498938"/>
                  </a:cubicBezTo>
                  <a:cubicBezTo>
                    <a:pt x="-2248" y="510175"/>
                    <a:pt x="14608" y="510175"/>
                    <a:pt x="56187" y="501185"/>
                  </a:cubicBezTo>
                  <a:cubicBezTo>
                    <a:pt x="143838" y="480958"/>
                    <a:pt x="131477" y="495566"/>
                    <a:pt x="134848" y="507927"/>
                  </a:cubicBezTo>
                  <a:cubicBezTo>
                    <a:pt x="138219" y="520288"/>
                    <a:pt x="128106" y="448370"/>
                    <a:pt x="128106" y="448370"/>
                  </a:cubicBezTo>
                  <a:lnTo>
                    <a:pt x="134848" y="412410"/>
                  </a:lnTo>
                  <a:cubicBezTo>
                    <a:pt x="366337" y="265201"/>
                    <a:pt x="557372" y="168560"/>
                    <a:pt x="667498" y="278686"/>
                  </a:cubicBezTo>
                  <a:cubicBezTo>
                    <a:pt x="664126" y="327006"/>
                    <a:pt x="671992" y="322511"/>
                    <a:pt x="816954" y="175302"/>
                  </a:cubicBezTo>
                  <a:cubicBezTo>
                    <a:pt x="961916" y="28093"/>
                    <a:pt x="954050" y="19103"/>
                    <a:pt x="974277" y="0"/>
                  </a:cubicBezTo>
                  <a:cubicBezTo>
                    <a:pt x="856285" y="71919"/>
                    <a:pt x="783242" y="128106"/>
                    <a:pt x="673116" y="156199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1718773" y="-33326"/>
              <a:ext cx="1022596" cy="1663126"/>
            </a:xfrm>
            <a:custGeom>
              <a:avLst/>
              <a:gdLst/>
              <a:ahLst/>
              <a:cxnLst/>
              <a:rect l="l" t="t" r="r" b="b"/>
              <a:pathLst>
                <a:path w="1022597" h="1663125" extrusionOk="0">
                  <a:moveTo>
                    <a:pt x="1031871" y="1082287"/>
                  </a:moveTo>
                  <a:lnTo>
                    <a:pt x="1031871" y="1082287"/>
                  </a:lnTo>
                  <a:cubicBezTo>
                    <a:pt x="1030747" y="1075544"/>
                    <a:pt x="1030747" y="1075544"/>
                    <a:pt x="1028500" y="1067678"/>
                  </a:cubicBezTo>
                  <a:cubicBezTo>
                    <a:pt x="998159" y="942944"/>
                    <a:pt x="958828" y="821580"/>
                    <a:pt x="928488" y="759775"/>
                  </a:cubicBezTo>
                  <a:cubicBezTo>
                    <a:pt x="848702" y="657515"/>
                    <a:pt x="763299" y="472099"/>
                    <a:pt x="655420" y="226002"/>
                  </a:cubicBezTo>
                  <a:cubicBezTo>
                    <a:pt x="645307" y="202403"/>
                    <a:pt x="636317" y="172062"/>
                    <a:pt x="613842" y="142845"/>
                  </a:cubicBezTo>
                  <a:lnTo>
                    <a:pt x="613842" y="142845"/>
                  </a:lnTo>
                  <a:cubicBezTo>
                    <a:pt x="613842" y="140598"/>
                    <a:pt x="613842" y="138350"/>
                    <a:pt x="612719" y="136103"/>
                  </a:cubicBezTo>
                  <a:cubicBezTo>
                    <a:pt x="602605" y="115876"/>
                    <a:pt x="594739" y="95649"/>
                    <a:pt x="585749" y="76545"/>
                  </a:cubicBezTo>
                  <a:cubicBezTo>
                    <a:pt x="585749" y="76545"/>
                    <a:pt x="585749" y="76545"/>
                    <a:pt x="585749" y="76545"/>
                  </a:cubicBezTo>
                  <a:cubicBezTo>
                    <a:pt x="576759" y="57442"/>
                    <a:pt x="564398" y="32720"/>
                    <a:pt x="548666" y="131"/>
                  </a:cubicBezTo>
                  <a:cubicBezTo>
                    <a:pt x="155359" y="-5487"/>
                    <a:pt x="73327" y="170939"/>
                    <a:pt x="23882" y="231620"/>
                  </a:cubicBezTo>
                  <a:cubicBezTo>
                    <a:pt x="26130" y="333880"/>
                    <a:pt x="-43542" y="395685"/>
                    <a:pt x="45233" y="762022"/>
                  </a:cubicBezTo>
                  <a:cubicBezTo>
                    <a:pt x="59842" y="835065"/>
                    <a:pt x="76698" y="841808"/>
                    <a:pt x="85688" y="860911"/>
                  </a:cubicBezTo>
                  <a:cubicBezTo>
                    <a:pt x="87935" y="878891"/>
                    <a:pt x="90183" y="897994"/>
                    <a:pt x="92430" y="917098"/>
                  </a:cubicBezTo>
                  <a:cubicBezTo>
                    <a:pt x="92430" y="941820"/>
                    <a:pt x="94677" y="958676"/>
                    <a:pt x="94677" y="971037"/>
                  </a:cubicBezTo>
                  <a:cubicBezTo>
                    <a:pt x="94677" y="978903"/>
                    <a:pt x="94677" y="986769"/>
                    <a:pt x="93554" y="994635"/>
                  </a:cubicBezTo>
                  <a:cubicBezTo>
                    <a:pt x="90183" y="1009244"/>
                    <a:pt x="75574" y="1032842"/>
                    <a:pt x="60965" y="1059812"/>
                  </a:cubicBezTo>
                  <a:cubicBezTo>
                    <a:pt x="60965" y="1059812"/>
                    <a:pt x="60965" y="1059812"/>
                    <a:pt x="60965" y="1059812"/>
                  </a:cubicBezTo>
                  <a:lnTo>
                    <a:pt x="60965" y="1059812"/>
                  </a:lnTo>
                  <a:cubicBezTo>
                    <a:pt x="51976" y="1075544"/>
                    <a:pt x="44109" y="1092400"/>
                    <a:pt x="37367" y="1108132"/>
                  </a:cubicBezTo>
                  <a:cubicBezTo>
                    <a:pt x="30625" y="1120493"/>
                    <a:pt x="25006" y="1132855"/>
                    <a:pt x="23882" y="1142968"/>
                  </a:cubicBezTo>
                  <a:lnTo>
                    <a:pt x="23882" y="1142968"/>
                  </a:lnTo>
                  <a:cubicBezTo>
                    <a:pt x="23882" y="1145216"/>
                    <a:pt x="23882" y="1145216"/>
                    <a:pt x="23882" y="1144092"/>
                  </a:cubicBezTo>
                  <a:cubicBezTo>
                    <a:pt x="23882" y="1154205"/>
                    <a:pt x="26130" y="1163195"/>
                    <a:pt x="36243" y="1169938"/>
                  </a:cubicBezTo>
                  <a:cubicBezTo>
                    <a:pt x="64337" y="1205897"/>
                    <a:pt x="120523" y="1181175"/>
                    <a:pt x="145245" y="1167690"/>
                  </a:cubicBezTo>
                  <a:cubicBezTo>
                    <a:pt x="175586" y="1151958"/>
                    <a:pt x="260990" y="1090153"/>
                    <a:pt x="265485" y="999130"/>
                  </a:cubicBezTo>
                  <a:cubicBezTo>
                    <a:pt x="274475" y="900242"/>
                    <a:pt x="254248" y="766517"/>
                    <a:pt x="285712" y="751909"/>
                  </a:cubicBezTo>
                  <a:cubicBezTo>
                    <a:pt x="285712" y="751909"/>
                    <a:pt x="285712" y="753033"/>
                    <a:pt x="286836" y="753033"/>
                  </a:cubicBezTo>
                  <a:cubicBezTo>
                    <a:pt x="394714" y="880014"/>
                    <a:pt x="449777" y="1032842"/>
                    <a:pt x="496974" y="1066554"/>
                  </a:cubicBezTo>
                  <a:cubicBezTo>
                    <a:pt x="514954" y="1245228"/>
                    <a:pt x="521696" y="1236238"/>
                    <a:pt x="518325" y="1264331"/>
                  </a:cubicBezTo>
                  <a:cubicBezTo>
                    <a:pt x="518325" y="1264331"/>
                    <a:pt x="517201" y="1265455"/>
                    <a:pt x="517201" y="1265455"/>
                  </a:cubicBezTo>
                  <a:cubicBezTo>
                    <a:pt x="335156" y="1221629"/>
                    <a:pt x="327290" y="1355354"/>
                    <a:pt x="327290" y="1355354"/>
                  </a:cubicBezTo>
                  <a:cubicBezTo>
                    <a:pt x="327290" y="1355354"/>
                    <a:pt x="335156" y="1363220"/>
                    <a:pt x="393591" y="1376705"/>
                  </a:cubicBezTo>
                  <a:cubicBezTo>
                    <a:pt x="357631" y="1412664"/>
                    <a:pt x="327290" y="1450871"/>
                    <a:pt x="325043" y="1491325"/>
                  </a:cubicBezTo>
                  <a:cubicBezTo>
                    <a:pt x="322795" y="1493573"/>
                    <a:pt x="318300" y="1499192"/>
                    <a:pt x="313805" y="1501439"/>
                  </a:cubicBezTo>
                  <a:cubicBezTo>
                    <a:pt x="312682" y="1502563"/>
                    <a:pt x="310434" y="1502563"/>
                    <a:pt x="309311" y="1502563"/>
                  </a:cubicBezTo>
                  <a:cubicBezTo>
                    <a:pt x="309311" y="1502563"/>
                    <a:pt x="308187" y="1502563"/>
                    <a:pt x="308187" y="1502563"/>
                  </a:cubicBezTo>
                  <a:cubicBezTo>
                    <a:pt x="308187" y="1502563"/>
                    <a:pt x="308187" y="1502563"/>
                    <a:pt x="308187" y="1502563"/>
                  </a:cubicBezTo>
                  <a:cubicBezTo>
                    <a:pt x="259866" y="1528409"/>
                    <a:pt x="237392" y="1554255"/>
                    <a:pt x="227278" y="1578977"/>
                  </a:cubicBezTo>
                  <a:cubicBezTo>
                    <a:pt x="225031" y="1585719"/>
                    <a:pt x="222783" y="1592461"/>
                    <a:pt x="221659" y="1598080"/>
                  </a:cubicBezTo>
                  <a:cubicBezTo>
                    <a:pt x="217164" y="1622802"/>
                    <a:pt x="225031" y="1646401"/>
                    <a:pt x="229525" y="1666628"/>
                  </a:cubicBezTo>
                  <a:cubicBezTo>
                    <a:pt x="229525" y="1666628"/>
                    <a:pt x="229525" y="1666628"/>
                    <a:pt x="230649" y="1666628"/>
                  </a:cubicBezTo>
                  <a:cubicBezTo>
                    <a:pt x="237392" y="1669999"/>
                    <a:pt x="256495" y="1663257"/>
                    <a:pt x="281217" y="1653143"/>
                  </a:cubicBezTo>
                  <a:cubicBezTo>
                    <a:pt x="286836" y="1650896"/>
                    <a:pt x="291331" y="1649772"/>
                    <a:pt x="295826" y="1647524"/>
                  </a:cubicBezTo>
                  <a:cubicBezTo>
                    <a:pt x="307063" y="1643029"/>
                    <a:pt x="316053" y="1638535"/>
                    <a:pt x="318300" y="1637411"/>
                  </a:cubicBezTo>
                  <a:cubicBezTo>
                    <a:pt x="319424" y="1636287"/>
                    <a:pt x="321672" y="1636287"/>
                    <a:pt x="322795" y="1635163"/>
                  </a:cubicBezTo>
                  <a:cubicBezTo>
                    <a:pt x="340775" y="1627297"/>
                    <a:pt x="417189" y="1592461"/>
                    <a:pt x="448653" y="1577853"/>
                  </a:cubicBezTo>
                  <a:cubicBezTo>
                    <a:pt x="457643" y="1574482"/>
                    <a:pt x="462138" y="1571111"/>
                    <a:pt x="462138" y="1571111"/>
                  </a:cubicBezTo>
                  <a:lnTo>
                    <a:pt x="462138" y="1571111"/>
                  </a:lnTo>
                  <a:lnTo>
                    <a:pt x="462138" y="1571111"/>
                  </a:lnTo>
                  <a:cubicBezTo>
                    <a:pt x="462138" y="1571111"/>
                    <a:pt x="498098" y="1547512"/>
                    <a:pt x="525067" y="1523914"/>
                  </a:cubicBezTo>
                  <a:cubicBezTo>
                    <a:pt x="525067" y="1523914"/>
                    <a:pt x="525067" y="1526161"/>
                    <a:pt x="525067" y="1526161"/>
                  </a:cubicBezTo>
                  <a:cubicBezTo>
                    <a:pt x="536305" y="1516048"/>
                    <a:pt x="547542" y="1503687"/>
                    <a:pt x="557656" y="1492449"/>
                  </a:cubicBezTo>
                  <a:lnTo>
                    <a:pt x="558779" y="1492449"/>
                  </a:lnTo>
                  <a:cubicBezTo>
                    <a:pt x="558779" y="1492449"/>
                    <a:pt x="573388" y="1473346"/>
                    <a:pt x="591368" y="1453119"/>
                  </a:cubicBezTo>
                  <a:cubicBezTo>
                    <a:pt x="600357" y="1443005"/>
                    <a:pt x="609347" y="1431768"/>
                    <a:pt x="618337" y="1421654"/>
                  </a:cubicBezTo>
                  <a:cubicBezTo>
                    <a:pt x="619461" y="1420530"/>
                    <a:pt x="620585" y="1418283"/>
                    <a:pt x="621708" y="1417159"/>
                  </a:cubicBezTo>
                  <a:cubicBezTo>
                    <a:pt x="611595" y="1428396"/>
                    <a:pt x="601481" y="1440757"/>
                    <a:pt x="591368" y="1450871"/>
                  </a:cubicBezTo>
                  <a:cubicBezTo>
                    <a:pt x="607100" y="1438510"/>
                    <a:pt x="616090" y="1425025"/>
                    <a:pt x="632946" y="1403674"/>
                  </a:cubicBezTo>
                  <a:cubicBezTo>
                    <a:pt x="646431" y="1389066"/>
                    <a:pt x="654297" y="1380076"/>
                    <a:pt x="655420" y="1377828"/>
                  </a:cubicBezTo>
                  <a:cubicBezTo>
                    <a:pt x="680143" y="1376705"/>
                    <a:pt x="707112" y="1381200"/>
                    <a:pt x="732958" y="1372210"/>
                  </a:cubicBezTo>
                  <a:cubicBezTo>
                    <a:pt x="753185" y="1366591"/>
                    <a:pt x="775660" y="1355354"/>
                    <a:pt x="813867" y="1338498"/>
                  </a:cubicBezTo>
                  <a:cubicBezTo>
                    <a:pt x="830723" y="1331755"/>
                    <a:pt x="845331" y="1325013"/>
                    <a:pt x="856569" y="1319394"/>
                  </a:cubicBezTo>
                  <a:cubicBezTo>
                    <a:pt x="856569" y="1319394"/>
                    <a:pt x="856569" y="1319394"/>
                    <a:pt x="856569" y="1319394"/>
                  </a:cubicBezTo>
                  <a:cubicBezTo>
                    <a:pt x="856569" y="1319394"/>
                    <a:pt x="857692" y="1319394"/>
                    <a:pt x="858816" y="1318271"/>
                  </a:cubicBezTo>
                  <a:cubicBezTo>
                    <a:pt x="875672" y="1310404"/>
                    <a:pt x="885786" y="1304786"/>
                    <a:pt x="891404" y="1298043"/>
                  </a:cubicBezTo>
                  <a:cubicBezTo>
                    <a:pt x="891404" y="1298043"/>
                    <a:pt x="891404" y="1298043"/>
                    <a:pt x="891404" y="1298043"/>
                  </a:cubicBezTo>
                  <a:cubicBezTo>
                    <a:pt x="891404" y="1298043"/>
                    <a:pt x="891404" y="1298043"/>
                    <a:pt x="891404" y="1296920"/>
                  </a:cubicBezTo>
                  <a:cubicBezTo>
                    <a:pt x="892528" y="1295796"/>
                    <a:pt x="892528" y="1295796"/>
                    <a:pt x="892528" y="1294672"/>
                  </a:cubicBezTo>
                  <a:cubicBezTo>
                    <a:pt x="893652" y="1292425"/>
                    <a:pt x="892528" y="1291301"/>
                    <a:pt x="892528" y="1289053"/>
                  </a:cubicBezTo>
                  <a:cubicBezTo>
                    <a:pt x="897023" y="1276692"/>
                    <a:pt x="903765" y="1262084"/>
                    <a:pt x="892528" y="1238485"/>
                  </a:cubicBezTo>
                  <a:cubicBezTo>
                    <a:pt x="892528" y="1238485"/>
                    <a:pt x="892528" y="1238485"/>
                    <a:pt x="892528" y="1238485"/>
                  </a:cubicBezTo>
                  <a:cubicBezTo>
                    <a:pt x="892528" y="1238485"/>
                    <a:pt x="894776" y="1237362"/>
                    <a:pt x="894776" y="1237362"/>
                  </a:cubicBezTo>
                  <a:cubicBezTo>
                    <a:pt x="945344" y="1178928"/>
                    <a:pt x="1044232" y="1122741"/>
                    <a:pt x="1031871" y="1082287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2605683" y="973671"/>
              <a:ext cx="134848" cy="224747"/>
            </a:xfrm>
            <a:custGeom>
              <a:avLst/>
              <a:gdLst/>
              <a:ahLst/>
              <a:cxnLst/>
              <a:rect l="l" t="t" r="r" b="b"/>
              <a:pathLst>
                <a:path w="134847" h="224746" extrusionOk="0">
                  <a:moveTo>
                    <a:pt x="144962" y="75290"/>
                  </a:moveTo>
                  <a:lnTo>
                    <a:pt x="141590" y="78661"/>
                  </a:lnTo>
                  <a:cubicBezTo>
                    <a:pt x="129229" y="79785"/>
                    <a:pt x="124734" y="80909"/>
                    <a:pt x="116868" y="82033"/>
                  </a:cubicBezTo>
                  <a:cubicBezTo>
                    <a:pt x="51692" y="85404"/>
                    <a:pt x="21351" y="48321"/>
                    <a:pt x="7866" y="19104"/>
                  </a:cubicBezTo>
                  <a:cubicBezTo>
                    <a:pt x="6742" y="11237"/>
                    <a:pt x="7866" y="6742"/>
                    <a:pt x="7866" y="6742"/>
                  </a:cubicBezTo>
                  <a:lnTo>
                    <a:pt x="7866" y="6742"/>
                  </a:lnTo>
                  <a:cubicBezTo>
                    <a:pt x="7866" y="6742"/>
                    <a:pt x="5619" y="8990"/>
                    <a:pt x="5619" y="12361"/>
                  </a:cubicBezTo>
                  <a:cubicBezTo>
                    <a:pt x="3371" y="7866"/>
                    <a:pt x="1124" y="3371"/>
                    <a:pt x="0" y="0"/>
                  </a:cubicBezTo>
                  <a:cubicBezTo>
                    <a:pt x="1124" y="31465"/>
                    <a:pt x="1124" y="114621"/>
                    <a:pt x="8990" y="186540"/>
                  </a:cubicBezTo>
                  <a:cubicBezTo>
                    <a:pt x="10114" y="194406"/>
                    <a:pt x="10114" y="206767"/>
                    <a:pt x="11237" y="206767"/>
                  </a:cubicBezTo>
                  <a:lnTo>
                    <a:pt x="11237" y="206767"/>
                  </a:lnTo>
                  <a:cubicBezTo>
                    <a:pt x="11237" y="218005"/>
                    <a:pt x="12361" y="224747"/>
                    <a:pt x="12361" y="231489"/>
                  </a:cubicBezTo>
                  <a:cubicBezTo>
                    <a:pt x="60682" y="169684"/>
                    <a:pt x="157323" y="115745"/>
                    <a:pt x="144962" y="75290"/>
                  </a:cubicBezTo>
                  <a:close/>
                  <a:moveTo>
                    <a:pt x="12361" y="221376"/>
                  </a:moveTo>
                  <a:cubicBezTo>
                    <a:pt x="11237" y="221376"/>
                    <a:pt x="11237" y="221376"/>
                    <a:pt x="12361" y="221376"/>
                  </a:cubicBezTo>
                  <a:cubicBezTo>
                    <a:pt x="11237" y="221376"/>
                    <a:pt x="11237" y="221376"/>
                    <a:pt x="12361" y="221376"/>
                  </a:cubicBezTo>
                  <a:cubicBezTo>
                    <a:pt x="11237" y="221376"/>
                    <a:pt x="11237" y="221376"/>
                    <a:pt x="12361" y="221376"/>
                  </a:cubicBezTo>
                  <a:cubicBezTo>
                    <a:pt x="12361" y="221376"/>
                    <a:pt x="12361" y="221376"/>
                    <a:pt x="12361" y="221376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2047188" y="1224373"/>
              <a:ext cx="191035" cy="112373"/>
            </a:xfrm>
            <a:custGeom>
              <a:avLst/>
              <a:gdLst/>
              <a:ahLst/>
              <a:cxnLst/>
              <a:rect l="l" t="t" r="r" b="b"/>
              <a:pathLst>
                <a:path w="191034" h="112373" extrusionOk="0">
                  <a:moveTo>
                    <a:pt x="191035" y="8882"/>
                  </a:moveTo>
                  <a:cubicBezTo>
                    <a:pt x="191035" y="7758"/>
                    <a:pt x="191035" y="7758"/>
                    <a:pt x="191035" y="8882"/>
                  </a:cubicBezTo>
                  <a:cubicBezTo>
                    <a:pt x="7866" y="-34943"/>
                    <a:pt x="0" y="97657"/>
                    <a:pt x="0" y="97657"/>
                  </a:cubicBezTo>
                  <a:cubicBezTo>
                    <a:pt x="0" y="97657"/>
                    <a:pt x="7866" y="105523"/>
                    <a:pt x="66300" y="119008"/>
                  </a:cubicBezTo>
                  <a:cubicBezTo>
                    <a:pt x="66300" y="119008"/>
                    <a:pt x="67424" y="119008"/>
                    <a:pt x="67424" y="119008"/>
                  </a:cubicBezTo>
                  <a:cubicBezTo>
                    <a:pt x="112373" y="76306"/>
                    <a:pt x="166312" y="38099"/>
                    <a:pt x="191035" y="8882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2373070" y="1184934"/>
              <a:ext cx="235984" cy="157323"/>
            </a:xfrm>
            <a:custGeom>
              <a:avLst/>
              <a:gdLst/>
              <a:ahLst/>
              <a:cxnLst/>
              <a:rect l="l" t="t" r="r" b="b"/>
              <a:pathLst>
                <a:path w="235983" h="157322" extrusionOk="0">
                  <a:moveTo>
                    <a:pt x="125858" y="0"/>
                  </a:moveTo>
                  <a:cubicBezTo>
                    <a:pt x="125858" y="1124"/>
                    <a:pt x="125858" y="2247"/>
                    <a:pt x="125858" y="3371"/>
                  </a:cubicBezTo>
                  <a:cubicBezTo>
                    <a:pt x="124734" y="15732"/>
                    <a:pt x="121363" y="29217"/>
                    <a:pt x="111250" y="43826"/>
                  </a:cubicBezTo>
                  <a:lnTo>
                    <a:pt x="111250" y="43826"/>
                  </a:lnTo>
                  <a:cubicBezTo>
                    <a:pt x="109002" y="47197"/>
                    <a:pt x="105631" y="50568"/>
                    <a:pt x="102259" y="55063"/>
                  </a:cubicBezTo>
                  <a:cubicBezTo>
                    <a:pt x="107878" y="52815"/>
                    <a:pt x="110126" y="52815"/>
                    <a:pt x="101136" y="56187"/>
                  </a:cubicBezTo>
                  <a:cubicBezTo>
                    <a:pt x="101136" y="56187"/>
                    <a:pt x="102259" y="55063"/>
                    <a:pt x="102259" y="55063"/>
                  </a:cubicBezTo>
                  <a:cubicBezTo>
                    <a:pt x="102259" y="55063"/>
                    <a:pt x="101136" y="55063"/>
                    <a:pt x="100012" y="56187"/>
                  </a:cubicBezTo>
                  <a:cubicBezTo>
                    <a:pt x="91022" y="66300"/>
                    <a:pt x="79785" y="75290"/>
                    <a:pt x="64053" y="86527"/>
                  </a:cubicBezTo>
                  <a:lnTo>
                    <a:pt x="42702" y="105631"/>
                  </a:lnTo>
                  <a:cubicBezTo>
                    <a:pt x="42702" y="106755"/>
                    <a:pt x="41578" y="106755"/>
                    <a:pt x="41578" y="107878"/>
                  </a:cubicBezTo>
                  <a:cubicBezTo>
                    <a:pt x="41578" y="107878"/>
                    <a:pt x="40454" y="109002"/>
                    <a:pt x="40454" y="109002"/>
                  </a:cubicBezTo>
                  <a:cubicBezTo>
                    <a:pt x="30341" y="130353"/>
                    <a:pt x="20227" y="137095"/>
                    <a:pt x="10114" y="148333"/>
                  </a:cubicBezTo>
                  <a:cubicBezTo>
                    <a:pt x="7866" y="150580"/>
                    <a:pt x="5619" y="157323"/>
                    <a:pt x="3371" y="159570"/>
                  </a:cubicBezTo>
                  <a:cubicBezTo>
                    <a:pt x="5619" y="157323"/>
                    <a:pt x="7866" y="155075"/>
                    <a:pt x="10114" y="152828"/>
                  </a:cubicBezTo>
                  <a:cubicBezTo>
                    <a:pt x="11237" y="152828"/>
                    <a:pt x="13485" y="152828"/>
                    <a:pt x="14608" y="153951"/>
                  </a:cubicBezTo>
                  <a:cubicBezTo>
                    <a:pt x="13485" y="156199"/>
                    <a:pt x="12361" y="159570"/>
                    <a:pt x="11237" y="161818"/>
                  </a:cubicBezTo>
                  <a:cubicBezTo>
                    <a:pt x="11237" y="161818"/>
                    <a:pt x="10114" y="164065"/>
                    <a:pt x="10114" y="164065"/>
                  </a:cubicBezTo>
                  <a:lnTo>
                    <a:pt x="3371" y="164065"/>
                  </a:lnTo>
                  <a:lnTo>
                    <a:pt x="3371" y="160694"/>
                  </a:lnTo>
                  <a:cubicBezTo>
                    <a:pt x="3371" y="160694"/>
                    <a:pt x="1123" y="160694"/>
                    <a:pt x="0" y="160694"/>
                  </a:cubicBezTo>
                  <a:cubicBezTo>
                    <a:pt x="0" y="160694"/>
                    <a:pt x="1123" y="161818"/>
                    <a:pt x="0" y="161818"/>
                  </a:cubicBezTo>
                  <a:cubicBezTo>
                    <a:pt x="14608" y="160694"/>
                    <a:pt x="31464" y="160694"/>
                    <a:pt x="44949" y="160694"/>
                  </a:cubicBezTo>
                  <a:cubicBezTo>
                    <a:pt x="77538" y="160694"/>
                    <a:pt x="98888" y="148333"/>
                    <a:pt x="158446" y="122487"/>
                  </a:cubicBezTo>
                  <a:cubicBezTo>
                    <a:pt x="202272" y="103383"/>
                    <a:pt x="226994" y="92146"/>
                    <a:pt x="237107" y="83156"/>
                  </a:cubicBezTo>
                  <a:cubicBezTo>
                    <a:pt x="237107" y="83156"/>
                    <a:pt x="237107" y="83156"/>
                    <a:pt x="237107" y="83156"/>
                  </a:cubicBezTo>
                  <a:cubicBezTo>
                    <a:pt x="238231" y="82032"/>
                    <a:pt x="238231" y="82032"/>
                    <a:pt x="239355" y="80909"/>
                  </a:cubicBezTo>
                  <a:cubicBezTo>
                    <a:pt x="242726" y="77538"/>
                    <a:pt x="240479" y="74166"/>
                    <a:pt x="241603" y="70795"/>
                  </a:cubicBezTo>
                  <a:cubicBezTo>
                    <a:pt x="242726" y="68548"/>
                    <a:pt x="242726" y="65176"/>
                    <a:pt x="242726" y="62929"/>
                  </a:cubicBezTo>
                  <a:cubicBezTo>
                    <a:pt x="242726" y="61805"/>
                    <a:pt x="242726" y="59558"/>
                    <a:pt x="242726" y="58434"/>
                  </a:cubicBezTo>
                  <a:cubicBezTo>
                    <a:pt x="242726" y="57310"/>
                    <a:pt x="242726" y="56187"/>
                    <a:pt x="243850" y="53939"/>
                  </a:cubicBezTo>
                  <a:cubicBezTo>
                    <a:pt x="243850" y="53939"/>
                    <a:pt x="243850" y="55063"/>
                    <a:pt x="242726" y="55063"/>
                  </a:cubicBezTo>
                  <a:cubicBezTo>
                    <a:pt x="214633" y="87651"/>
                    <a:pt x="129229" y="32588"/>
                    <a:pt x="125858" y="0"/>
                  </a:cubicBezTo>
                  <a:close/>
                  <a:moveTo>
                    <a:pt x="79785" y="148333"/>
                  </a:moveTo>
                  <a:cubicBezTo>
                    <a:pt x="79785" y="148333"/>
                    <a:pt x="80909" y="148333"/>
                    <a:pt x="80909" y="148333"/>
                  </a:cubicBezTo>
                  <a:cubicBezTo>
                    <a:pt x="83156" y="148333"/>
                    <a:pt x="86527" y="147209"/>
                    <a:pt x="89899" y="146085"/>
                  </a:cubicBezTo>
                  <a:cubicBezTo>
                    <a:pt x="86527" y="146085"/>
                    <a:pt x="83156" y="147209"/>
                    <a:pt x="79785" y="148333"/>
                  </a:cubicBezTo>
                  <a:close/>
                </a:path>
              </a:pathLst>
            </a:custGeom>
            <a:solidFill>
              <a:srgbClr val="FFDF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1939094" y="838824"/>
              <a:ext cx="561868" cy="786613"/>
            </a:xfrm>
            <a:custGeom>
              <a:avLst/>
              <a:gdLst/>
              <a:ahLst/>
              <a:cxnLst/>
              <a:rect l="l" t="t" r="r" b="b"/>
              <a:pathLst>
                <a:path w="561866" h="786613" extrusionOk="0">
                  <a:moveTo>
                    <a:pt x="444093" y="494443"/>
                  </a:moveTo>
                  <a:cubicBezTo>
                    <a:pt x="454207" y="483205"/>
                    <a:pt x="464320" y="476463"/>
                    <a:pt x="474434" y="455112"/>
                  </a:cubicBezTo>
                  <a:cubicBezTo>
                    <a:pt x="474434" y="455112"/>
                    <a:pt x="474434" y="452865"/>
                    <a:pt x="475558" y="452865"/>
                  </a:cubicBezTo>
                  <a:lnTo>
                    <a:pt x="475558" y="452865"/>
                  </a:lnTo>
                  <a:lnTo>
                    <a:pt x="477805" y="451741"/>
                  </a:lnTo>
                  <a:lnTo>
                    <a:pt x="499156" y="432637"/>
                  </a:lnTo>
                  <a:cubicBezTo>
                    <a:pt x="514888" y="420276"/>
                    <a:pt x="526126" y="412410"/>
                    <a:pt x="535116" y="402297"/>
                  </a:cubicBezTo>
                  <a:cubicBezTo>
                    <a:pt x="536239" y="402297"/>
                    <a:pt x="536239" y="402297"/>
                    <a:pt x="537363" y="401173"/>
                  </a:cubicBezTo>
                  <a:cubicBezTo>
                    <a:pt x="540734" y="397802"/>
                    <a:pt x="542982" y="393307"/>
                    <a:pt x="546353" y="389935"/>
                  </a:cubicBezTo>
                  <a:cubicBezTo>
                    <a:pt x="556466" y="375327"/>
                    <a:pt x="560961" y="361842"/>
                    <a:pt x="560961" y="349481"/>
                  </a:cubicBezTo>
                  <a:cubicBezTo>
                    <a:pt x="560961" y="348357"/>
                    <a:pt x="560961" y="347234"/>
                    <a:pt x="560961" y="346110"/>
                  </a:cubicBezTo>
                  <a:cubicBezTo>
                    <a:pt x="560961" y="332625"/>
                    <a:pt x="558714" y="319140"/>
                    <a:pt x="557590" y="304532"/>
                  </a:cubicBezTo>
                  <a:cubicBezTo>
                    <a:pt x="557590" y="304532"/>
                    <a:pt x="557590" y="303408"/>
                    <a:pt x="557590" y="303408"/>
                  </a:cubicBezTo>
                  <a:cubicBezTo>
                    <a:pt x="556466" y="267449"/>
                    <a:pt x="567704" y="143838"/>
                    <a:pt x="568828" y="103383"/>
                  </a:cubicBezTo>
                  <a:cubicBezTo>
                    <a:pt x="569951" y="87651"/>
                    <a:pt x="568828" y="84280"/>
                    <a:pt x="565456" y="102260"/>
                  </a:cubicBezTo>
                  <a:cubicBezTo>
                    <a:pt x="535116" y="276438"/>
                    <a:pt x="496908" y="310150"/>
                    <a:pt x="484548" y="318017"/>
                  </a:cubicBezTo>
                  <a:cubicBezTo>
                    <a:pt x="482300" y="273067"/>
                    <a:pt x="478929" y="222499"/>
                    <a:pt x="477805" y="196653"/>
                  </a:cubicBezTo>
                  <a:cubicBezTo>
                    <a:pt x="473310" y="141590"/>
                    <a:pt x="483424" y="71919"/>
                    <a:pt x="430608" y="0"/>
                  </a:cubicBezTo>
                  <a:cubicBezTo>
                    <a:pt x="429484" y="24722"/>
                    <a:pt x="428361" y="48321"/>
                    <a:pt x="428361" y="69671"/>
                  </a:cubicBezTo>
                  <a:cubicBezTo>
                    <a:pt x="428361" y="105631"/>
                    <a:pt x="431732" y="135972"/>
                    <a:pt x="440722" y="157323"/>
                  </a:cubicBezTo>
                  <a:cubicBezTo>
                    <a:pt x="440722" y="157323"/>
                    <a:pt x="440722" y="158446"/>
                    <a:pt x="441846" y="158446"/>
                  </a:cubicBezTo>
                  <a:cubicBezTo>
                    <a:pt x="441846" y="159570"/>
                    <a:pt x="442969" y="160694"/>
                    <a:pt x="442969" y="161818"/>
                  </a:cubicBezTo>
                  <a:cubicBezTo>
                    <a:pt x="444093" y="164065"/>
                    <a:pt x="445217" y="167436"/>
                    <a:pt x="446340" y="169684"/>
                  </a:cubicBezTo>
                  <a:cubicBezTo>
                    <a:pt x="455330" y="195530"/>
                    <a:pt x="458702" y="226994"/>
                    <a:pt x="474434" y="331501"/>
                  </a:cubicBezTo>
                  <a:cubicBezTo>
                    <a:pt x="474434" y="332625"/>
                    <a:pt x="472186" y="333749"/>
                    <a:pt x="472186" y="334873"/>
                  </a:cubicBezTo>
                  <a:lnTo>
                    <a:pt x="472186" y="334873"/>
                  </a:lnTo>
                  <a:cubicBezTo>
                    <a:pt x="472186" y="334873"/>
                    <a:pt x="474434" y="335996"/>
                    <a:pt x="474434" y="335996"/>
                  </a:cubicBezTo>
                  <a:cubicBezTo>
                    <a:pt x="474434" y="349481"/>
                    <a:pt x="478929" y="362966"/>
                    <a:pt x="482300" y="378698"/>
                  </a:cubicBezTo>
                  <a:cubicBezTo>
                    <a:pt x="484548" y="387688"/>
                    <a:pt x="486795" y="395554"/>
                    <a:pt x="487919" y="405668"/>
                  </a:cubicBezTo>
                  <a:cubicBezTo>
                    <a:pt x="487919" y="405668"/>
                    <a:pt x="487919" y="406791"/>
                    <a:pt x="487919" y="406791"/>
                  </a:cubicBezTo>
                  <a:cubicBezTo>
                    <a:pt x="487919" y="409039"/>
                    <a:pt x="487919" y="411286"/>
                    <a:pt x="487919" y="413534"/>
                  </a:cubicBezTo>
                  <a:cubicBezTo>
                    <a:pt x="487919" y="415781"/>
                    <a:pt x="487919" y="418029"/>
                    <a:pt x="486795" y="421400"/>
                  </a:cubicBezTo>
                  <a:cubicBezTo>
                    <a:pt x="484548" y="427019"/>
                    <a:pt x="481176" y="432637"/>
                    <a:pt x="475558" y="440503"/>
                  </a:cubicBezTo>
                  <a:cubicBezTo>
                    <a:pt x="417124" y="504556"/>
                    <a:pt x="289018" y="568609"/>
                    <a:pt x="229460" y="611311"/>
                  </a:cubicBezTo>
                  <a:cubicBezTo>
                    <a:pt x="181140" y="622548"/>
                    <a:pt x="111468" y="650642"/>
                    <a:pt x="111468" y="623672"/>
                  </a:cubicBezTo>
                  <a:lnTo>
                    <a:pt x="111468" y="623672"/>
                  </a:lnTo>
                  <a:cubicBezTo>
                    <a:pt x="111468" y="622548"/>
                    <a:pt x="108097" y="620301"/>
                    <a:pt x="108097" y="618053"/>
                  </a:cubicBezTo>
                  <a:cubicBezTo>
                    <a:pt x="108097" y="618053"/>
                    <a:pt x="106973" y="616930"/>
                    <a:pt x="106973" y="616930"/>
                  </a:cubicBezTo>
                  <a:lnTo>
                    <a:pt x="105849" y="616930"/>
                  </a:lnTo>
                  <a:cubicBezTo>
                    <a:pt x="105849" y="616930"/>
                    <a:pt x="105849" y="618053"/>
                    <a:pt x="104726" y="619177"/>
                  </a:cubicBezTo>
                  <a:cubicBezTo>
                    <a:pt x="102478" y="621425"/>
                    <a:pt x="97983" y="627043"/>
                    <a:pt x="93488" y="629291"/>
                  </a:cubicBezTo>
                  <a:cubicBezTo>
                    <a:pt x="92364" y="630414"/>
                    <a:pt x="91241" y="630414"/>
                    <a:pt x="88993" y="630414"/>
                  </a:cubicBezTo>
                  <a:cubicBezTo>
                    <a:pt x="88993" y="630414"/>
                    <a:pt x="87870" y="630414"/>
                    <a:pt x="87870" y="630414"/>
                  </a:cubicBezTo>
                  <a:cubicBezTo>
                    <a:pt x="87870" y="630414"/>
                    <a:pt x="87870" y="630414"/>
                    <a:pt x="87870" y="630414"/>
                  </a:cubicBezTo>
                  <a:cubicBezTo>
                    <a:pt x="39549" y="656260"/>
                    <a:pt x="17074" y="682106"/>
                    <a:pt x="6961" y="706828"/>
                  </a:cubicBezTo>
                  <a:cubicBezTo>
                    <a:pt x="4713" y="713571"/>
                    <a:pt x="2466" y="720313"/>
                    <a:pt x="1342" y="725932"/>
                  </a:cubicBezTo>
                  <a:cubicBezTo>
                    <a:pt x="-3153" y="750654"/>
                    <a:pt x="4713" y="774252"/>
                    <a:pt x="9208" y="794479"/>
                  </a:cubicBezTo>
                  <a:lnTo>
                    <a:pt x="9208" y="794479"/>
                  </a:lnTo>
                  <a:cubicBezTo>
                    <a:pt x="26064" y="794479"/>
                    <a:pt x="54158" y="784366"/>
                    <a:pt x="74385" y="775376"/>
                  </a:cubicBezTo>
                  <a:cubicBezTo>
                    <a:pt x="85622" y="770881"/>
                    <a:pt x="94612" y="766386"/>
                    <a:pt x="96860" y="765262"/>
                  </a:cubicBezTo>
                  <a:cubicBezTo>
                    <a:pt x="96860" y="765262"/>
                    <a:pt x="97983" y="765262"/>
                    <a:pt x="97983" y="765262"/>
                  </a:cubicBezTo>
                  <a:cubicBezTo>
                    <a:pt x="97983" y="765262"/>
                    <a:pt x="100231" y="764139"/>
                    <a:pt x="101354" y="764139"/>
                  </a:cubicBezTo>
                  <a:cubicBezTo>
                    <a:pt x="119334" y="756273"/>
                    <a:pt x="195748" y="721437"/>
                    <a:pt x="227212" y="706828"/>
                  </a:cubicBezTo>
                  <a:cubicBezTo>
                    <a:pt x="236202" y="703457"/>
                    <a:pt x="240697" y="700086"/>
                    <a:pt x="240697" y="700086"/>
                  </a:cubicBezTo>
                  <a:lnTo>
                    <a:pt x="240697" y="700086"/>
                  </a:lnTo>
                  <a:lnTo>
                    <a:pt x="240697" y="700086"/>
                  </a:lnTo>
                  <a:cubicBezTo>
                    <a:pt x="240697" y="700086"/>
                    <a:pt x="276657" y="676487"/>
                    <a:pt x="303626" y="652889"/>
                  </a:cubicBezTo>
                  <a:cubicBezTo>
                    <a:pt x="303626" y="652889"/>
                    <a:pt x="303626" y="655137"/>
                    <a:pt x="303626" y="655137"/>
                  </a:cubicBezTo>
                  <a:cubicBezTo>
                    <a:pt x="314864" y="645023"/>
                    <a:pt x="326101" y="632662"/>
                    <a:pt x="336215" y="621425"/>
                  </a:cubicBezTo>
                  <a:lnTo>
                    <a:pt x="337338" y="621425"/>
                  </a:lnTo>
                  <a:cubicBezTo>
                    <a:pt x="337338" y="621425"/>
                    <a:pt x="351947" y="602321"/>
                    <a:pt x="369927" y="582094"/>
                  </a:cubicBezTo>
                  <a:cubicBezTo>
                    <a:pt x="386783" y="561867"/>
                    <a:pt x="408134" y="537145"/>
                    <a:pt x="421618" y="521412"/>
                  </a:cubicBezTo>
                  <a:cubicBezTo>
                    <a:pt x="423866" y="518041"/>
                    <a:pt x="427237" y="514670"/>
                    <a:pt x="430608" y="511299"/>
                  </a:cubicBezTo>
                  <a:cubicBezTo>
                    <a:pt x="430608" y="511299"/>
                    <a:pt x="430608" y="511299"/>
                    <a:pt x="430608" y="510175"/>
                  </a:cubicBezTo>
                  <a:cubicBezTo>
                    <a:pt x="430608" y="510175"/>
                    <a:pt x="430608" y="510175"/>
                    <a:pt x="430608" y="510175"/>
                  </a:cubicBezTo>
                  <a:cubicBezTo>
                    <a:pt x="431732" y="509051"/>
                    <a:pt x="432856" y="507927"/>
                    <a:pt x="433980" y="506804"/>
                  </a:cubicBezTo>
                  <a:cubicBezTo>
                    <a:pt x="433980" y="506804"/>
                    <a:pt x="435103" y="505680"/>
                    <a:pt x="435103" y="505680"/>
                  </a:cubicBezTo>
                  <a:cubicBezTo>
                    <a:pt x="439598" y="503433"/>
                    <a:pt x="441846" y="496690"/>
                    <a:pt x="444093" y="494443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1917959" y="-35926"/>
              <a:ext cx="505680" cy="348357"/>
            </a:xfrm>
            <a:custGeom>
              <a:avLst/>
              <a:gdLst/>
              <a:ahLst/>
              <a:cxnLst/>
              <a:rect l="l" t="t" r="r" b="b"/>
              <a:pathLst>
                <a:path w="505679" h="348357" extrusionOk="0">
                  <a:moveTo>
                    <a:pt x="0" y="67908"/>
                  </a:moveTo>
                  <a:cubicBezTo>
                    <a:pt x="144962" y="18464"/>
                    <a:pt x="357347" y="-16372"/>
                    <a:pt x="511299" y="354460"/>
                  </a:cubicBezTo>
                  <a:cubicBezTo>
                    <a:pt x="423647" y="137580"/>
                    <a:pt x="349481" y="1608"/>
                    <a:pt x="349481" y="1608"/>
                  </a:cubicBezTo>
                  <a:cubicBezTo>
                    <a:pt x="349481" y="1608"/>
                    <a:pt x="129229" y="-16372"/>
                    <a:pt x="0" y="67908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10" name="Google Shape;610;p5"/>
          <p:cNvSpPr txBox="1"/>
          <p:nvPr/>
        </p:nvSpPr>
        <p:spPr>
          <a:xfrm>
            <a:off x="1384031" y="2593509"/>
            <a:ext cx="10515600" cy="204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1" name="Google Shape;611;p5"/>
          <p:cNvSpPr txBox="1"/>
          <p:nvPr/>
        </p:nvSpPr>
        <p:spPr>
          <a:xfrm>
            <a:off x="3612604" y="607033"/>
            <a:ext cx="50296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Etude préalable</a:t>
            </a:r>
            <a:endParaRPr/>
          </a:p>
        </p:txBody>
      </p:sp>
      <p:sp>
        <p:nvSpPr>
          <p:cNvPr id="612" name="Google Shape;612;p5"/>
          <p:cNvSpPr/>
          <p:nvPr/>
        </p:nvSpPr>
        <p:spPr>
          <a:xfrm>
            <a:off x="5446483" y="263646"/>
            <a:ext cx="1299034" cy="249211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Etude préalable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5"/>
          <p:cNvSpPr txBox="1"/>
          <p:nvPr/>
        </p:nvSpPr>
        <p:spPr>
          <a:xfrm>
            <a:off x="2946516" y="2194313"/>
            <a:ext cx="75952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866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5"/>
          <p:cNvSpPr txBox="1"/>
          <p:nvPr/>
        </p:nvSpPr>
        <p:spPr>
          <a:xfrm>
            <a:off x="2928123" y="2921123"/>
            <a:ext cx="91493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866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5"/>
          <p:cNvSpPr txBox="1"/>
          <p:nvPr/>
        </p:nvSpPr>
        <p:spPr>
          <a:xfrm>
            <a:off x="2928123" y="3693471"/>
            <a:ext cx="8362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b="1" i="0" u="none" strike="noStrike" cap="none">
                <a:solidFill>
                  <a:srgbClr val="FF866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r>
              <a:rPr lang="fr-FR" sz="3600" b="1" i="0" u="none" strike="noStrike" cap="none">
                <a:solidFill>
                  <a:srgbClr val="FFC8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b="1" i="0" u="none" strike="noStrike" cap="none">
              <a:solidFill>
                <a:srgbClr val="FFC8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5"/>
          <p:cNvSpPr/>
          <p:nvPr/>
        </p:nvSpPr>
        <p:spPr>
          <a:xfrm>
            <a:off x="3831847" y="2514190"/>
            <a:ext cx="4335088" cy="34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Analyse de l’existant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5"/>
          <p:cNvSpPr/>
          <p:nvPr/>
        </p:nvSpPr>
        <p:spPr>
          <a:xfrm>
            <a:off x="3805838" y="3178383"/>
            <a:ext cx="4335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Critique de l’existant</a:t>
            </a:r>
            <a:endParaRPr/>
          </a:p>
        </p:txBody>
      </p:sp>
      <p:sp>
        <p:nvSpPr>
          <p:cNvPr id="618" name="Google Shape;618;p5"/>
          <p:cNvSpPr/>
          <p:nvPr/>
        </p:nvSpPr>
        <p:spPr>
          <a:xfrm>
            <a:off x="3803220" y="3909865"/>
            <a:ext cx="4335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Solution proposée</a:t>
            </a:r>
            <a:endParaRPr/>
          </a:p>
        </p:txBody>
      </p:sp>
      <p:sp>
        <p:nvSpPr>
          <p:cNvPr id="619" name="Google Shape;619;p5"/>
          <p:cNvSpPr/>
          <p:nvPr/>
        </p:nvSpPr>
        <p:spPr>
          <a:xfrm>
            <a:off x="11647674" y="6290062"/>
            <a:ext cx="561976" cy="584114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6</a:t>
            </a:fld>
            <a:endParaRPr sz="11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"/>
          <p:cNvSpPr txBox="1">
            <a:spLocks noGrp="1"/>
          </p:cNvSpPr>
          <p:nvPr>
            <p:ph type="title"/>
          </p:nvPr>
        </p:nvSpPr>
        <p:spPr>
          <a:xfrm>
            <a:off x="252919" y="992777"/>
            <a:ext cx="1523630" cy="473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endParaRPr/>
          </a:p>
        </p:txBody>
      </p:sp>
      <p:sp>
        <p:nvSpPr>
          <p:cNvPr id="626" name="Google Shape;626;p6"/>
          <p:cNvSpPr txBox="1">
            <a:spLocks noGrp="1"/>
          </p:cNvSpPr>
          <p:nvPr>
            <p:ph type="body" idx="1"/>
          </p:nvPr>
        </p:nvSpPr>
        <p:spPr>
          <a:xfrm>
            <a:off x="1007532" y="864108"/>
            <a:ext cx="10176936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82880" lvl="0" indent="-30479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endParaRPr/>
          </a:p>
        </p:txBody>
      </p:sp>
      <p:grpSp>
        <p:nvGrpSpPr>
          <p:cNvPr id="627" name="Google Shape;627;p6"/>
          <p:cNvGrpSpPr/>
          <p:nvPr/>
        </p:nvGrpSpPr>
        <p:grpSpPr>
          <a:xfrm>
            <a:off x="-231573" y="-2740"/>
            <a:ext cx="12441157" cy="6860740"/>
            <a:chOff x="-2334246" y="-1910955"/>
            <a:chExt cx="16858243" cy="11253074"/>
          </a:xfrm>
        </p:grpSpPr>
        <p:sp>
          <p:nvSpPr>
            <p:cNvPr id="628" name="Google Shape;628;p6"/>
            <p:cNvSpPr/>
            <p:nvPr/>
          </p:nvSpPr>
          <p:spPr>
            <a:xfrm>
              <a:off x="-2331999" y="-1899717"/>
              <a:ext cx="16855995" cy="11237341"/>
            </a:xfrm>
            <a:custGeom>
              <a:avLst/>
              <a:gdLst/>
              <a:ahLst/>
              <a:cxnLst/>
              <a:rect l="l" t="t" r="r" b="b"/>
              <a:pathLst>
                <a:path w="16855999" h="11237333" extrusionOk="0">
                  <a:moveTo>
                    <a:pt x="0" y="0"/>
                  </a:moveTo>
                  <a:lnTo>
                    <a:pt x="16856000" y="0"/>
                  </a:lnTo>
                  <a:lnTo>
                    <a:pt x="16856000" y="11237333"/>
                  </a:lnTo>
                  <a:lnTo>
                    <a:pt x="0" y="11237333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-1127021" y="-1034363"/>
              <a:ext cx="14395021" cy="9933809"/>
            </a:xfrm>
            <a:custGeom>
              <a:avLst/>
              <a:gdLst/>
              <a:ahLst/>
              <a:cxnLst/>
              <a:rect l="l" t="t" r="r" b="b"/>
              <a:pathLst>
                <a:path w="14395023" h="9933802" extrusionOk="0">
                  <a:moveTo>
                    <a:pt x="0" y="157686"/>
                  </a:moveTo>
                  <a:lnTo>
                    <a:pt x="14292458" y="0"/>
                  </a:lnTo>
                  <a:lnTo>
                    <a:pt x="14400433" y="9786739"/>
                  </a:lnTo>
                  <a:lnTo>
                    <a:pt x="107975" y="9944424"/>
                  </a:lnTo>
                  <a:close/>
                </a:path>
              </a:pathLst>
            </a:custGeom>
            <a:solidFill>
              <a:srgbClr val="FF90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-1059598" y="-1101783"/>
              <a:ext cx="14395021" cy="9933809"/>
            </a:xfrm>
            <a:custGeom>
              <a:avLst/>
              <a:gdLst/>
              <a:ahLst/>
              <a:cxnLst/>
              <a:rect l="l" t="t" r="r" b="b"/>
              <a:pathLst>
                <a:path w="14395023" h="9933802" extrusionOk="0">
                  <a:moveTo>
                    <a:pt x="0" y="157686"/>
                  </a:moveTo>
                  <a:lnTo>
                    <a:pt x="14292458" y="0"/>
                  </a:lnTo>
                  <a:lnTo>
                    <a:pt x="14400433" y="9786739"/>
                  </a:lnTo>
                  <a:lnTo>
                    <a:pt x="107975" y="9944424"/>
                  </a:lnTo>
                  <a:close/>
                </a:path>
              </a:pathLst>
            </a:custGeom>
            <a:solidFill>
              <a:srgbClr val="FFE6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-2102757" y="-1906459"/>
              <a:ext cx="16035673" cy="11248578"/>
            </a:xfrm>
            <a:custGeom>
              <a:avLst/>
              <a:gdLst/>
              <a:ahLst/>
              <a:cxnLst/>
              <a:rect l="l" t="t" r="r" b="b"/>
              <a:pathLst>
                <a:path w="16035673" h="11248571" extrusionOk="0">
                  <a:moveTo>
                    <a:pt x="16037921" y="8905587"/>
                  </a:moveTo>
                  <a:lnTo>
                    <a:pt x="5179287" y="11250819"/>
                  </a:lnTo>
                  <a:lnTo>
                    <a:pt x="2245219" y="11244076"/>
                  </a:lnTo>
                  <a:lnTo>
                    <a:pt x="1919336" y="11244076"/>
                  </a:lnTo>
                  <a:lnTo>
                    <a:pt x="0" y="2356469"/>
                  </a:lnTo>
                  <a:lnTo>
                    <a:pt x="10909203" y="0"/>
                  </a:lnTo>
                  <a:lnTo>
                    <a:pt x="13581440" y="6742"/>
                  </a:lnTo>
                  <a:lnTo>
                    <a:pt x="14116337" y="6742"/>
                  </a:lnTo>
                  <a:close/>
                </a:path>
              </a:pathLst>
            </a:custGeom>
            <a:solidFill>
              <a:srgbClr val="FF906D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-2102757" y="-1910955"/>
              <a:ext cx="16159282" cy="11226104"/>
            </a:xfrm>
            <a:custGeom>
              <a:avLst/>
              <a:gdLst/>
              <a:ahLst/>
              <a:cxnLst/>
              <a:rect l="l" t="t" r="r" b="b"/>
              <a:pathLst>
                <a:path w="16159284" h="11226096" extrusionOk="0">
                  <a:moveTo>
                    <a:pt x="16159284" y="8520146"/>
                  </a:moveTo>
                  <a:lnTo>
                    <a:pt x="4651132" y="11237333"/>
                  </a:lnTo>
                  <a:lnTo>
                    <a:pt x="2248590" y="11237333"/>
                  </a:lnTo>
                  <a:lnTo>
                    <a:pt x="2114866" y="11237333"/>
                  </a:lnTo>
                  <a:lnTo>
                    <a:pt x="0" y="2278931"/>
                  </a:lnTo>
                  <a:lnTo>
                    <a:pt x="9651745" y="0"/>
                  </a:lnTo>
                  <a:lnTo>
                    <a:pt x="13566832" y="0"/>
                  </a:lnTo>
                  <a:lnTo>
                    <a:pt x="14148925" y="33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-638533" y="-1889603"/>
              <a:ext cx="3292538" cy="4202766"/>
            </a:xfrm>
            <a:custGeom>
              <a:avLst/>
              <a:gdLst/>
              <a:ahLst/>
              <a:cxnLst/>
              <a:rect l="l" t="t" r="r" b="b"/>
              <a:pathLst>
                <a:path w="3292538" h="4202762" extrusionOk="0">
                  <a:moveTo>
                    <a:pt x="1875511" y="1566484"/>
                  </a:moveTo>
                  <a:cubicBezTo>
                    <a:pt x="1902481" y="1650764"/>
                    <a:pt x="1928326" y="1728302"/>
                    <a:pt x="1953049" y="1796850"/>
                  </a:cubicBezTo>
                  <a:lnTo>
                    <a:pt x="68548" y="2709321"/>
                  </a:lnTo>
                  <a:cubicBezTo>
                    <a:pt x="46073" y="2720559"/>
                    <a:pt x="37083" y="2746404"/>
                    <a:pt x="48321" y="2768879"/>
                  </a:cubicBezTo>
                  <a:lnTo>
                    <a:pt x="734922" y="4184783"/>
                  </a:lnTo>
                  <a:cubicBezTo>
                    <a:pt x="746159" y="4207258"/>
                    <a:pt x="772005" y="4216248"/>
                    <a:pt x="794479" y="4205011"/>
                  </a:cubicBezTo>
                  <a:lnTo>
                    <a:pt x="2619422" y="3320632"/>
                  </a:lnTo>
                  <a:cubicBezTo>
                    <a:pt x="2629536" y="3324003"/>
                    <a:pt x="2643021" y="3328498"/>
                    <a:pt x="2663248" y="3332993"/>
                  </a:cubicBezTo>
                  <a:cubicBezTo>
                    <a:pt x="2627289" y="3367829"/>
                    <a:pt x="2596948" y="3407160"/>
                    <a:pt x="2594700" y="3446490"/>
                  </a:cubicBezTo>
                  <a:cubicBezTo>
                    <a:pt x="2594700" y="3446490"/>
                    <a:pt x="2594700" y="3446490"/>
                    <a:pt x="2594700" y="3447614"/>
                  </a:cubicBezTo>
                  <a:cubicBezTo>
                    <a:pt x="2592453" y="3449862"/>
                    <a:pt x="2587958" y="3455480"/>
                    <a:pt x="2583463" y="3457728"/>
                  </a:cubicBezTo>
                  <a:cubicBezTo>
                    <a:pt x="2582339" y="3458851"/>
                    <a:pt x="2581215" y="3458851"/>
                    <a:pt x="2578968" y="3458851"/>
                  </a:cubicBezTo>
                  <a:cubicBezTo>
                    <a:pt x="2578968" y="3458851"/>
                    <a:pt x="2577844" y="3458851"/>
                    <a:pt x="2577844" y="3458851"/>
                  </a:cubicBezTo>
                  <a:cubicBezTo>
                    <a:pt x="2577844" y="3458851"/>
                    <a:pt x="2577844" y="3458851"/>
                    <a:pt x="2577844" y="3458851"/>
                  </a:cubicBezTo>
                  <a:cubicBezTo>
                    <a:pt x="2529524" y="3484697"/>
                    <a:pt x="2507049" y="3510543"/>
                    <a:pt x="2496935" y="3535265"/>
                  </a:cubicBezTo>
                  <a:cubicBezTo>
                    <a:pt x="2494688" y="3542008"/>
                    <a:pt x="2492441" y="3548750"/>
                    <a:pt x="2491317" y="3554369"/>
                  </a:cubicBezTo>
                  <a:cubicBezTo>
                    <a:pt x="2486822" y="3579091"/>
                    <a:pt x="2494688" y="3602689"/>
                    <a:pt x="2499183" y="3622916"/>
                  </a:cubicBezTo>
                  <a:cubicBezTo>
                    <a:pt x="2499183" y="3622916"/>
                    <a:pt x="2499183" y="3622916"/>
                    <a:pt x="2500307" y="3622916"/>
                  </a:cubicBezTo>
                  <a:cubicBezTo>
                    <a:pt x="2507049" y="3626288"/>
                    <a:pt x="2526153" y="3619545"/>
                    <a:pt x="2550875" y="3609432"/>
                  </a:cubicBezTo>
                  <a:cubicBezTo>
                    <a:pt x="2550875" y="3609432"/>
                    <a:pt x="2550875" y="3609432"/>
                    <a:pt x="2551998" y="3609432"/>
                  </a:cubicBezTo>
                  <a:cubicBezTo>
                    <a:pt x="2556493" y="3607184"/>
                    <a:pt x="2560988" y="3606060"/>
                    <a:pt x="2565483" y="3603813"/>
                  </a:cubicBezTo>
                  <a:cubicBezTo>
                    <a:pt x="2576721" y="3599318"/>
                    <a:pt x="2585710" y="3594823"/>
                    <a:pt x="2587958" y="3593699"/>
                  </a:cubicBezTo>
                  <a:cubicBezTo>
                    <a:pt x="2589082" y="3592576"/>
                    <a:pt x="2591329" y="3592576"/>
                    <a:pt x="2592453" y="3591452"/>
                  </a:cubicBezTo>
                  <a:cubicBezTo>
                    <a:pt x="2594700" y="3590328"/>
                    <a:pt x="2598071" y="3589204"/>
                    <a:pt x="2601443" y="3586957"/>
                  </a:cubicBezTo>
                  <a:cubicBezTo>
                    <a:pt x="2620546" y="3577967"/>
                    <a:pt x="2657629" y="3561111"/>
                    <a:pt x="2687970" y="3547627"/>
                  </a:cubicBezTo>
                  <a:cubicBezTo>
                    <a:pt x="2700331" y="3542008"/>
                    <a:pt x="2710445" y="3537513"/>
                    <a:pt x="2718311" y="3534142"/>
                  </a:cubicBezTo>
                  <a:cubicBezTo>
                    <a:pt x="2727301" y="3530771"/>
                    <a:pt x="2731796" y="3527399"/>
                    <a:pt x="2731796" y="3527399"/>
                  </a:cubicBezTo>
                  <a:lnTo>
                    <a:pt x="2731796" y="3527399"/>
                  </a:lnTo>
                  <a:lnTo>
                    <a:pt x="2731796" y="3527399"/>
                  </a:lnTo>
                  <a:cubicBezTo>
                    <a:pt x="2731796" y="3527399"/>
                    <a:pt x="2731796" y="3527399"/>
                    <a:pt x="2731796" y="3527399"/>
                  </a:cubicBezTo>
                  <a:cubicBezTo>
                    <a:pt x="2735167" y="3525152"/>
                    <a:pt x="2753147" y="3512791"/>
                    <a:pt x="2773374" y="3498182"/>
                  </a:cubicBezTo>
                  <a:cubicBezTo>
                    <a:pt x="2780116" y="3492563"/>
                    <a:pt x="2787982" y="3486945"/>
                    <a:pt x="2794725" y="3480202"/>
                  </a:cubicBezTo>
                  <a:cubicBezTo>
                    <a:pt x="2794725" y="3480202"/>
                    <a:pt x="2794725" y="3480202"/>
                    <a:pt x="2794725" y="3480202"/>
                  </a:cubicBezTo>
                  <a:cubicBezTo>
                    <a:pt x="2794725" y="3480202"/>
                    <a:pt x="2794725" y="3482450"/>
                    <a:pt x="2794725" y="3482450"/>
                  </a:cubicBezTo>
                  <a:cubicBezTo>
                    <a:pt x="2805962" y="3472336"/>
                    <a:pt x="2817199" y="3459975"/>
                    <a:pt x="2827313" y="3448738"/>
                  </a:cubicBezTo>
                  <a:lnTo>
                    <a:pt x="2828437" y="3448738"/>
                  </a:lnTo>
                  <a:cubicBezTo>
                    <a:pt x="2828437" y="3448738"/>
                    <a:pt x="2828437" y="3448738"/>
                    <a:pt x="2829561" y="3447614"/>
                  </a:cubicBezTo>
                  <a:cubicBezTo>
                    <a:pt x="2831808" y="3445367"/>
                    <a:pt x="2838550" y="3435253"/>
                    <a:pt x="2848664" y="3424016"/>
                  </a:cubicBezTo>
                  <a:cubicBezTo>
                    <a:pt x="2852035" y="3419521"/>
                    <a:pt x="2856530" y="3413902"/>
                    <a:pt x="2861025" y="3409407"/>
                  </a:cubicBezTo>
                  <a:cubicBezTo>
                    <a:pt x="2861025" y="3409407"/>
                    <a:pt x="2861025" y="3409407"/>
                    <a:pt x="2861025" y="3409407"/>
                  </a:cubicBezTo>
                  <a:cubicBezTo>
                    <a:pt x="2862149" y="3407160"/>
                    <a:pt x="2864396" y="3406036"/>
                    <a:pt x="2865520" y="3403788"/>
                  </a:cubicBezTo>
                  <a:cubicBezTo>
                    <a:pt x="2876757" y="3393675"/>
                    <a:pt x="2884623" y="3382438"/>
                    <a:pt x="2898108" y="3366705"/>
                  </a:cubicBezTo>
                  <a:cubicBezTo>
                    <a:pt x="2903727" y="3361087"/>
                    <a:pt x="2908222" y="3354344"/>
                    <a:pt x="2912717" y="3349849"/>
                  </a:cubicBezTo>
                  <a:cubicBezTo>
                    <a:pt x="2913841" y="3348726"/>
                    <a:pt x="2914964" y="3346478"/>
                    <a:pt x="2916088" y="3345354"/>
                  </a:cubicBezTo>
                  <a:cubicBezTo>
                    <a:pt x="2920583" y="3339736"/>
                    <a:pt x="2923954" y="3336364"/>
                    <a:pt x="2925078" y="3335241"/>
                  </a:cubicBezTo>
                  <a:cubicBezTo>
                    <a:pt x="2925078" y="3335241"/>
                    <a:pt x="2926202" y="3335241"/>
                    <a:pt x="2926202" y="3335241"/>
                  </a:cubicBezTo>
                  <a:lnTo>
                    <a:pt x="2926202" y="3337488"/>
                  </a:lnTo>
                  <a:lnTo>
                    <a:pt x="2932944" y="3337488"/>
                  </a:lnTo>
                  <a:cubicBezTo>
                    <a:pt x="2932944" y="3337488"/>
                    <a:pt x="2937439" y="3335241"/>
                    <a:pt x="2937439" y="3335241"/>
                  </a:cubicBezTo>
                  <a:lnTo>
                    <a:pt x="2937439" y="3335241"/>
                  </a:lnTo>
                  <a:cubicBezTo>
                    <a:pt x="2959914" y="3335241"/>
                    <a:pt x="2981265" y="3337488"/>
                    <a:pt x="3003739" y="3329622"/>
                  </a:cubicBezTo>
                  <a:cubicBezTo>
                    <a:pt x="3023966" y="3324003"/>
                    <a:pt x="3045317" y="3312766"/>
                    <a:pt x="3083524" y="3295910"/>
                  </a:cubicBezTo>
                  <a:cubicBezTo>
                    <a:pt x="3100380" y="3289168"/>
                    <a:pt x="3114989" y="3282425"/>
                    <a:pt x="3126226" y="3276807"/>
                  </a:cubicBezTo>
                  <a:cubicBezTo>
                    <a:pt x="3126226" y="3276807"/>
                    <a:pt x="3126226" y="3276807"/>
                    <a:pt x="3126226" y="3276807"/>
                  </a:cubicBezTo>
                  <a:cubicBezTo>
                    <a:pt x="3126226" y="3276807"/>
                    <a:pt x="3127350" y="3276807"/>
                    <a:pt x="3128474" y="3275683"/>
                  </a:cubicBezTo>
                  <a:cubicBezTo>
                    <a:pt x="3145330" y="3267817"/>
                    <a:pt x="3155443" y="3262198"/>
                    <a:pt x="3161062" y="3255456"/>
                  </a:cubicBezTo>
                  <a:cubicBezTo>
                    <a:pt x="3161062" y="3255456"/>
                    <a:pt x="3161062" y="3255456"/>
                    <a:pt x="3161062" y="3255456"/>
                  </a:cubicBezTo>
                  <a:cubicBezTo>
                    <a:pt x="3161062" y="3255456"/>
                    <a:pt x="3161062" y="3255456"/>
                    <a:pt x="3161062" y="3254332"/>
                  </a:cubicBezTo>
                  <a:cubicBezTo>
                    <a:pt x="3162186" y="3253208"/>
                    <a:pt x="3162186" y="3253208"/>
                    <a:pt x="3162186" y="3252084"/>
                  </a:cubicBezTo>
                  <a:cubicBezTo>
                    <a:pt x="3164433" y="3249837"/>
                    <a:pt x="3162186" y="3248713"/>
                    <a:pt x="3162186" y="3246466"/>
                  </a:cubicBezTo>
                  <a:cubicBezTo>
                    <a:pt x="3166681" y="3234105"/>
                    <a:pt x="3173423" y="3219496"/>
                    <a:pt x="3162186" y="3195898"/>
                  </a:cubicBezTo>
                  <a:cubicBezTo>
                    <a:pt x="3162186" y="3195898"/>
                    <a:pt x="3162186" y="3195898"/>
                    <a:pt x="3162186" y="3195898"/>
                  </a:cubicBezTo>
                  <a:cubicBezTo>
                    <a:pt x="3162186" y="3195898"/>
                    <a:pt x="3164433" y="3194774"/>
                    <a:pt x="3164433" y="3194774"/>
                  </a:cubicBezTo>
                  <a:cubicBezTo>
                    <a:pt x="3209382" y="3139711"/>
                    <a:pt x="3293662" y="3088019"/>
                    <a:pt x="3300405" y="3048689"/>
                  </a:cubicBezTo>
                  <a:cubicBezTo>
                    <a:pt x="3300405" y="3047565"/>
                    <a:pt x="3301528" y="3047565"/>
                    <a:pt x="3301528" y="3046441"/>
                  </a:cubicBezTo>
                  <a:cubicBezTo>
                    <a:pt x="3301528" y="3045318"/>
                    <a:pt x="3301528" y="3045318"/>
                    <a:pt x="3301528" y="3044194"/>
                  </a:cubicBezTo>
                  <a:cubicBezTo>
                    <a:pt x="3301528" y="3041946"/>
                    <a:pt x="3301528" y="3038575"/>
                    <a:pt x="3300405" y="3036328"/>
                  </a:cubicBezTo>
                  <a:lnTo>
                    <a:pt x="3300405" y="3036328"/>
                  </a:lnTo>
                  <a:cubicBezTo>
                    <a:pt x="3299281" y="3029585"/>
                    <a:pt x="3299281" y="3029585"/>
                    <a:pt x="3297034" y="3021719"/>
                  </a:cubicBezTo>
                  <a:cubicBezTo>
                    <a:pt x="3266693" y="2896985"/>
                    <a:pt x="3227362" y="2775622"/>
                    <a:pt x="3197021" y="2713816"/>
                  </a:cubicBezTo>
                  <a:cubicBezTo>
                    <a:pt x="3131845" y="2629536"/>
                    <a:pt x="3062173" y="2490193"/>
                    <a:pt x="2980141" y="2307025"/>
                  </a:cubicBezTo>
                  <a:cubicBezTo>
                    <a:pt x="2980141" y="2307025"/>
                    <a:pt x="2980141" y="2307025"/>
                    <a:pt x="2980141" y="2307025"/>
                  </a:cubicBezTo>
                  <a:cubicBezTo>
                    <a:pt x="2980141" y="2307025"/>
                    <a:pt x="2980141" y="2307025"/>
                    <a:pt x="2980141" y="2307025"/>
                  </a:cubicBezTo>
                  <a:cubicBezTo>
                    <a:pt x="2980141" y="2307025"/>
                    <a:pt x="2980141" y="2307025"/>
                    <a:pt x="2980141" y="2307025"/>
                  </a:cubicBezTo>
                  <a:cubicBezTo>
                    <a:pt x="2939686" y="2208136"/>
                    <a:pt x="2902603" y="2126104"/>
                    <a:pt x="2874510" y="2065422"/>
                  </a:cubicBezTo>
                  <a:cubicBezTo>
                    <a:pt x="2971151" y="1973276"/>
                    <a:pt x="3127350" y="1840675"/>
                    <a:pt x="3170052" y="1751900"/>
                  </a:cubicBezTo>
                  <a:cubicBezTo>
                    <a:pt x="3036327" y="1544010"/>
                    <a:pt x="2773374" y="1129352"/>
                    <a:pt x="2773374" y="1129352"/>
                  </a:cubicBezTo>
                  <a:lnTo>
                    <a:pt x="2583463" y="661879"/>
                  </a:lnTo>
                  <a:lnTo>
                    <a:pt x="2464347" y="382069"/>
                  </a:lnTo>
                  <a:lnTo>
                    <a:pt x="2462100" y="382069"/>
                  </a:lnTo>
                  <a:cubicBezTo>
                    <a:pt x="2391305" y="247221"/>
                    <a:pt x="2205889" y="112373"/>
                    <a:pt x="1985637" y="0"/>
                  </a:cubicBezTo>
                  <a:lnTo>
                    <a:pt x="0" y="0"/>
                  </a:lnTo>
                  <a:lnTo>
                    <a:pt x="1301283" y="576475"/>
                  </a:lnTo>
                  <a:cubicBezTo>
                    <a:pt x="1301283" y="577599"/>
                    <a:pt x="1557494" y="1152950"/>
                    <a:pt x="1875511" y="1566484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-2334246" y="-1192626"/>
              <a:ext cx="3045317" cy="1708076"/>
            </a:xfrm>
            <a:custGeom>
              <a:avLst/>
              <a:gdLst/>
              <a:ahLst/>
              <a:cxnLst/>
              <a:rect l="l" t="t" r="r" b="b"/>
              <a:pathLst>
                <a:path w="3045317" h="1708074" extrusionOk="0">
                  <a:moveTo>
                    <a:pt x="856285" y="1666233"/>
                  </a:moveTo>
                  <a:cubicBezTo>
                    <a:pt x="1170930" y="1710059"/>
                    <a:pt x="2031710" y="1712306"/>
                    <a:pt x="2031710" y="1712306"/>
                  </a:cubicBezTo>
                  <a:cubicBezTo>
                    <a:pt x="2031710" y="1712306"/>
                    <a:pt x="2219373" y="1608923"/>
                    <a:pt x="2221621" y="1283040"/>
                  </a:cubicBezTo>
                  <a:cubicBezTo>
                    <a:pt x="2293540" y="1252699"/>
                    <a:pt x="2416027" y="1208874"/>
                    <a:pt x="2632907" y="1153811"/>
                  </a:cubicBezTo>
                  <a:cubicBezTo>
                    <a:pt x="2713816" y="1140326"/>
                    <a:pt x="2734043" y="1141450"/>
                    <a:pt x="2754270" y="1132460"/>
                  </a:cubicBezTo>
                  <a:cubicBezTo>
                    <a:pt x="2756518" y="1129089"/>
                    <a:pt x="2763260" y="1118975"/>
                    <a:pt x="2777869" y="1097624"/>
                  </a:cubicBezTo>
                  <a:cubicBezTo>
                    <a:pt x="2791354" y="1077397"/>
                    <a:pt x="2802591" y="1056046"/>
                    <a:pt x="2813828" y="1034695"/>
                  </a:cubicBezTo>
                  <a:cubicBezTo>
                    <a:pt x="2803715" y="1056046"/>
                    <a:pt x="2791354" y="1077397"/>
                    <a:pt x="2777869" y="1097624"/>
                  </a:cubicBezTo>
                  <a:cubicBezTo>
                    <a:pt x="2763260" y="1118975"/>
                    <a:pt x="2756518" y="1129089"/>
                    <a:pt x="2754270" y="1132460"/>
                  </a:cubicBezTo>
                  <a:cubicBezTo>
                    <a:pt x="2752023" y="1136955"/>
                    <a:pt x="2761013" y="1129089"/>
                    <a:pt x="2777869" y="1121223"/>
                  </a:cubicBezTo>
                  <a:cubicBezTo>
                    <a:pt x="2787982" y="1116728"/>
                    <a:pt x="2804838" y="1104367"/>
                    <a:pt x="2821694" y="1089758"/>
                  </a:cubicBezTo>
                  <a:cubicBezTo>
                    <a:pt x="2828437" y="1085263"/>
                    <a:pt x="2835179" y="1079644"/>
                    <a:pt x="2841922" y="1072902"/>
                  </a:cubicBezTo>
                  <a:cubicBezTo>
                    <a:pt x="2972274" y="978508"/>
                    <a:pt x="2984636" y="1009973"/>
                    <a:pt x="3018348" y="600934"/>
                  </a:cubicBezTo>
                  <a:cubicBezTo>
                    <a:pt x="3018348" y="600934"/>
                    <a:pt x="3018348" y="599810"/>
                    <a:pt x="3018348" y="599810"/>
                  </a:cubicBezTo>
                  <a:cubicBezTo>
                    <a:pt x="3021719" y="568346"/>
                    <a:pt x="3023966" y="538005"/>
                    <a:pt x="3027338" y="508788"/>
                  </a:cubicBezTo>
                  <a:cubicBezTo>
                    <a:pt x="3031833" y="460467"/>
                    <a:pt x="3034080" y="436869"/>
                    <a:pt x="3036327" y="421137"/>
                  </a:cubicBezTo>
                  <a:cubicBezTo>
                    <a:pt x="3037451" y="413270"/>
                    <a:pt x="3038575" y="406528"/>
                    <a:pt x="3038575" y="399786"/>
                  </a:cubicBezTo>
                  <a:cubicBezTo>
                    <a:pt x="3039698" y="388548"/>
                    <a:pt x="3047565" y="367197"/>
                    <a:pt x="3048689" y="339104"/>
                  </a:cubicBezTo>
                  <a:cubicBezTo>
                    <a:pt x="3048689" y="325619"/>
                    <a:pt x="3047565" y="312134"/>
                    <a:pt x="3043070" y="296402"/>
                  </a:cubicBezTo>
                  <a:cubicBezTo>
                    <a:pt x="3039698" y="282917"/>
                    <a:pt x="3037451" y="270556"/>
                    <a:pt x="3025090" y="257072"/>
                  </a:cubicBezTo>
                  <a:cubicBezTo>
                    <a:pt x="3025090" y="255948"/>
                    <a:pt x="3023966" y="254824"/>
                    <a:pt x="3023966" y="254824"/>
                  </a:cubicBezTo>
                  <a:cubicBezTo>
                    <a:pt x="3023966" y="252577"/>
                    <a:pt x="3023966" y="250329"/>
                    <a:pt x="3023966" y="249205"/>
                  </a:cubicBezTo>
                  <a:lnTo>
                    <a:pt x="3023966" y="249205"/>
                  </a:lnTo>
                  <a:cubicBezTo>
                    <a:pt x="3012729" y="237968"/>
                    <a:pt x="3004863" y="231226"/>
                    <a:pt x="2992502" y="224483"/>
                  </a:cubicBezTo>
                  <a:lnTo>
                    <a:pt x="2991378" y="224483"/>
                  </a:lnTo>
                  <a:lnTo>
                    <a:pt x="2991378" y="224483"/>
                  </a:lnTo>
                  <a:cubicBezTo>
                    <a:pt x="2991378" y="224483"/>
                    <a:pt x="2989130" y="222236"/>
                    <a:pt x="2989130" y="222236"/>
                  </a:cubicBezTo>
                  <a:lnTo>
                    <a:pt x="2989130" y="222236"/>
                  </a:lnTo>
                  <a:cubicBezTo>
                    <a:pt x="2989130" y="222236"/>
                    <a:pt x="2988007" y="222236"/>
                    <a:pt x="2988007" y="222236"/>
                  </a:cubicBezTo>
                  <a:cubicBezTo>
                    <a:pt x="2985759" y="221112"/>
                    <a:pt x="2983512" y="219988"/>
                    <a:pt x="2980141" y="218865"/>
                  </a:cubicBezTo>
                  <a:cubicBezTo>
                    <a:pt x="2929573" y="200885"/>
                    <a:pt x="2834055" y="198637"/>
                    <a:pt x="2783487" y="195266"/>
                  </a:cubicBezTo>
                  <a:cubicBezTo>
                    <a:pt x="2805962" y="178410"/>
                    <a:pt x="2848664" y="145822"/>
                    <a:pt x="2863273" y="100873"/>
                  </a:cubicBezTo>
                  <a:lnTo>
                    <a:pt x="2863273" y="100873"/>
                  </a:lnTo>
                  <a:cubicBezTo>
                    <a:pt x="2864396" y="100873"/>
                    <a:pt x="2865520" y="94130"/>
                    <a:pt x="2865520" y="90759"/>
                  </a:cubicBezTo>
                  <a:cubicBezTo>
                    <a:pt x="2865520" y="89635"/>
                    <a:pt x="2865520" y="89635"/>
                    <a:pt x="2865520" y="88512"/>
                  </a:cubicBezTo>
                  <a:cubicBezTo>
                    <a:pt x="2865520" y="94130"/>
                    <a:pt x="2864396" y="99749"/>
                    <a:pt x="2862149" y="105368"/>
                  </a:cubicBezTo>
                  <a:cubicBezTo>
                    <a:pt x="2863273" y="100873"/>
                    <a:pt x="2864396" y="100873"/>
                    <a:pt x="2865520" y="89635"/>
                  </a:cubicBezTo>
                  <a:lnTo>
                    <a:pt x="2865520" y="89635"/>
                  </a:lnTo>
                  <a:lnTo>
                    <a:pt x="2865520" y="90759"/>
                  </a:lnTo>
                  <a:cubicBezTo>
                    <a:pt x="2865520" y="89635"/>
                    <a:pt x="2865520" y="87388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lnTo>
                    <a:pt x="2865520" y="86264"/>
                  </a:ln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86264"/>
                    <a:pt x="2865520" y="86264"/>
                    <a:pt x="2865520" y="86264"/>
                  </a:cubicBezTo>
                  <a:cubicBezTo>
                    <a:pt x="2865520" y="67161"/>
                    <a:pt x="2859901" y="48057"/>
                    <a:pt x="2845293" y="31201"/>
                  </a:cubicBezTo>
                  <a:cubicBezTo>
                    <a:pt x="2783487" y="-44089"/>
                    <a:pt x="2776745" y="36820"/>
                    <a:pt x="2605938" y="66037"/>
                  </a:cubicBezTo>
                  <a:cubicBezTo>
                    <a:pt x="2395799" y="66037"/>
                    <a:pt x="2451986" y="78398"/>
                    <a:pt x="2274436" y="171668"/>
                  </a:cubicBezTo>
                  <a:cubicBezTo>
                    <a:pt x="2274436" y="171668"/>
                    <a:pt x="2236229" y="209875"/>
                    <a:pt x="2198022" y="215493"/>
                  </a:cubicBezTo>
                  <a:cubicBezTo>
                    <a:pt x="2131722" y="278422"/>
                    <a:pt x="2077783" y="352589"/>
                    <a:pt x="2047442" y="396414"/>
                  </a:cubicBezTo>
                  <a:cubicBezTo>
                    <a:pt x="2047442" y="396414"/>
                    <a:pt x="2047442" y="396414"/>
                    <a:pt x="2046318" y="397538"/>
                  </a:cubicBezTo>
                  <a:cubicBezTo>
                    <a:pt x="2035081" y="435745"/>
                    <a:pt x="2021596" y="472828"/>
                    <a:pt x="2008111" y="509912"/>
                  </a:cubicBezTo>
                  <a:lnTo>
                    <a:pt x="1992379" y="479571"/>
                  </a:lnTo>
                  <a:cubicBezTo>
                    <a:pt x="1524906" y="520025"/>
                    <a:pt x="1006865" y="666110"/>
                    <a:pt x="984390" y="653749"/>
                  </a:cubicBezTo>
                  <a:cubicBezTo>
                    <a:pt x="963039" y="642512"/>
                    <a:pt x="478710" y="596439"/>
                    <a:pt x="0" y="606553"/>
                  </a:cubicBezTo>
                  <a:lnTo>
                    <a:pt x="0" y="1706688"/>
                  </a:lnTo>
                  <a:cubicBezTo>
                    <a:pt x="219128" y="1690955"/>
                    <a:pt x="761891" y="1654996"/>
                    <a:pt x="856285" y="1666233"/>
                  </a:cubicBezTo>
                  <a:close/>
                  <a:moveTo>
                    <a:pt x="2867767" y="86264"/>
                  </a:moveTo>
                  <a:cubicBezTo>
                    <a:pt x="2867767" y="86264"/>
                    <a:pt x="2867767" y="86264"/>
                    <a:pt x="2867767" y="86264"/>
                  </a:cubicBezTo>
                  <a:cubicBezTo>
                    <a:pt x="2867767" y="86264"/>
                    <a:pt x="2867767" y="86264"/>
                    <a:pt x="2867767" y="86264"/>
                  </a:cubicBezTo>
                  <a:cubicBezTo>
                    <a:pt x="2867767" y="86264"/>
                    <a:pt x="2867767" y="86264"/>
                    <a:pt x="2867767" y="86264"/>
                  </a:cubicBezTo>
                  <a:cubicBezTo>
                    <a:pt x="2867767" y="86264"/>
                    <a:pt x="2867767" y="86264"/>
                    <a:pt x="2867767" y="86264"/>
                  </a:cubicBezTo>
                  <a:close/>
                </a:path>
              </a:pathLst>
            </a:custGeom>
            <a:solidFill>
              <a:srgbClr val="FFC6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-506077" y="-272696"/>
              <a:ext cx="2809333" cy="2483453"/>
            </a:xfrm>
            <a:custGeom>
              <a:avLst/>
              <a:gdLst/>
              <a:ahLst/>
              <a:cxnLst/>
              <a:rect l="l" t="t" r="r" b="b"/>
              <a:pathLst>
                <a:path w="2809333" h="2483450" extrusionOk="0">
                  <a:moveTo>
                    <a:pt x="2811726" y="1440771"/>
                  </a:moveTo>
                  <a:cubicBezTo>
                    <a:pt x="2822963" y="1463246"/>
                    <a:pt x="2812849" y="1490215"/>
                    <a:pt x="2791498" y="1500329"/>
                  </a:cubicBezTo>
                  <a:lnTo>
                    <a:pt x="750799" y="2489214"/>
                  </a:lnTo>
                  <a:cubicBezTo>
                    <a:pt x="728324" y="2500452"/>
                    <a:pt x="701354" y="2490338"/>
                    <a:pt x="691241" y="2468987"/>
                  </a:cubicBezTo>
                  <a:lnTo>
                    <a:pt x="4640" y="1053083"/>
                  </a:lnTo>
                  <a:cubicBezTo>
                    <a:pt x="-6597" y="1030608"/>
                    <a:pt x="3516" y="1003639"/>
                    <a:pt x="24867" y="993525"/>
                  </a:cubicBezTo>
                  <a:lnTo>
                    <a:pt x="2065567" y="4640"/>
                  </a:lnTo>
                  <a:cubicBezTo>
                    <a:pt x="2088041" y="-6597"/>
                    <a:pt x="2115011" y="3516"/>
                    <a:pt x="2125125" y="24867"/>
                  </a:cubicBezTo>
                  <a:lnTo>
                    <a:pt x="2811726" y="1440771"/>
                  </a:lnTo>
                  <a:close/>
                </a:path>
              </a:pathLst>
            </a:custGeom>
            <a:solidFill>
              <a:srgbClr val="FF59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1880706" y="466695"/>
              <a:ext cx="33712" cy="33712"/>
            </a:xfrm>
            <a:custGeom>
              <a:avLst/>
              <a:gdLst/>
              <a:ahLst/>
              <a:cxnLst/>
              <a:rect l="l" t="t" r="r" b="b"/>
              <a:pathLst>
                <a:path w="33711" h="33712" extrusionOk="0">
                  <a:moveTo>
                    <a:pt x="41750" y="12533"/>
                  </a:moveTo>
                  <a:cubicBezTo>
                    <a:pt x="47368" y="23770"/>
                    <a:pt x="42873" y="36131"/>
                    <a:pt x="31636" y="41750"/>
                  </a:cubicBezTo>
                  <a:cubicBezTo>
                    <a:pt x="20399" y="47368"/>
                    <a:pt x="8038" y="42873"/>
                    <a:pt x="2419" y="31636"/>
                  </a:cubicBezTo>
                  <a:cubicBezTo>
                    <a:pt x="-3200" y="20399"/>
                    <a:pt x="1295" y="8038"/>
                    <a:pt x="12532" y="2419"/>
                  </a:cubicBezTo>
                  <a:cubicBezTo>
                    <a:pt x="23770" y="-3200"/>
                    <a:pt x="36131" y="1295"/>
                    <a:pt x="41750" y="1253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1889668" y="474535"/>
              <a:ext cx="22475" cy="22475"/>
            </a:xfrm>
            <a:custGeom>
              <a:avLst/>
              <a:gdLst/>
              <a:ahLst/>
              <a:cxnLst/>
              <a:rect l="l" t="t" r="r" b="b"/>
              <a:pathLst>
                <a:path w="22474" h="22474" extrusionOk="0">
                  <a:moveTo>
                    <a:pt x="26045" y="8065"/>
                  </a:moveTo>
                  <a:cubicBezTo>
                    <a:pt x="29416" y="14807"/>
                    <a:pt x="26045" y="22673"/>
                    <a:pt x="19302" y="26045"/>
                  </a:cubicBezTo>
                  <a:cubicBezTo>
                    <a:pt x="12560" y="29416"/>
                    <a:pt x="4694" y="26045"/>
                    <a:pt x="1322" y="19302"/>
                  </a:cubicBezTo>
                  <a:cubicBezTo>
                    <a:pt x="-2049" y="12560"/>
                    <a:pt x="1322" y="4694"/>
                    <a:pt x="8065" y="1323"/>
                  </a:cubicBezTo>
                  <a:cubicBezTo>
                    <a:pt x="13684" y="-2049"/>
                    <a:pt x="22674" y="1323"/>
                    <a:pt x="26045" y="80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-262446" y="-58281"/>
              <a:ext cx="2326128" cy="2056433"/>
            </a:xfrm>
            <a:custGeom>
              <a:avLst/>
              <a:gdLst/>
              <a:ahLst/>
              <a:cxnLst/>
              <a:rect l="l" t="t" r="r" b="b"/>
              <a:pathLst>
                <a:path w="2326127" h="2056432" extrusionOk="0">
                  <a:moveTo>
                    <a:pt x="2325368" y="1192645"/>
                  </a:moveTo>
                  <a:cubicBezTo>
                    <a:pt x="2334358" y="1210625"/>
                    <a:pt x="2326492" y="1233100"/>
                    <a:pt x="2308512" y="1242090"/>
                  </a:cubicBezTo>
                  <a:lnTo>
                    <a:pt x="620665" y="2060167"/>
                  </a:lnTo>
                  <a:cubicBezTo>
                    <a:pt x="602685" y="2069157"/>
                    <a:pt x="580211" y="2061291"/>
                    <a:pt x="571221" y="2043311"/>
                  </a:cubicBezTo>
                  <a:lnTo>
                    <a:pt x="3735" y="871257"/>
                  </a:lnTo>
                  <a:cubicBezTo>
                    <a:pt x="-5255" y="853278"/>
                    <a:pt x="2612" y="830803"/>
                    <a:pt x="20591" y="821813"/>
                  </a:cubicBezTo>
                  <a:lnTo>
                    <a:pt x="1708439" y="3735"/>
                  </a:lnTo>
                  <a:cubicBezTo>
                    <a:pt x="1726418" y="-5255"/>
                    <a:pt x="1748893" y="2612"/>
                    <a:pt x="1757883" y="20591"/>
                  </a:cubicBezTo>
                  <a:lnTo>
                    <a:pt x="2325368" y="1192645"/>
                  </a:lnTo>
                  <a:close/>
                </a:path>
              </a:pathLst>
            </a:custGeom>
            <a:solidFill>
              <a:srgbClr val="FFDD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-53068" y="909618"/>
              <a:ext cx="2112619" cy="1090022"/>
            </a:xfrm>
            <a:custGeom>
              <a:avLst/>
              <a:gdLst/>
              <a:ahLst/>
              <a:cxnLst/>
              <a:rect l="l" t="t" r="r" b="b"/>
              <a:pathLst>
                <a:path w="2112618" h="1090021" extrusionOk="0">
                  <a:moveTo>
                    <a:pt x="0" y="328130"/>
                  </a:moveTo>
                  <a:lnTo>
                    <a:pt x="361842" y="1074289"/>
                  </a:lnTo>
                  <a:cubicBezTo>
                    <a:pt x="370832" y="1092269"/>
                    <a:pt x="393307" y="1100135"/>
                    <a:pt x="411286" y="1091145"/>
                  </a:cubicBezTo>
                  <a:lnTo>
                    <a:pt x="2099134" y="274191"/>
                  </a:lnTo>
                  <a:cubicBezTo>
                    <a:pt x="2117114" y="265201"/>
                    <a:pt x="2124980" y="242726"/>
                    <a:pt x="2115990" y="224747"/>
                  </a:cubicBezTo>
                  <a:lnTo>
                    <a:pt x="2006988" y="0"/>
                  </a:lnTo>
                  <a:lnTo>
                    <a:pt x="0" y="328130"/>
                  </a:lnTo>
                  <a:close/>
                </a:path>
              </a:pathLst>
            </a:custGeom>
            <a:solidFill>
              <a:srgbClr val="FFA3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1737038" y="7060097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9002"/>
                  </a:moveTo>
                  <a:cubicBezTo>
                    <a:pt x="0" y="9002"/>
                    <a:pt x="0" y="9002"/>
                    <a:pt x="0" y="9002"/>
                  </a:cubicBezTo>
                  <a:cubicBezTo>
                    <a:pt x="0" y="-3001"/>
                    <a:pt x="0" y="-3001"/>
                    <a:pt x="0" y="9002"/>
                  </a:cubicBezTo>
                  <a:cubicBezTo>
                    <a:pt x="0" y="-3001"/>
                    <a:pt x="0" y="-3001"/>
                    <a:pt x="0" y="9002"/>
                  </a:cubicBezTo>
                  <a:cubicBezTo>
                    <a:pt x="0" y="-3001"/>
                    <a:pt x="0" y="9002"/>
                    <a:pt x="0" y="9002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746887" y="-626526"/>
              <a:ext cx="191035" cy="157323"/>
            </a:xfrm>
            <a:custGeom>
              <a:avLst/>
              <a:gdLst/>
              <a:ahLst/>
              <a:cxnLst/>
              <a:rect l="l" t="t" r="r" b="b"/>
              <a:pathLst>
                <a:path w="191034" h="157322" extrusionOk="0">
                  <a:moveTo>
                    <a:pt x="197777" y="0"/>
                  </a:moveTo>
                  <a:cubicBezTo>
                    <a:pt x="197777" y="0"/>
                    <a:pt x="197777" y="0"/>
                    <a:pt x="197777" y="0"/>
                  </a:cubicBezTo>
                  <a:cubicBezTo>
                    <a:pt x="120239" y="35959"/>
                    <a:pt x="51691" y="92146"/>
                    <a:pt x="0" y="166312"/>
                  </a:cubicBezTo>
                  <a:cubicBezTo>
                    <a:pt x="0" y="166312"/>
                    <a:pt x="0" y="166312"/>
                    <a:pt x="0" y="166312"/>
                  </a:cubicBezTo>
                  <a:cubicBezTo>
                    <a:pt x="50568" y="92146"/>
                    <a:pt x="120239" y="35959"/>
                    <a:pt x="19777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-458736" y="2673881"/>
              <a:ext cx="78661" cy="235984"/>
            </a:xfrm>
            <a:custGeom>
              <a:avLst/>
              <a:gdLst/>
              <a:ahLst/>
              <a:cxnLst/>
              <a:rect l="l" t="t" r="r" b="b"/>
              <a:pathLst>
                <a:path w="78661" h="235984" extrusionOk="0">
                  <a:moveTo>
                    <a:pt x="88775" y="0"/>
                  </a:moveTo>
                  <a:cubicBezTo>
                    <a:pt x="88775" y="0"/>
                    <a:pt x="88775" y="0"/>
                    <a:pt x="88775" y="0"/>
                  </a:cubicBezTo>
                  <a:cubicBezTo>
                    <a:pt x="39331" y="69671"/>
                    <a:pt x="7866" y="152828"/>
                    <a:pt x="0" y="242726"/>
                  </a:cubicBezTo>
                  <a:cubicBezTo>
                    <a:pt x="0" y="242726"/>
                    <a:pt x="0" y="242726"/>
                    <a:pt x="0" y="242726"/>
                  </a:cubicBezTo>
                  <a:cubicBezTo>
                    <a:pt x="7866" y="152828"/>
                    <a:pt x="39331" y="69671"/>
                    <a:pt x="8877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-756525" y="2913895"/>
              <a:ext cx="337120" cy="89899"/>
            </a:xfrm>
            <a:custGeom>
              <a:avLst/>
              <a:gdLst/>
              <a:ahLst/>
              <a:cxnLst/>
              <a:rect l="l" t="t" r="r" b="b"/>
              <a:pathLst>
                <a:path w="337119" h="89898" extrusionOk="0">
                  <a:moveTo>
                    <a:pt x="297789" y="1589"/>
                  </a:moveTo>
                  <a:cubicBezTo>
                    <a:pt x="297789" y="1589"/>
                    <a:pt x="300037" y="1589"/>
                    <a:pt x="300037" y="1589"/>
                  </a:cubicBezTo>
                  <a:cubicBezTo>
                    <a:pt x="324759" y="7208"/>
                    <a:pt x="346110" y="28559"/>
                    <a:pt x="346110" y="55528"/>
                  </a:cubicBezTo>
                  <a:cubicBezTo>
                    <a:pt x="346110" y="55528"/>
                    <a:pt x="346110" y="55528"/>
                    <a:pt x="346110" y="55528"/>
                  </a:cubicBezTo>
                  <a:cubicBezTo>
                    <a:pt x="346110" y="67889"/>
                    <a:pt x="340491" y="80251"/>
                    <a:pt x="333749" y="89240"/>
                  </a:cubicBezTo>
                  <a:cubicBezTo>
                    <a:pt x="319140" y="90364"/>
                    <a:pt x="303408" y="92612"/>
                    <a:pt x="288799" y="92612"/>
                  </a:cubicBezTo>
                  <a:cubicBezTo>
                    <a:pt x="183169" y="95983"/>
                    <a:pt x="83156" y="65642"/>
                    <a:pt x="0" y="12827"/>
                  </a:cubicBezTo>
                  <a:cubicBezTo>
                    <a:pt x="6742" y="9455"/>
                    <a:pt x="14609" y="7208"/>
                    <a:pt x="22475" y="7208"/>
                  </a:cubicBezTo>
                  <a:lnTo>
                    <a:pt x="203396" y="2713"/>
                  </a:lnTo>
                  <a:lnTo>
                    <a:pt x="285428" y="465"/>
                  </a:lnTo>
                  <a:cubicBezTo>
                    <a:pt x="288799" y="-658"/>
                    <a:pt x="293294" y="465"/>
                    <a:pt x="297789" y="15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9986363" y="7904864"/>
              <a:ext cx="89899" cy="235984"/>
            </a:xfrm>
            <a:custGeom>
              <a:avLst/>
              <a:gdLst/>
              <a:ahLst/>
              <a:cxnLst/>
              <a:rect l="l" t="t" r="r" b="b"/>
              <a:pathLst>
                <a:path w="89898" h="235984" extrusionOk="0">
                  <a:moveTo>
                    <a:pt x="93270" y="0"/>
                  </a:moveTo>
                  <a:cubicBezTo>
                    <a:pt x="93270" y="0"/>
                    <a:pt x="93270" y="0"/>
                    <a:pt x="93270" y="0"/>
                  </a:cubicBezTo>
                  <a:cubicBezTo>
                    <a:pt x="84280" y="85404"/>
                    <a:pt x="53940" y="168560"/>
                    <a:pt x="0" y="240479"/>
                  </a:cubicBezTo>
                  <a:cubicBezTo>
                    <a:pt x="0" y="240479"/>
                    <a:pt x="0" y="240479"/>
                    <a:pt x="0" y="240479"/>
                  </a:cubicBezTo>
                  <a:cubicBezTo>
                    <a:pt x="53940" y="168560"/>
                    <a:pt x="85405" y="85404"/>
                    <a:pt x="932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9904332" y="8138430"/>
              <a:ext cx="292171" cy="202272"/>
            </a:xfrm>
            <a:custGeom>
              <a:avLst/>
              <a:gdLst/>
              <a:ahLst/>
              <a:cxnLst/>
              <a:rect l="l" t="t" r="r" b="b"/>
              <a:pathLst>
                <a:path w="292170" h="202272" extrusionOk="0">
                  <a:moveTo>
                    <a:pt x="83157" y="6914"/>
                  </a:moveTo>
                  <a:cubicBezTo>
                    <a:pt x="83157" y="6914"/>
                    <a:pt x="83157" y="6914"/>
                    <a:pt x="83157" y="6914"/>
                  </a:cubicBezTo>
                  <a:cubicBezTo>
                    <a:pt x="60682" y="-5447"/>
                    <a:pt x="32589" y="-953"/>
                    <a:pt x="14608" y="18151"/>
                  </a:cubicBezTo>
                  <a:cubicBezTo>
                    <a:pt x="14608" y="18151"/>
                    <a:pt x="14608" y="18151"/>
                    <a:pt x="14608" y="18151"/>
                  </a:cubicBezTo>
                  <a:cubicBezTo>
                    <a:pt x="5619" y="27141"/>
                    <a:pt x="1123" y="39502"/>
                    <a:pt x="0" y="50739"/>
                  </a:cubicBezTo>
                  <a:cubicBezTo>
                    <a:pt x="10114" y="61977"/>
                    <a:pt x="20226" y="72090"/>
                    <a:pt x="31464" y="82204"/>
                  </a:cubicBezTo>
                  <a:cubicBezTo>
                    <a:pt x="109002" y="154122"/>
                    <a:pt x="204519" y="196825"/>
                    <a:pt x="301160" y="212557"/>
                  </a:cubicBezTo>
                  <a:cubicBezTo>
                    <a:pt x="297789" y="205815"/>
                    <a:pt x="294418" y="199072"/>
                    <a:pt x="288799" y="193453"/>
                  </a:cubicBezTo>
                  <a:lnTo>
                    <a:pt x="155074" y="69842"/>
                  </a:lnTo>
                  <a:lnTo>
                    <a:pt x="95517" y="14780"/>
                  </a:lnTo>
                  <a:cubicBezTo>
                    <a:pt x="91022" y="11409"/>
                    <a:pt x="86527" y="9161"/>
                    <a:pt x="83157" y="6914"/>
                  </a:cubicBezTo>
                  <a:close/>
                </a:path>
              </a:pathLst>
            </a:custGeom>
            <a:solidFill>
              <a:srgbClr val="FFEE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2504108" y="7948251"/>
              <a:ext cx="11237" cy="22475"/>
            </a:xfrm>
            <a:custGeom>
              <a:avLst/>
              <a:gdLst/>
              <a:ahLst/>
              <a:cxnLst/>
              <a:rect l="l" t="t" r="r" b="b"/>
              <a:pathLst>
                <a:path w="11237" h="22474" extrusionOk="0">
                  <a:moveTo>
                    <a:pt x="11678" y="26286"/>
                  </a:moveTo>
                  <a:cubicBezTo>
                    <a:pt x="9431" y="27411"/>
                    <a:pt x="8307" y="26286"/>
                    <a:pt x="7183" y="24039"/>
                  </a:cubicBezTo>
                  <a:lnTo>
                    <a:pt x="441" y="4936"/>
                  </a:lnTo>
                  <a:cubicBezTo>
                    <a:pt x="-683" y="2688"/>
                    <a:pt x="441" y="1564"/>
                    <a:pt x="2688" y="441"/>
                  </a:cubicBezTo>
                  <a:cubicBezTo>
                    <a:pt x="4936" y="-683"/>
                    <a:pt x="6060" y="441"/>
                    <a:pt x="7183" y="2688"/>
                  </a:cubicBezTo>
                  <a:lnTo>
                    <a:pt x="13926" y="21792"/>
                  </a:lnTo>
                  <a:cubicBezTo>
                    <a:pt x="15050" y="24039"/>
                    <a:pt x="13926" y="26286"/>
                    <a:pt x="11678" y="26286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565912" y="8117933"/>
              <a:ext cx="11237" cy="22475"/>
            </a:xfrm>
            <a:custGeom>
              <a:avLst/>
              <a:gdLst/>
              <a:ahLst/>
              <a:cxnLst/>
              <a:rect l="l" t="t" r="r" b="b"/>
              <a:pathLst>
                <a:path w="11237" h="22474" extrusionOk="0">
                  <a:moveTo>
                    <a:pt x="11678" y="26287"/>
                  </a:moveTo>
                  <a:cubicBezTo>
                    <a:pt x="9431" y="27411"/>
                    <a:pt x="8307" y="26287"/>
                    <a:pt x="7183" y="24040"/>
                  </a:cubicBezTo>
                  <a:lnTo>
                    <a:pt x="441" y="4936"/>
                  </a:lnTo>
                  <a:cubicBezTo>
                    <a:pt x="-683" y="2688"/>
                    <a:pt x="441" y="1565"/>
                    <a:pt x="2688" y="441"/>
                  </a:cubicBezTo>
                  <a:cubicBezTo>
                    <a:pt x="4936" y="-683"/>
                    <a:pt x="6060" y="441"/>
                    <a:pt x="7183" y="2688"/>
                  </a:cubicBezTo>
                  <a:lnTo>
                    <a:pt x="13926" y="21792"/>
                  </a:lnTo>
                  <a:cubicBezTo>
                    <a:pt x="13926" y="24040"/>
                    <a:pt x="12802" y="25163"/>
                    <a:pt x="11678" y="26287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2613109" y="8011179"/>
              <a:ext cx="22475" cy="11237"/>
            </a:xfrm>
            <a:custGeom>
              <a:avLst/>
              <a:gdLst/>
              <a:ahLst/>
              <a:cxnLst/>
              <a:rect l="l" t="t" r="r" b="b"/>
              <a:pathLst>
                <a:path w="22474" h="11237" extrusionOk="0">
                  <a:moveTo>
                    <a:pt x="24039" y="7184"/>
                  </a:moveTo>
                  <a:lnTo>
                    <a:pt x="4936" y="13926"/>
                  </a:lnTo>
                  <a:cubicBezTo>
                    <a:pt x="2688" y="15050"/>
                    <a:pt x="1565" y="13926"/>
                    <a:pt x="441" y="11678"/>
                  </a:cubicBezTo>
                  <a:cubicBezTo>
                    <a:pt x="-683" y="9431"/>
                    <a:pt x="441" y="8307"/>
                    <a:pt x="2688" y="7184"/>
                  </a:cubicBezTo>
                  <a:lnTo>
                    <a:pt x="21792" y="441"/>
                  </a:lnTo>
                  <a:cubicBezTo>
                    <a:pt x="24039" y="-683"/>
                    <a:pt x="25163" y="441"/>
                    <a:pt x="26287" y="2688"/>
                  </a:cubicBezTo>
                  <a:cubicBezTo>
                    <a:pt x="26287" y="3812"/>
                    <a:pt x="25163" y="6059"/>
                    <a:pt x="24039" y="7184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2443426" y="8071861"/>
              <a:ext cx="22475" cy="11237"/>
            </a:xfrm>
            <a:custGeom>
              <a:avLst/>
              <a:gdLst/>
              <a:ahLst/>
              <a:cxnLst/>
              <a:rect l="l" t="t" r="r" b="b"/>
              <a:pathLst>
                <a:path w="22474" h="11237" extrusionOk="0">
                  <a:moveTo>
                    <a:pt x="24039" y="7183"/>
                  </a:moveTo>
                  <a:lnTo>
                    <a:pt x="4936" y="13926"/>
                  </a:lnTo>
                  <a:cubicBezTo>
                    <a:pt x="2688" y="15049"/>
                    <a:pt x="1565" y="13926"/>
                    <a:pt x="441" y="11678"/>
                  </a:cubicBezTo>
                  <a:cubicBezTo>
                    <a:pt x="-683" y="9430"/>
                    <a:pt x="441" y="8307"/>
                    <a:pt x="2688" y="7183"/>
                  </a:cubicBezTo>
                  <a:lnTo>
                    <a:pt x="21792" y="441"/>
                  </a:lnTo>
                  <a:cubicBezTo>
                    <a:pt x="24039" y="-683"/>
                    <a:pt x="25163" y="441"/>
                    <a:pt x="26287" y="2688"/>
                  </a:cubicBezTo>
                  <a:cubicBezTo>
                    <a:pt x="26287" y="4936"/>
                    <a:pt x="25163" y="6059"/>
                    <a:pt x="24039" y="718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2593604" y="7973694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1237" extrusionOk="0">
                  <a:moveTo>
                    <a:pt x="1967" y="12080"/>
                  </a:moveTo>
                  <a:cubicBezTo>
                    <a:pt x="1967" y="12080"/>
                    <a:pt x="843" y="12080"/>
                    <a:pt x="843" y="12080"/>
                  </a:cubicBezTo>
                  <a:cubicBezTo>
                    <a:pt x="-281" y="10956"/>
                    <a:pt x="-281" y="10956"/>
                    <a:pt x="843" y="9832"/>
                  </a:cubicBezTo>
                  <a:lnTo>
                    <a:pt x="8709" y="843"/>
                  </a:lnTo>
                  <a:cubicBezTo>
                    <a:pt x="9833" y="-281"/>
                    <a:pt x="9833" y="-281"/>
                    <a:pt x="10956" y="843"/>
                  </a:cubicBezTo>
                  <a:cubicBezTo>
                    <a:pt x="12080" y="1967"/>
                    <a:pt x="12080" y="1967"/>
                    <a:pt x="10956" y="3090"/>
                  </a:cubicBezTo>
                  <a:lnTo>
                    <a:pt x="1967" y="12080"/>
                  </a:lnTo>
                  <a:cubicBezTo>
                    <a:pt x="3090" y="12080"/>
                    <a:pt x="3090" y="12080"/>
                    <a:pt x="1967" y="12080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2477859" y="8111914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1237" extrusionOk="0">
                  <a:moveTo>
                    <a:pt x="1967" y="12080"/>
                  </a:moveTo>
                  <a:cubicBezTo>
                    <a:pt x="1967" y="12080"/>
                    <a:pt x="843" y="12080"/>
                    <a:pt x="843" y="12080"/>
                  </a:cubicBezTo>
                  <a:cubicBezTo>
                    <a:pt x="-281" y="10956"/>
                    <a:pt x="-281" y="10956"/>
                    <a:pt x="843" y="9833"/>
                  </a:cubicBezTo>
                  <a:lnTo>
                    <a:pt x="8709" y="843"/>
                  </a:lnTo>
                  <a:cubicBezTo>
                    <a:pt x="9833" y="-281"/>
                    <a:pt x="9833" y="-281"/>
                    <a:pt x="10956" y="843"/>
                  </a:cubicBezTo>
                  <a:cubicBezTo>
                    <a:pt x="12080" y="1967"/>
                    <a:pt x="12080" y="3090"/>
                    <a:pt x="10956" y="3090"/>
                  </a:cubicBezTo>
                  <a:lnTo>
                    <a:pt x="1967" y="12080"/>
                  </a:lnTo>
                  <a:cubicBezTo>
                    <a:pt x="1967" y="12080"/>
                    <a:pt x="1967" y="12080"/>
                    <a:pt x="1967" y="12080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2553993" y="7952062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1237" extrusionOk="0">
                  <a:moveTo>
                    <a:pt x="24006" y="15733"/>
                  </a:moveTo>
                  <a:cubicBezTo>
                    <a:pt x="24006" y="15733"/>
                    <a:pt x="24006" y="15733"/>
                    <a:pt x="24006" y="15733"/>
                  </a:cubicBezTo>
                  <a:cubicBezTo>
                    <a:pt x="0" y="15733"/>
                    <a:pt x="0" y="14608"/>
                    <a:pt x="0" y="13485"/>
                  </a:cubicBezTo>
                  <a:lnTo>
                    <a:pt x="24006" y="1124"/>
                  </a:lnTo>
                  <a:cubicBezTo>
                    <a:pt x="24006" y="0"/>
                    <a:pt x="35999" y="0"/>
                    <a:pt x="48002" y="0"/>
                  </a:cubicBezTo>
                  <a:cubicBezTo>
                    <a:pt x="60005" y="0"/>
                    <a:pt x="60005" y="1124"/>
                    <a:pt x="60005" y="2248"/>
                  </a:cubicBezTo>
                  <a:lnTo>
                    <a:pt x="35999" y="14608"/>
                  </a:lnTo>
                  <a:cubicBezTo>
                    <a:pt x="35999" y="14608"/>
                    <a:pt x="35999" y="15733"/>
                    <a:pt x="24006" y="15733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2466623" y="7986056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7" y="105007"/>
                  </a:moveTo>
                  <a:cubicBezTo>
                    <a:pt x="93003" y="105007"/>
                    <a:pt x="93003" y="105007"/>
                    <a:pt x="93003" y="105007"/>
                  </a:cubicBezTo>
                  <a:lnTo>
                    <a:pt x="9002" y="32998"/>
                  </a:lnTo>
                  <a:cubicBezTo>
                    <a:pt x="-3001" y="21006"/>
                    <a:pt x="-3001" y="9002"/>
                    <a:pt x="9002" y="9002"/>
                  </a:cubicBezTo>
                  <a:cubicBezTo>
                    <a:pt x="21006" y="-3001"/>
                    <a:pt x="21006" y="-3001"/>
                    <a:pt x="32998" y="9002"/>
                  </a:cubicBezTo>
                  <a:lnTo>
                    <a:pt x="116999" y="81000"/>
                  </a:lnTo>
                  <a:cubicBezTo>
                    <a:pt x="116999" y="81000"/>
                    <a:pt x="116999" y="93003"/>
                    <a:pt x="105007" y="105007"/>
                  </a:cubicBezTo>
                  <a:cubicBezTo>
                    <a:pt x="116999" y="93003"/>
                    <a:pt x="105007" y="105007"/>
                    <a:pt x="105007" y="105007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2604841" y="8101800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7" y="105007"/>
                  </a:moveTo>
                  <a:cubicBezTo>
                    <a:pt x="105007" y="105007"/>
                    <a:pt x="93003" y="105007"/>
                    <a:pt x="93003" y="105007"/>
                  </a:cubicBezTo>
                  <a:lnTo>
                    <a:pt x="9002" y="33009"/>
                  </a:lnTo>
                  <a:cubicBezTo>
                    <a:pt x="-3001" y="21006"/>
                    <a:pt x="-3001" y="21006"/>
                    <a:pt x="9002" y="9002"/>
                  </a:cubicBezTo>
                  <a:cubicBezTo>
                    <a:pt x="21006" y="-3001"/>
                    <a:pt x="21006" y="-3001"/>
                    <a:pt x="32998" y="9002"/>
                  </a:cubicBezTo>
                  <a:lnTo>
                    <a:pt x="116999" y="81000"/>
                  </a:lnTo>
                  <a:cubicBezTo>
                    <a:pt x="116999" y="81000"/>
                    <a:pt x="116999" y="93003"/>
                    <a:pt x="105007" y="105007"/>
                  </a:cubicBezTo>
                  <a:cubicBezTo>
                    <a:pt x="105007" y="105007"/>
                    <a:pt x="105007" y="105007"/>
                    <a:pt x="105007" y="105007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2446114" y="8029601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20000" extrusionOk="0">
                  <a:moveTo>
                    <a:pt x="12361" y="60005"/>
                  </a:moveTo>
                  <a:cubicBezTo>
                    <a:pt x="11237" y="60005"/>
                    <a:pt x="11237" y="60005"/>
                    <a:pt x="12361" y="60005"/>
                  </a:cubicBezTo>
                  <a:lnTo>
                    <a:pt x="1123" y="35999"/>
                  </a:lnTo>
                  <a:cubicBezTo>
                    <a:pt x="0" y="35999"/>
                    <a:pt x="0" y="24006"/>
                    <a:pt x="0" y="11993"/>
                  </a:cubicBezTo>
                  <a:cubicBezTo>
                    <a:pt x="0" y="0"/>
                    <a:pt x="1123" y="0"/>
                    <a:pt x="2247" y="0"/>
                  </a:cubicBezTo>
                  <a:lnTo>
                    <a:pt x="12361" y="24006"/>
                  </a:lnTo>
                  <a:cubicBezTo>
                    <a:pt x="13485" y="24006"/>
                    <a:pt x="13485" y="35999"/>
                    <a:pt x="13485" y="48002"/>
                  </a:cubicBezTo>
                  <a:cubicBezTo>
                    <a:pt x="12361" y="48002"/>
                    <a:pt x="12361" y="60005"/>
                    <a:pt x="12361" y="60005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2622540" y="8062187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20000" extrusionOk="0">
                  <a:moveTo>
                    <a:pt x="12361" y="60005"/>
                  </a:moveTo>
                  <a:cubicBezTo>
                    <a:pt x="12361" y="60005"/>
                    <a:pt x="12361" y="60005"/>
                    <a:pt x="12361" y="60005"/>
                  </a:cubicBezTo>
                  <a:lnTo>
                    <a:pt x="1124" y="36010"/>
                  </a:lnTo>
                  <a:cubicBezTo>
                    <a:pt x="0" y="36010"/>
                    <a:pt x="0" y="24006"/>
                    <a:pt x="0" y="12003"/>
                  </a:cubicBezTo>
                  <a:cubicBezTo>
                    <a:pt x="0" y="0"/>
                    <a:pt x="1124" y="0"/>
                    <a:pt x="2248" y="0"/>
                  </a:cubicBezTo>
                  <a:lnTo>
                    <a:pt x="12361" y="24006"/>
                  </a:lnTo>
                  <a:cubicBezTo>
                    <a:pt x="13485" y="24006"/>
                    <a:pt x="13485" y="36010"/>
                    <a:pt x="13485" y="48002"/>
                  </a:cubicBezTo>
                  <a:cubicBezTo>
                    <a:pt x="13485" y="48002"/>
                    <a:pt x="13485" y="48002"/>
                    <a:pt x="12361" y="60005"/>
                  </a:cubicBezTo>
                  <a:close/>
                </a:path>
              </a:pathLst>
            </a:custGeom>
            <a:solidFill>
              <a:srgbClr val="FF5E2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972900" y="4832576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01"/>
                  </a:moveTo>
                  <a:cubicBezTo>
                    <a:pt x="23996" y="60005"/>
                    <a:pt x="48002" y="35999"/>
                    <a:pt x="71998" y="0"/>
                  </a:cubicBezTo>
                  <a:cubicBezTo>
                    <a:pt x="48002" y="35999"/>
                    <a:pt x="23996" y="60005"/>
                    <a:pt x="0" y="84001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905477" y="4841566"/>
              <a:ext cx="67424" cy="56188"/>
            </a:xfrm>
            <a:custGeom>
              <a:avLst/>
              <a:gdLst/>
              <a:ahLst/>
              <a:cxnLst/>
              <a:rect l="l" t="t" r="r" b="b"/>
              <a:pathLst>
                <a:path w="67423" h="56186" extrusionOk="0">
                  <a:moveTo>
                    <a:pt x="0" y="56187"/>
                  </a:moveTo>
                  <a:cubicBezTo>
                    <a:pt x="25846" y="40454"/>
                    <a:pt x="48320" y="22475"/>
                    <a:pt x="67424" y="0"/>
                  </a:cubicBezTo>
                  <a:cubicBezTo>
                    <a:pt x="52815" y="15733"/>
                    <a:pt x="31464" y="34835"/>
                    <a:pt x="0" y="56187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804340" y="4898875"/>
              <a:ext cx="89899" cy="44949"/>
            </a:xfrm>
            <a:custGeom>
              <a:avLst/>
              <a:gdLst/>
              <a:ahLst/>
              <a:cxnLst/>
              <a:rect l="l" t="t" r="r" b="b"/>
              <a:pathLst>
                <a:path w="89898" h="44949" extrusionOk="0">
                  <a:moveTo>
                    <a:pt x="0" y="47197"/>
                  </a:moveTo>
                  <a:cubicBezTo>
                    <a:pt x="32588" y="33712"/>
                    <a:pt x="67424" y="19104"/>
                    <a:pt x="98888" y="0"/>
                  </a:cubicBezTo>
                  <a:cubicBezTo>
                    <a:pt x="59558" y="19104"/>
                    <a:pt x="25846" y="35960"/>
                    <a:pt x="0" y="47197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461601" y="5079797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-2331999" y="-815313"/>
              <a:ext cx="2303652" cy="1224870"/>
            </a:xfrm>
            <a:custGeom>
              <a:avLst/>
              <a:gdLst/>
              <a:ahLst/>
              <a:cxnLst/>
              <a:rect l="l" t="t" r="r" b="b"/>
              <a:pathLst>
                <a:path w="2303653" h="1224869" extrusionOk="0">
                  <a:moveTo>
                    <a:pt x="2082278" y="0"/>
                  </a:moveTo>
                  <a:cubicBezTo>
                    <a:pt x="1614805" y="40454"/>
                    <a:pt x="1096764" y="186540"/>
                    <a:pt x="1074289" y="174179"/>
                  </a:cubicBezTo>
                  <a:cubicBezTo>
                    <a:pt x="1051814" y="161818"/>
                    <a:pt x="505680" y="111250"/>
                    <a:pt x="0" y="129229"/>
                  </a:cubicBezTo>
                  <a:cubicBezTo>
                    <a:pt x="0" y="155075"/>
                    <a:pt x="0" y="1233859"/>
                    <a:pt x="0" y="1233859"/>
                  </a:cubicBezTo>
                  <a:cubicBezTo>
                    <a:pt x="0" y="1233859"/>
                    <a:pt x="825944" y="1173178"/>
                    <a:pt x="943936" y="1187786"/>
                  </a:cubicBezTo>
                  <a:cubicBezTo>
                    <a:pt x="1258581" y="1231612"/>
                    <a:pt x="2119361" y="1233859"/>
                    <a:pt x="2119361" y="1233859"/>
                  </a:cubicBezTo>
                  <a:cubicBezTo>
                    <a:pt x="2119361" y="1233859"/>
                    <a:pt x="2329499" y="1118115"/>
                    <a:pt x="2307025" y="745035"/>
                  </a:cubicBezTo>
                  <a:cubicBezTo>
                    <a:pt x="2284550" y="371956"/>
                    <a:pt x="2195775" y="218004"/>
                    <a:pt x="2195775" y="218004"/>
                  </a:cubicBezTo>
                  <a:lnTo>
                    <a:pt x="2082278" y="0"/>
                  </a:ln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60331" y="-1192888"/>
              <a:ext cx="685477" cy="460731"/>
            </a:xfrm>
            <a:custGeom>
              <a:avLst/>
              <a:gdLst/>
              <a:ahLst/>
              <a:cxnLst/>
              <a:rect l="l" t="t" r="r" b="b"/>
              <a:pathLst>
                <a:path w="685477" h="460730" extrusionOk="0">
                  <a:moveTo>
                    <a:pt x="559716" y="0"/>
                  </a:moveTo>
                  <a:cubicBezTo>
                    <a:pt x="545107" y="41578"/>
                    <a:pt x="503529" y="78661"/>
                    <a:pt x="481055" y="94394"/>
                  </a:cubicBezTo>
                  <a:cubicBezTo>
                    <a:pt x="534994" y="97765"/>
                    <a:pt x="638377" y="101136"/>
                    <a:pt x="686698" y="121363"/>
                  </a:cubicBezTo>
                  <a:cubicBezTo>
                    <a:pt x="586686" y="164065"/>
                    <a:pt x="523756" y="248345"/>
                    <a:pt x="523756" y="248345"/>
                  </a:cubicBezTo>
                  <a:cubicBezTo>
                    <a:pt x="523756" y="248345"/>
                    <a:pt x="333846" y="350605"/>
                    <a:pt x="323732" y="355100"/>
                  </a:cubicBezTo>
                  <a:cubicBezTo>
                    <a:pt x="314742" y="359595"/>
                    <a:pt x="252937" y="393307"/>
                    <a:pt x="145058" y="420276"/>
                  </a:cubicBezTo>
                  <a:cubicBezTo>
                    <a:pt x="37180" y="447246"/>
                    <a:pt x="13582" y="502309"/>
                    <a:pt x="9087" y="432637"/>
                  </a:cubicBezTo>
                  <a:cubicBezTo>
                    <a:pt x="4592" y="361842"/>
                    <a:pt x="-8893" y="329254"/>
                    <a:pt x="9087" y="292171"/>
                  </a:cubicBezTo>
                  <a:cubicBezTo>
                    <a:pt x="27066" y="255087"/>
                    <a:pt x="94490" y="167436"/>
                    <a:pt x="94490" y="167436"/>
                  </a:cubicBezTo>
                  <a:cubicBezTo>
                    <a:pt x="94490" y="167436"/>
                    <a:pt x="214730" y="103383"/>
                    <a:pt x="233833" y="93270"/>
                  </a:cubicBezTo>
                  <a:cubicBezTo>
                    <a:pt x="252937" y="83156"/>
                    <a:pt x="343959" y="60682"/>
                    <a:pt x="343959" y="60682"/>
                  </a:cubicBezTo>
                  <a:cubicBezTo>
                    <a:pt x="343959" y="60682"/>
                    <a:pt x="384414" y="52815"/>
                    <a:pt x="410259" y="49444"/>
                  </a:cubicBezTo>
                  <a:cubicBezTo>
                    <a:pt x="436105" y="47197"/>
                    <a:pt x="559716" y="0"/>
                    <a:pt x="559716" y="0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509582" y="-1043432"/>
              <a:ext cx="292171" cy="876513"/>
            </a:xfrm>
            <a:custGeom>
              <a:avLst/>
              <a:gdLst/>
              <a:ahLst/>
              <a:cxnLst/>
              <a:rect l="l" t="t" r="r" b="b"/>
              <a:pathLst>
                <a:path w="292170" h="876512" extrusionOk="0">
                  <a:moveTo>
                    <a:pt x="272284" y="7866"/>
                  </a:moveTo>
                  <a:cubicBezTo>
                    <a:pt x="272284" y="12361"/>
                    <a:pt x="272284" y="16856"/>
                    <a:pt x="272284" y="21351"/>
                  </a:cubicBezTo>
                  <a:cubicBezTo>
                    <a:pt x="272284" y="20227"/>
                    <a:pt x="272284" y="20227"/>
                    <a:pt x="272284" y="19103"/>
                  </a:cubicBezTo>
                  <a:cubicBezTo>
                    <a:pt x="271160" y="13485"/>
                    <a:pt x="270037" y="6742"/>
                    <a:pt x="268913" y="1124"/>
                  </a:cubicBezTo>
                  <a:cubicBezTo>
                    <a:pt x="268913" y="1124"/>
                    <a:pt x="268913" y="0"/>
                    <a:pt x="268913" y="0"/>
                  </a:cubicBezTo>
                  <a:cubicBezTo>
                    <a:pt x="270037" y="3371"/>
                    <a:pt x="270037" y="6742"/>
                    <a:pt x="270037" y="11237"/>
                  </a:cubicBezTo>
                  <a:cubicBezTo>
                    <a:pt x="268913" y="67424"/>
                    <a:pt x="182385" y="137095"/>
                    <a:pt x="101477" y="209014"/>
                  </a:cubicBezTo>
                  <a:cubicBezTo>
                    <a:pt x="117209" y="292171"/>
                    <a:pt x="127323" y="378698"/>
                    <a:pt x="126199" y="462978"/>
                  </a:cubicBezTo>
                  <a:cubicBezTo>
                    <a:pt x="125075" y="604569"/>
                    <a:pt x="95858" y="740540"/>
                    <a:pt x="23939" y="849542"/>
                  </a:cubicBezTo>
                  <a:cubicBezTo>
                    <a:pt x="9330" y="870893"/>
                    <a:pt x="2588" y="881007"/>
                    <a:pt x="341" y="884378"/>
                  </a:cubicBezTo>
                  <a:cubicBezTo>
                    <a:pt x="-1907" y="888873"/>
                    <a:pt x="7083" y="881007"/>
                    <a:pt x="23939" y="873141"/>
                  </a:cubicBezTo>
                  <a:cubicBezTo>
                    <a:pt x="34053" y="868646"/>
                    <a:pt x="50909" y="856285"/>
                    <a:pt x="67765" y="841676"/>
                  </a:cubicBezTo>
                  <a:cubicBezTo>
                    <a:pt x="73383" y="836058"/>
                    <a:pt x="80126" y="831563"/>
                    <a:pt x="85744" y="825944"/>
                  </a:cubicBezTo>
                  <a:cubicBezTo>
                    <a:pt x="86868" y="825944"/>
                    <a:pt x="86868" y="824820"/>
                    <a:pt x="87992" y="824820"/>
                  </a:cubicBezTo>
                  <a:cubicBezTo>
                    <a:pt x="218345" y="730427"/>
                    <a:pt x="230706" y="761891"/>
                    <a:pt x="264418" y="352852"/>
                  </a:cubicBezTo>
                  <a:cubicBezTo>
                    <a:pt x="264418" y="352852"/>
                    <a:pt x="264418" y="351729"/>
                    <a:pt x="264418" y="351729"/>
                  </a:cubicBezTo>
                  <a:cubicBezTo>
                    <a:pt x="267789" y="314645"/>
                    <a:pt x="271160" y="284305"/>
                    <a:pt x="273408" y="260706"/>
                  </a:cubicBezTo>
                  <a:cubicBezTo>
                    <a:pt x="277903" y="212386"/>
                    <a:pt x="280150" y="188787"/>
                    <a:pt x="282398" y="173055"/>
                  </a:cubicBezTo>
                  <a:cubicBezTo>
                    <a:pt x="283521" y="164065"/>
                    <a:pt x="284645" y="157323"/>
                    <a:pt x="284645" y="151704"/>
                  </a:cubicBezTo>
                  <a:cubicBezTo>
                    <a:pt x="284645" y="151704"/>
                    <a:pt x="284645" y="151704"/>
                    <a:pt x="284645" y="151704"/>
                  </a:cubicBezTo>
                  <a:cubicBezTo>
                    <a:pt x="285769" y="140467"/>
                    <a:pt x="293635" y="119116"/>
                    <a:pt x="294759" y="91022"/>
                  </a:cubicBezTo>
                  <a:cubicBezTo>
                    <a:pt x="294759" y="77538"/>
                    <a:pt x="293635" y="64053"/>
                    <a:pt x="289140" y="48320"/>
                  </a:cubicBezTo>
                  <a:cubicBezTo>
                    <a:pt x="286893" y="34836"/>
                    <a:pt x="284645" y="20227"/>
                    <a:pt x="272284" y="7866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-327259" y="-1299380"/>
              <a:ext cx="1101258" cy="1326006"/>
            </a:xfrm>
            <a:custGeom>
              <a:avLst/>
              <a:gdLst/>
              <a:ahLst/>
              <a:cxnLst/>
              <a:rect l="l" t="t" r="r" b="b"/>
              <a:pathLst>
                <a:path w="1101258" h="1326005" extrusionOk="0">
                  <a:moveTo>
                    <a:pt x="1076537" y="228978"/>
                  </a:moveTo>
                  <a:lnTo>
                    <a:pt x="1076537" y="228978"/>
                  </a:lnTo>
                  <a:cubicBezTo>
                    <a:pt x="1046196" y="228978"/>
                    <a:pt x="1022597" y="223360"/>
                    <a:pt x="1004618" y="221112"/>
                  </a:cubicBezTo>
                  <a:cubicBezTo>
                    <a:pt x="1002370" y="221112"/>
                    <a:pt x="998999" y="221112"/>
                    <a:pt x="996752" y="219988"/>
                  </a:cubicBezTo>
                  <a:cubicBezTo>
                    <a:pt x="996752" y="219988"/>
                    <a:pt x="996752" y="219988"/>
                    <a:pt x="996752" y="219988"/>
                  </a:cubicBezTo>
                  <a:cubicBezTo>
                    <a:pt x="994504" y="219988"/>
                    <a:pt x="991133" y="219988"/>
                    <a:pt x="988885" y="218865"/>
                  </a:cubicBezTo>
                  <a:cubicBezTo>
                    <a:pt x="987762" y="218865"/>
                    <a:pt x="985514" y="219988"/>
                    <a:pt x="984390" y="219988"/>
                  </a:cubicBezTo>
                  <a:cubicBezTo>
                    <a:pt x="959668" y="221112"/>
                    <a:pt x="931575" y="223360"/>
                    <a:pt x="906853" y="225607"/>
                  </a:cubicBezTo>
                  <a:cubicBezTo>
                    <a:pt x="874265" y="228978"/>
                    <a:pt x="846171" y="232349"/>
                    <a:pt x="830439" y="234597"/>
                  </a:cubicBezTo>
                  <a:cubicBezTo>
                    <a:pt x="824820" y="235721"/>
                    <a:pt x="820325" y="236844"/>
                    <a:pt x="814707" y="236844"/>
                  </a:cubicBezTo>
                  <a:cubicBezTo>
                    <a:pt x="806841" y="239092"/>
                    <a:pt x="798974" y="240216"/>
                    <a:pt x="793356" y="242463"/>
                  </a:cubicBezTo>
                  <a:cubicBezTo>
                    <a:pt x="791108" y="243587"/>
                    <a:pt x="789985" y="243587"/>
                    <a:pt x="788861" y="244710"/>
                  </a:cubicBezTo>
                  <a:cubicBezTo>
                    <a:pt x="788861" y="244710"/>
                    <a:pt x="788861" y="244710"/>
                    <a:pt x="788861" y="244710"/>
                  </a:cubicBezTo>
                  <a:cubicBezTo>
                    <a:pt x="786613" y="245834"/>
                    <a:pt x="785490" y="246958"/>
                    <a:pt x="784366" y="249205"/>
                  </a:cubicBezTo>
                  <a:cubicBezTo>
                    <a:pt x="784366" y="249205"/>
                    <a:pt x="784366" y="249205"/>
                    <a:pt x="784366" y="249205"/>
                  </a:cubicBezTo>
                  <a:cubicBezTo>
                    <a:pt x="784366" y="249205"/>
                    <a:pt x="784366" y="249205"/>
                    <a:pt x="784366" y="249205"/>
                  </a:cubicBezTo>
                  <a:cubicBezTo>
                    <a:pt x="784366" y="250329"/>
                    <a:pt x="783242" y="250329"/>
                    <a:pt x="783242" y="251453"/>
                  </a:cubicBezTo>
                  <a:lnTo>
                    <a:pt x="783242" y="251453"/>
                  </a:lnTo>
                  <a:cubicBezTo>
                    <a:pt x="783242" y="252577"/>
                    <a:pt x="783242" y="252577"/>
                    <a:pt x="783242" y="253700"/>
                  </a:cubicBezTo>
                  <a:lnTo>
                    <a:pt x="783242" y="253700"/>
                  </a:lnTo>
                  <a:lnTo>
                    <a:pt x="782118" y="253700"/>
                  </a:lnTo>
                  <a:cubicBezTo>
                    <a:pt x="782118" y="253700"/>
                    <a:pt x="782118" y="253700"/>
                    <a:pt x="782118" y="253700"/>
                  </a:cubicBezTo>
                  <a:cubicBezTo>
                    <a:pt x="795603" y="266061"/>
                    <a:pt x="806841" y="275051"/>
                    <a:pt x="816954" y="282917"/>
                  </a:cubicBezTo>
                  <a:cubicBezTo>
                    <a:pt x="819202" y="284041"/>
                    <a:pt x="820325" y="282917"/>
                    <a:pt x="819202" y="282917"/>
                  </a:cubicBezTo>
                  <a:cubicBezTo>
                    <a:pt x="837181" y="297526"/>
                    <a:pt x="849542" y="308763"/>
                    <a:pt x="847295" y="314382"/>
                  </a:cubicBezTo>
                  <a:lnTo>
                    <a:pt x="847295" y="314382"/>
                  </a:lnTo>
                  <a:cubicBezTo>
                    <a:pt x="847295" y="314382"/>
                    <a:pt x="847295" y="315506"/>
                    <a:pt x="847295" y="315506"/>
                  </a:cubicBezTo>
                  <a:cubicBezTo>
                    <a:pt x="847295" y="315506"/>
                    <a:pt x="847295" y="317753"/>
                    <a:pt x="847295" y="317753"/>
                  </a:cubicBezTo>
                  <a:cubicBezTo>
                    <a:pt x="847295" y="317753"/>
                    <a:pt x="847295" y="317753"/>
                    <a:pt x="847295" y="317753"/>
                  </a:cubicBezTo>
                  <a:cubicBezTo>
                    <a:pt x="846171" y="320001"/>
                    <a:pt x="845048" y="325619"/>
                    <a:pt x="841676" y="331238"/>
                  </a:cubicBezTo>
                  <a:lnTo>
                    <a:pt x="841676" y="331238"/>
                  </a:lnTo>
                  <a:cubicBezTo>
                    <a:pt x="841676" y="331238"/>
                    <a:pt x="841676" y="328990"/>
                    <a:pt x="841676" y="328990"/>
                  </a:cubicBezTo>
                  <a:cubicBezTo>
                    <a:pt x="841676" y="328990"/>
                    <a:pt x="840553" y="328990"/>
                    <a:pt x="839429" y="328990"/>
                  </a:cubicBezTo>
                  <a:cubicBezTo>
                    <a:pt x="831563" y="344723"/>
                    <a:pt x="795603" y="358208"/>
                    <a:pt x="749530" y="363826"/>
                  </a:cubicBezTo>
                  <a:lnTo>
                    <a:pt x="749530" y="363826"/>
                  </a:lnTo>
                  <a:cubicBezTo>
                    <a:pt x="746159" y="363826"/>
                    <a:pt x="743912" y="363826"/>
                    <a:pt x="740540" y="363826"/>
                  </a:cubicBezTo>
                  <a:cubicBezTo>
                    <a:pt x="720313" y="366074"/>
                    <a:pt x="704581" y="367197"/>
                    <a:pt x="688849" y="369445"/>
                  </a:cubicBezTo>
                  <a:cubicBezTo>
                    <a:pt x="687725" y="369445"/>
                    <a:pt x="685477" y="369445"/>
                    <a:pt x="684354" y="370569"/>
                  </a:cubicBezTo>
                  <a:cubicBezTo>
                    <a:pt x="684354" y="370569"/>
                    <a:pt x="683230" y="370569"/>
                    <a:pt x="683230" y="370569"/>
                  </a:cubicBezTo>
                  <a:cubicBezTo>
                    <a:pt x="683230" y="370569"/>
                    <a:pt x="682106" y="370569"/>
                    <a:pt x="682106" y="370569"/>
                  </a:cubicBezTo>
                  <a:cubicBezTo>
                    <a:pt x="643899" y="378435"/>
                    <a:pt x="611311" y="391920"/>
                    <a:pt x="549506" y="421137"/>
                  </a:cubicBezTo>
                  <a:cubicBezTo>
                    <a:pt x="546134" y="422260"/>
                    <a:pt x="542763" y="424508"/>
                    <a:pt x="539392" y="425632"/>
                  </a:cubicBezTo>
                  <a:cubicBezTo>
                    <a:pt x="538268" y="425632"/>
                    <a:pt x="538268" y="426755"/>
                    <a:pt x="537145" y="426755"/>
                  </a:cubicBezTo>
                  <a:cubicBezTo>
                    <a:pt x="536021" y="426755"/>
                    <a:pt x="536021" y="427879"/>
                    <a:pt x="534897" y="427879"/>
                  </a:cubicBezTo>
                  <a:cubicBezTo>
                    <a:pt x="533773" y="429003"/>
                    <a:pt x="532650" y="429003"/>
                    <a:pt x="530402" y="430126"/>
                  </a:cubicBezTo>
                  <a:cubicBezTo>
                    <a:pt x="518041" y="436869"/>
                    <a:pt x="506804" y="443611"/>
                    <a:pt x="491072" y="450354"/>
                  </a:cubicBezTo>
                  <a:cubicBezTo>
                    <a:pt x="479834" y="457096"/>
                    <a:pt x="465226" y="461591"/>
                    <a:pt x="460731" y="466086"/>
                  </a:cubicBezTo>
                  <a:cubicBezTo>
                    <a:pt x="460731" y="466086"/>
                    <a:pt x="459607" y="466086"/>
                    <a:pt x="459607" y="466086"/>
                  </a:cubicBezTo>
                  <a:lnTo>
                    <a:pt x="459607" y="466086"/>
                  </a:lnTo>
                  <a:cubicBezTo>
                    <a:pt x="459607" y="466086"/>
                    <a:pt x="457360" y="466086"/>
                    <a:pt x="457360" y="466086"/>
                  </a:cubicBezTo>
                  <a:cubicBezTo>
                    <a:pt x="457360" y="466086"/>
                    <a:pt x="456236" y="466086"/>
                    <a:pt x="456236" y="466086"/>
                  </a:cubicBezTo>
                  <a:cubicBezTo>
                    <a:pt x="456236" y="466086"/>
                    <a:pt x="456236" y="466086"/>
                    <a:pt x="456236" y="466086"/>
                  </a:cubicBezTo>
                  <a:cubicBezTo>
                    <a:pt x="456236" y="466086"/>
                    <a:pt x="456236" y="467210"/>
                    <a:pt x="456236" y="466086"/>
                  </a:cubicBezTo>
                  <a:cubicBezTo>
                    <a:pt x="456236" y="466086"/>
                    <a:pt x="456236" y="467210"/>
                    <a:pt x="456236" y="467210"/>
                  </a:cubicBezTo>
                  <a:lnTo>
                    <a:pt x="456236" y="467210"/>
                  </a:lnTo>
                  <a:cubicBezTo>
                    <a:pt x="456236" y="467210"/>
                    <a:pt x="455112" y="466086"/>
                    <a:pt x="455112" y="466086"/>
                  </a:cubicBezTo>
                  <a:lnTo>
                    <a:pt x="453988" y="464962"/>
                  </a:lnTo>
                  <a:lnTo>
                    <a:pt x="453988" y="464962"/>
                  </a:lnTo>
                  <a:cubicBezTo>
                    <a:pt x="453988" y="464962"/>
                    <a:pt x="455112" y="462715"/>
                    <a:pt x="455112" y="462715"/>
                  </a:cubicBezTo>
                  <a:lnTo>
                    <a:pt x="456236" y="460467"/>
                  </a:lnTo>
                  <a:lnTo>
                    <a:pt x="456236" y="460467"/>
                  </a:lnTo>
                  <a:cubicBezTo>
                    <a:pt x="469721" y="437993"/>
                    <a:pt x="485453" y="434621"/>
                    <a:pt x="500061" y="421137"/>
                  </a:cubicBezTo>
                  <a:cubicBezTo>
                    <a:pt x="513546" y="407652"/>
                    <a:pt x="525907" y="394167"/>
                    <a:pt x="537145" y="381806"/>
                  </a:cubicBezTo>
                  <a:cubicBezTo>
                    <a:pt x="556248" y="359331"/>
                    <a:pt x="570857" y="340228"/>
                    <a:pt x="573104" y="328990"/>
                  </a:cubicBezTo>
                  <a:cubicBezTo>
                    <a:pt x="576475" y="317753"/>
                    <a:pt x="585465" y="308763"/>
                    <a:pt x="598950" y="300897"/>
                  </a:cubicBezTo>
                  <a:cubicBezTo>
                    <a:pt x="630414" y="270556"/>
                    <a:pt x="686601" y="224483"/>
                    <a:pt x="757396" y="213246"/>
                  </a:cubicBezTo>
                  <a:cubicBezTo>
                    <a:pt x="764139" y="212122"/>
                    <a:pt x="769757" y="210998"/>
                    <a:pt x="775376" y="210998"/>
                  </a:cubicBezTo>
                  <a:cubicBezTo>
                    <a:pt x="854037" y="185153"/>
                    <a:pt x="941689" y="145822"/>
                    <a:pt x="949555" y="93006"/>
                  </a:cubicBezTo>
                  <a:cubicBezTo>
                    <a:pt x="949555" y="91883"/>
                    <a:pt x="949555" y="89635"/>
                    <a:pt x="949555" y="88512"/>
                  </a:cubicBezTo>
                  <a:cubicBezTo>
                    <a:pt x="949555" y="88512"/>
                    <a:pt x="949555" y="87388"/>
                    <a:pt x="949555" y="87388"/>
                  </a:cubicBezTo>
                  <a:cubicBezTo>
                    <a:pt x="949555" y="68284"/>
                    <a:pt x="943936" y="49181"/>
                    <a:pt x="929328" y="31201"/>
                  </a:cubicBezTo>
                  <a:cubicBezTo>
                    <a:pt x="867522" y="-44089"/>
                    <a:pt x="860780" y="36820"/>
                    <a:pt x="689972" y="66037"/>
                  </a:cubicBezTo>
                  <a:cubicBezTo>
                    <a:pt x="479834" y="66037"/>
                    <a:pt x="536021" y="78398"/>
                    <a:pt x="358471" y="171668"/>
                  </a:cubicBezTo>
                  <a:cubicBezTo>
                    <a:pt x="358471" y="171668"/>
                    <a:pt x="320264" y="209875"/>
                    <a:pt x="282057" y="215493"/>
                  </a:cubicBezTo>
                  <a:cubicBezTo>
                    <a:pt x="215757" y="278422"/>
                    <a:pt x="161818" y="352589"/>
                    <a:pt x="131477" y="396414"/>
                  </a:cubicBezTo>
                  <a:cubicBezTo>
                    <a:pt x="131477" y="396414"/>
                    <a:pt x="131477" y="396414"/>
                    <a:pt x="130353" y="397538"/>
                  </a:cubicBezTo>
                  <a:cubicBezTo>
                    <a:pt x="96641" y="507664"/>
                    <a:pt x="51692" y="612171"/>
                    <a:pt x="0" y="715555"/>
                  </a:cubicBezTo>
                  <a:cubicBezTo>
                    <a:pt x="20227" y="777360"/>
                    <a:pt x="42702" y="838042"/>
                    <a:pt x="66300" y="898723"/>
                  </a:cubicBezTo>
                  <a:cubicBezTo>
                    <a:pt x="66300" y="898723"/>
                    <a:pt x="66300" y="898723"/>
                    <a:pt x="66300" y="898723"/>
                  </a:cubicBezTo>
                  <a:cubicBezTo>
                    <a:pt x="94394" y="1085263"/>
                    <a:pt x="155075" y="1208874"/>
                    <a:pt x="175302" y="1244833"/>
                  </a:cubicBezTo>
                  <a:cubicBezTo>
                    <a:pt x="197777" y="1303267"/>
                    <a:pt x="185416" y="1265060"/>
                    <a:pt x="215757" y="1327989"/>
                  </a:cubicBezTo>
                  <a:cubicBezTo>
                    <a:pt x="256211" y="1304391"/>
                    <a:pt x="356224" y="1245957"/>
                    <a:pt x="715818" y="1153811"/>
                  </a:cubicBezTo>
                  <a:cubicBezTo>
                    <a:pt x="796727" y="1140326"/>
                    <a:pt x="816954" y="1141450"/>
                    <a:pt x="837181" y="1132460"/>
                  </a:cubicBezTo>
                  <a:cubicBezTo>
                    <a:pt x="839429" y="1129089"/>
                    <a:pt x="846171" y="1118975"/>
                    <a:pt x="860780" y="1097624"/>
                  </a:cubicBezTo>
                  <a:cubicBezTo>
                    <a:pt x="932699" y="989746"/>
                    <a:pt x="961916" y="852650"/>
                    <a:pt x="963040" y="711060"/>
                  </a:cubicBezTo>
                  <a:cubicBezTo>
                    <a:pt x="964163" y="626780"/>
                    <a:pt x="955173" y="540252"/>
                    <a:pt x="938317" y="457096"/>
                  </a:cubicBezTo>
                  <a:lnTo>
                    <a:pt x="938317" y="457096"/>
                  </a:lnTo>
                  <a:cubicBezTo>
                    <a:pt x="1020350" y="386301"/>
                    <a:pt x="1106877" y="315506"/>
                    <a:pt x="1108001" y="259319"/>
                  </a:cubicBezTo>
                  <a:cubicBezTo>
                    <a:pt x="1108001" y="255948"/>
                    <a:pt x="1108001" y="251453"/>
                    <a:pt x="1108001" y="248082"/>
                  </a:cubicBezTo>
                  <a:lnTo>
                    <a:pt x="1108001" y="248082"/>
                  </a:lnTo>
                  <a:cubicBezTo>
                    <a:pt x="1096764" y="244710"/>
                    <a:pt x="1088898" y="235721"/>
                    <a:pt x="1076537" y="228978"/>
                  </a:cubicBezTo>
                  <a:lnTo>
                    <a:pt x="1076537" y="228978"/>
                  </a:ln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-391353" y="-803165"/>
              <a:ext cx="337120" cy="1134973"/>
            </a:xfrm>
            <a:custGeom>
              <a:avLst/>
              <a:gdLst/>
              <a:ahLst/>
              <a:cxnLst/>
              <a:rect l="l" t="t" r="r" b="b"/>
              <a:pathLst>
                <a:path w="337119" h="1134970" extrusionOk="0">
                  <a:moveTo>
                    <a:pt x="149497" y="38419"/>
                  </a:moveTo>
                  <a:cubicBezTo>
                    <a:pt x="82073" y="187875"/>
                    <a:pt x="94434" y="491283"/>
                    <a:pt x="270860" y="844136"/>
                  </a:cubicBezTo>
                  <a:cubicBezTo>
                    <a:pt x="301201" y="832898"/>
                    <a:pt x="343903" y="805929"/>
                    <a:pt x="343903" y="805929"/>
                  </a:cubicBezTo>
                  <a:cubicBezTo>
                    <a:pt x="343903" y="805929"/>
                    <a:pt x="359635" y="986850"/>
                    <a:pt x="205684" y="1137430"/>
                  </a:cubicBezTo>
                  <a:cubicBezTo>
                    <a:pt x="86568" y="825032"/>
                    <a:pt x="-16815" y="503644"/>
                    <a:pt x="2288" y="280022"/>
                  </a:cubicBezTo>
                  <a:cubicBezTo>
                    <a:pt x="21392" y="55275"/>
                    <a:pt x="105672" y="-67212"/>
                    <a:pt x="149497" y="38419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-638533" y="-1889603"/>
              <a:ext cx="3315012" cy="3607188"/>
            </a:xfrm>
            <a:custGeom>
              <a:avLst/>
              <a:gdLst/>
              <a:ahLst/>
              <a:cxnLst/>
              <a:rect l="l" t="t" r="r" b="b"/>
              <a:pathLst>
                <a:path w="3315013" h="3607184" extrusionOk="0">
                  <a:moveTo>
                    <a:pt x="3321756" y="3028462"/>
                  </a:moveTo>
                  <a:lnTo>
                    <a:pt x="3321756" y="3028462"/>
                  </a:lnTo>
                  <a:cubicBezTo>
                    <a:pt x="3320632" y="3021719"/>
                    <a:pt x="3320632" y="3021719"/>
                    <a:pt x="3318384" y="3013853"/>
                  </a:cubicBezTo>
                  <a:cubicBezTo>
                    <a:pt x="3288044" y="2889119"/>
                    <a:pt x="3248713" y="2767755"/>
                    <a:pt x="3218372" y="2705950"/>
                  </a:cubicBezTo>
                  <a:cubicBezTo>
                    <a:pt x="3146453" y="2613804"/>
                    <a:pt x="3071163" y="2455358"/>
                    <a:pt x="2977893" y="2246343"/>
                  </a:cubicBezTo>
                  <a:cubicBezTo>
                    <a:pt x="2985759" y="2263199"/>
                    <a:pt x="2993626" y="2280055"/>
                    <a:pt x="3001492" y="2299159"/>
                  </a:cubicBezTo>
                  <a:cubicBezTo>
                    <a:pt x="2961037" y="2200270"/>
                    <a:pt x="2923954" y="2117114"/>
                    <a:pt x="2894737" y="2057556"/>
                  </a:cubicBezTo>
                  <a:cubicBezTo>
                    <a:pt x="2991378" y="1965410"/>
                    <a:pt x="3147577" y="1832809"/>
                    <a:pt x="3190279" y="1744034"/>
                  </a:cubicBezTo>
                  <a:cubicBezTo>
                    <a:pt x="3056555" y="1536144"/>
                    <a:pt x="2793601" y="1121486"/>
                    <a:pt x="2793601" y="1121486"/>
                  </a:cubicBezTo>
                  <a:lnTo>
                    <a:pt x="2603690" y="654013"/>
                  </a:lnTo>
                  <a:lnTo>
                    <a:pt x="2486822" y="370832"/>
                  </a:lnTo>
                  <a:lnTo>
                    <a:pt x="2484574" y="370832"/>
                  </a:lnTo>
                  <a:cubicBezTo>
                    <a:pt x="2413779" y="235984"/>
                    <a:pt x="2249714" y="112373"/>
                    <a:pt x="2029462" y="0"/>
                  </a:cubicBezTo>
                  <a:lnTo>
                    <a:pt x="0" y="0"/>
                  </a:lnTo>
                  <a:lnTo>
                    <a:pt x="1323758" y="565238"/>
                  </a:lnTo>
                  <a:cubicBezTo>
                    <a:pt x="1323758" y="565238"/>
                    <a:pt x="1578845" y="1139466"/>
                    <a:pt x="1896862" y="1554123"/>
                  </a:cubicBezTo>
                  <a:cubicBezTo>
                    <a:pt x="2048566" y="2033957"/>
                    <a:pt x="2169929" y="2260952"/>
                    <a:pt x="2169929" y="2260952"/>
                  </a:cubicBezTo>
                  <a:lnTo>
                    <a:pt x="2224992" y="2278931"/>
                  </a:lnTo>
                  <a:lnTo>
                    <a:pt x="2299158" y="2277808"/>
                  </a:lnTo>
                  <a:cubicBezTo>
                    <a:pt x="2285674" y="2353098"/>
                    <a:pt x="2274436" y="2462100"/>
                    <a:pt x="2333994" y="2705950"/>
                  </a:cubicBezTo>
                  <a:cubicBezTo>
                    <a:pt x="2348603" y="2778993"/>
                    <a:pt x="2365459" y="2785735"/>
                    <a:pt x="2374449" y="2804839"/>
                  </a:cubicBezTo>
                  <a:cubicBezTo>
                    <a:pt x="2376696" y="2822818"/>
                    <a:pt x="2378943" y="2841922"/>
                    <a:pt x="2381191" y="2861025"/>
                  </a:cubicBezTo>
                  <a:cubicBezTo>
                    <a:pt x="2381191" y="2885747"/>
                    <a:pt x="2383438" y="2902603"/>
                    <a:pt x="2383438" y="2914964"/>
                  </a:cubicBezTo>
                  <a:cubicBezTo>
                    <a:pt x="2383438" y="2922831"/>
                    <a:pt x="2383438" y="2930697"/>
                    <a:pt x="2382315" y="2938563"/>
                  </a:cubicBezTo>
                  <a:cubicBezTo>
                    <a:pt x="2378943" y="2953171"/>
                    <a:pt x="2364335" y="2976770"/>
                    <a:pt x="2349726" y="3003739"/>
                  </a:cubicBezTo>
                  <a:cubicBezTo>
                    <a:pt x="2349726" y="3003739"/>
                    <a:pt x="2349726" y="3003739"/>
                    <a:pt x="2349726" y="3003739"/>
                  </a:cubicBezTo>
                  <a:lnTo>
                    <a:pt x="2349726" y="3003739"/>
                  </a:lnTo>
                  <a:cubicBezTo>
                    <a:pt x="2340737" y="3019472"/>
                    <a:pt x="2332870" y="3036328"/>
                    <a:pt x="2326128" y="3052060"/>
                  </a:cubicBezTo>
                  <a:cubicBezTo>
                    <a:pt x="2319386" y="3064421"/>
                    <a:pt x="2313767" y="3076782"/>
                    <a:pt x="2312643" y="3086896"/>
                  </a:cubicBezTo>
                  <a:lnTo>
                    <a:pt x="2312643" y="3086896"/>
                  </a:lnTo>
                  <a:cubicBezTo>
                    <a:pt x="2312643" y="3089143"/>
                    <a:pt x="2312643" y="3089143"/>
                    <a:pt x="2312643" y="3088019"/>
                  </a:cubicBezTo>
                  <a:cubicBezTo>
                    <a:pt x="2312643" y="3098133"/>
                    <a:pt x="2314891" y="3107123"/>
                    <a:pt x="2325004" y="3113865"/>
                  </a:cubicBezTo>
                  <a:cubicBezTo>
                    <a:pt x="2353098" y="3149825"/>
                    <a:pt x="2409284" y="3125103"/>
                    <a:pt x="2434006" y="3111618"/>
                  </a:cubicBezTo>
                  <a:cubicBezTo>
                    <a:pt x="2464347" y="3095886"/>
                    <a:pt x="2549751" y="3034080"/>
                    <a:pt x="2554246" y="2943058"/>
                  </a:cubicBezTo>
                  <a:cubicBezTo>
                    <a:pt x="2563236" y="2844169"/>
                    <a:pt x="2543009" y="2710445"/>
                    <a:pt x="2574473" y="2695836"/>
                  </a:cubicBezTo>
                  <a:cubicBezTo>
                    <a:pt x="2574473" y="2695836"/>
                    <a:pt x="2574473" y="2696960"/>
                    <a:pt x="2575597" y="2696960"/>
                  </a:cubicBezTo>
                  <a:cubicBezTo>
                    <a:pt x="2683475" y="2823942"/>
                    <a:pt x="2738538" y="2976770"/>
                    <a:pt x="2785735" y="3010482"/>
                  </a:cubicBezTo>
                  <a:cubicBezTo>
                    <a:pt x="2803715" y="3189155"/>
                    <a:pt x="2810457" y="3180166"/>
                    <a:pt x="2807086" y="3208259"/>
                  </a:cubicBezTo>
                  <a:cubicBezTo>
                    <a:pt x="2807086" y="3208259"/>
                    <a:pt x="2805962" y="3209383"/>
                    <a:pt x="2805962" y="3209383"/>
                  </a:cubicBezTo>
                  <a:cubicBezTo>
                    <a:pt x="2623917" y="3165557"/>
                    <a:pt x="2616051" y="3299281"/>
                    <a:pt x="2616051" y="3299281"/>
                  </a:cubicBezTo>
                  <a:cubicBezTo>
                    <a:pt x="2616051" y="3299281"/>
                    <a:pt x="2623917" y="3307147"/>
                    <a:pt x="2682351" y="3320632"/>
                  </a:cubicBezTo>
                  <a:cubicBezTo>
                    <a:pt x="2646392" y="3355468"/>
                    <a:pt x="2616051" y="3394799"/>
                    <a:pt x="2613804" y="3434129"/>
                  </a:cubicBezTo>
                  <a:cubicBezTo>
                    <a:pt x="2613804" y="3434129"/>
                    <a:pt x="2613804" y="3434129"/>
                    <a:pt x="2613804" y="3435253"/>
                  </a:cubicBezTo>
                  <a:cubicBezTo>
                    <a:pt x="2611556" y="3437500"/>
                    <a:pt x="2607061" y="3443119"/>
                    <a:pt x="2602566" y="3445367"/>
                  </a:cubicBezTo>
                  <a:cubicBezTo>
                    <a:pt x="2601443" y="3446490"/>
                    <a:pt x="2600319" y="3446490"/>
                    <a:pt x="2598071" y="3446490"/>
                  </a:cubicBezTo>
                  <a:cubicBezTo>
                    <a:pt x="2598071" y="3446490"/>
                    <a:pt x="2596948" y="3446490"/>
                    <a:pt x="2596948" y="3446490"/>
                  </a:cubicBezTo>
                  <a:cubicBezTo>
                    <a:pt x="2596948" y="3446490"/>
                    <a:pt x="2596948" y="3446490"/>
                    <a:pt x="2596948" y="3446490"/>
                  </a:cubicBezTo>
                  <a:cubicBezTo>
                    <a:pt x="2548627" y="3472336"/>
                    <a:pt x="2526153" y="3498182"/>
                    <a:pt x="2516039" y="3522904"/>
                  </a:cubicBezTo>
                  <a:cubicBezTo>
                    <a:pt x="2513791" y="3529647"/>
                    <a:pt x="2511544" y="3536389"/>
                    <a:pt x="2510420" y="3542008"/>
                  </a:cubicBezTo>
                  <a:cubicBezTo>
                    <a:pt x="2505925" y="3566730"/>
                    <a:pt x="2513791" y="3590328"/>
                    <a:pt x="2518286" y="3610555"/>
                  </a:cubicBezTo>
                  <a:cubicBezTo>
                    <a:pt x="2518286" y="3610555"/>
                    <a:pt x="2518286" y="3610555"/>
                    <a:pt x="2519410" y="3610555"/>
                  </a:cubicBezTo>
                  <a:cubicBezTo>
                    <a:pt x="2526153" y="3613927"/>
                    <a:pt x="2545256" y="3607184"/>
                    <a:pt x="2569978" y="3597071"/>
                  </a:cubicBezTo>
                  <a:cubicBezTo>
                    <a:pt x="2569978" y="3597071"/>
                    <a:pt x="2569978" y="3597071"/>
                    <a:pt x="2569978" y="3597071"/>
                  </a:cubicBezTo>
                  <a:cubicBezTo>
                    <a:pt x="2574473" y="3594823"/>
                    <a:pt x="2580092" y="3593699"/>
                    <a:pt x="2583463" y="3591452"/>
                  </a:cubicBezTo>
                  <a:cubicBezTo>
                    <a:pt x="2594700" y="3586957"/>
                    <a:pt x="2603690" y="3582462"/>
                    <a:pt x="2605938" y="3581339"/>
                  </a:cubicBezTo>
                  <a:cubicBezTo>
                    <a:pt x="2607061" y="3580215"/>
                    <a:pt x="2609309" y="3580215"/>
                    <a:pt x="2610433" y="3579091"/>
                  </a:cubicBezTo>
                  <a:cubicBezTo>
                    <a:pt x="2614927" y="3576843"/>
                    <a:pt x="2622794" y="3573472"/>
                    <a:pt x="2632907" y="3568977"/>
                  </a:cubicBezTo>
                  <a:cubicBezTo>
                    <a:pt x="2663248" y="3555492"/>
                    <a:pt x="2712692" y="3533018"/>
                    <a:pt x="2736291" y="3521780"/>
                  </a:cubicBezTo>
                  <a:cubicBezTo>
                    <a:pt x="2745281" y="3518409"/>
                    <a:pt x="2749775" y="3515038"/>
                    <a:pt x="2749775" y="3515038"/>
                  </a:cubicBezTo>
                  <a:lnTo>
                    <a:pt x="2749775" y="3515038"/>
                  </a:lnTo>
                  <a:lnTo>
                    <a:pt x="2749775" y="3515038"/>
                  </a:lnTo>
                  <a:cubicBezTo>
                    <a:pt x="2749775" y="3515038"/>
                    <a:pt x="2770003" y="3501553"/>
                    <a:pt x="2791354" y="3484697"/>
                  </a:cubicBezTo>
                  <a:cubicBezTo>
                    <a:pt x="2798096" y="3479079"/>
                    <a:pt x="2805962" y="3473460"/>
                    <a:pt x="2812705" y="3466718"/>
                  </a:cubicBezTo>
                  <a:cubicBezTo>
                    <a:pt x="2812705" y="3466718"/>
                    <a:pt x="2812705" y="3466718"/>
                    <a:pt x="2812705" y="3466718"/>
                  </a:cubicBezTo>
                  <a:cubicBezTo>
                    <a:pt x="2812705" y="3466718"/>
                    <a:pt x="2812705" y="3468965"/>
                    <a:pt x="2812705" y="3468965"/>
                  </a:cubicBezTo>
                  <a:cubicBezTo>
                    <a:pt x="2823942" y="3458851"/>
                    <a:pt x="2835179" y="3446490"/>
                    <a:pt x="2845293" y="3435253"/>
                  </a:cubicBezTo>
                  <a:lnTo>
                    <a:pt x="2846417" y="3435253"/>
                  </a:lnTo>
                  <a:cubicBezTo>
                    <a:pt x="2846417" y="3435253"/>
                    <a:pt x="2847540" y="3434129"/>
                    <a:pt x="2848664" y="3431882"/>
                  </a:cubicBezTo>
                  <a:cubicBezTo>
                    <a:pt x="2853159" y="3425139"/>
                    <a:pt x="2865520" y="3411655"/>
                    <a:pt x="2879005" y="3395922"/>
                  </a:cubicBezTo>
                  <a:cubicBezTo>
                    <a:pt x="2879005" y="3395922"/>
                    <a:pt x="2879005" y="3395922"/>
                    <a:pt x="2879005" y="3394799"/>
                  </a:cubicBezTo>
                  <a:cubicBezTo>
                    <a:pt x="2880129" y="3392551"/>
                    <a:pt x="2882376" y="3391427"/>
                    <a:pt x="2883500" y="3389180"/>
                  </a:cubicBezTo>
                  <a:cubicBezTo>
                    <a:pt x="2894737" y="3379066"/>
                    <a:pt x="2903727" y="3367829"/>
                    <a:pt x="2916088" y="3352097"/>
                  </a:cubicBezTo>
                  <a:cubicBezTo>
                    <a:pt x="2921707" y="3346478"/>
                    <a:pt x="2926202" y="3340859"/>
                    <a:pt x="2930697" y="3335241"/>
                  </a:cubicBezTo>
                  <a:cubicBezTo>
                    <a:pt x="2931820" y="3334117"/>
                    <a:pt x="2932944" y="3331870"/>
                    <a:pt x="2935191" y="3330746"/>
                  </a:cubicBezTo>
                  <a:cubicBezTo>
                    <a:pt x="2939686" y="3325127"/>
                    <a:pt x="2943058" y="3321756"/>
                    <a:pt x="2944181" y="3320632"/>
                  </a:cubicBezTo>
                  <a:cubicBezTo>
                    <a:pt x="2944181" y="3320632"/>
                    <a:pt x="2945305" y="3320632"/>
                    <a:pt x="2945305" y="3320632"/>
                  </a:cubicBezTo>
                  <a:lnTo>
                    <a:pt x="2945305" y="3322880"/>
                  </a:lnTo>
                  <a:lnTo>
                    <a:pt x="2952047" y="3322880"/>
                  </a:lnTo>
                  <a:cubicBezTo>
                    <a:pt x="2952047" y="3322880"/>
                    <a:pt x="2956542" y="3320632"/>
                    <a:pt x="2956542" y="3320632"/>
                  </a:cubicBezTo>
                  <a:lnTo>
                    <a:pt x="2956542" y="3320632"/>
                  </a:lnTo>
                  <a:cubicBezTo>
                    <a:pt x="2979017" y="3320632"/>
                    <a:pt x="3000368" y="3322880"/>
                    <a:pt x="3022843" y="3315014"/>
                  </a:cubicBezTo>
                  <a:cubicBezTo>
                    <a:pt x="3043070" y="3309395"/>
                    <a:pt x="3064421" y="3298158"/>
                    <a:pt x="3102628" y="3281302"/>
                  </a:cubicBezTo>
                  <a:cubicBezTo>
                    <a:pt x="3119484" y="3274559"/>
                    <a:pt x="3134092" y="3267817"/>
                    <a:pt x="3145330" y="3262198"/>
                  </a:cubicBezTo>
                  <a:cubicBezTo>
                    <a:pt x="3145330" y="3262198"/>
                    <a:pt x="3145330" y="3262198"/>
                    <a:pt x="3145330" y="3262198"/>
                  </a:cubicBezTo>
                  <a:cubicBezTo>
                    <a:pt x="3145330" y="3262198"/>
                    <a:pt x="3146453" y="3262198"/>
                    <a:pt x="3147577" y="3261074"/>
                  </a:cubicBezTo>
                  <a:cubicBezTo>
                    <a:pt x="3164433" y="3253208"/>
                    <a:pt x="3174547" y="3247590"/>
                    <a:pt x="3180165" y="3240847"/>
                  </a:cubicBezTo>
                  <a:cubicBezTo>
                    <a:pt x="3180165" y="3240847"/>
                    <a:pt x="3180165" y="3240847"/>
                    <a:pt x="3180165" y="3240847"/>
                  </a:cubicBezTo>
                  <a:cubicBezTo>
                    <a:pt x="3180165" y="3240847"/>
                    <a:pt x="3180165" y="3240847"/>
                    <a:pt x="3180165" y="3239723"/>
                  </a:cubicBezTo>
                  <a:cubicBezTo>
                    <a:pt x="3181289" y="3238600"/>
                    <a:pt x="3181289" y="3238600"/>
                    <a:pt x="3181289" y="3237476"/>
                  </a:cubicBezTo>
                  <a:cubicBezTo>
                    <a:pt x="3184660" y="3234105"/>
                    <a:pt x="3182413" y="3230734"/>
                    <a:pt x="3183537" y="3227362"/>
                  </a:cubicBezTo>
                  <a:cubicBezTo>
                    <a:pt x="3183537" y="3226239"/>
                    <a:pt x="3183537" y="3225115"/>
                    <a:pt x="3184660" y="3223991"/>
                  </a:cubicBezTo>
                  <a:cubicBezTo>
                    <a:pt x="3188031" y="3212754"/>
                    <a:pt x="3190279" y="3200393"/>
                    <a:pt x="3181289" y="3182413"/>
                  </a:cubicBezTo>
                  <a:cubicBezTo>
                    <a:pt x="3181289" y="3182413"/>
                    <a:pt x="3181289" y="3182413"/>
                    <a:pt x="3181289" y="3182413"/>
                  </a:cubicBezTo>
                  <a:cubicBezTo>
                    <a:pt x="3181289" y="3182413"/>
                    <a:pt x="3183537" y="3181289"/>
                    <a:pt x="3183537" y="3181289"/>
                  </a:cubicBezTo>
                  <a:cubicBezTo>
                    <a:pt x="3184660" y="3180166"/>
                    <a:pt x="3184660" y="3180166"/>
                    <a:pt x="3185784" y="3179042"/>
                  </a:cubicBezTo>
                  <a:cubicBezTo>
                    <a:pt x="3185784" y="3179042"/>
                    <a:pt x="3185784" y="3179042"/>
                    <a:pt x="3185784" y="3179042"/>
                  </a:cubicBezTo>
                  <a:cubicBezTo>
                    <a:pt x="3190279" y="3173423"/>
                    <a:pt x="3195898" y="3167804"/>
                    <a:pt x="3200393" y="3162186"/>
                  </a:cubicBezTo>
                  <a:cubicBezTo>
                    <a:pt x="3229610" y="3132969"/>
                    <a:pt x="3265569" y="3104875"/>
                    <a:pt x="3290291" y="3079030"/>
                  </a:cubicBezTo>
                  <a:cubicBezTo>
                    <a:pt x="3313890" y="3063297"/>
                    <a:pt x="3326251" y="3045318"/>
                    <a:pt x="3321756" y="3028462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1872151" y="1655780"/>
              <a:ext cx="11237" cy="67424"/>
            </a:xfrm>
            <a:custGeom>
              <a:avLst/>
              <a:gdLst/>
              <a:ahLst/>
              <a:cxnLst/>
              <a:rect l="l" t="t" r="r" b="b"/>
              <a:pathLst>
                <a:path w="120000" h="67424" extrusionOk="0">
                  <a:moveTo>
                    <a:pt x="21166" y="0"/>
                  </a:moveTo>
                  <a:cubicBezTo>
                    <a:pt x="-26836" y="24722"/>
                    <a:pt x="9173" y="49444"/>
                    <a:pt x="105178" y="68548"/>
                  </a:cubicBezTo>
                  <a:cubicBezTo>
                    <a:pt x="57175" y="48320"/>
                    <a:pt x="-26836" y="24722"/>
                    <a:pt x="21166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101128" y="1629932"/>
              <a:ext cx="11237" cy="11237"/>
            </a:xfrm>
            <a:custGeom>
              <a:avLst/>
              <a:gdLst/>
              <a:ahLst/>
              <a:cxnLst/>
              <a:rect l="l" t="t" r="r" b="b"/>
              <a:pathLst>
                <a:path w="11237" h="120000" extrusionOk="0">
                  <a:moveTo>
                    <a:pt x="13485" y="0"/>
                  </a:moveTo>
                  <a:cubicBezTo>
                    <a:pt x="13485" y="0"/>
                    <a:pt x="7866" y="23996"/>
                    <a:pt x="0" y="71998"/>
                  </a:cubicBezTo>
                  <a:cubicBezTo>
                    <a:pt x="3371" y="48002"/>
                    <a:pt x="8990" y="23996"/>
                    <a:pt x="13485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2114614" y="1581612"/>
              <a:ext cx="56188" cy="44949"/>
            </a:xfrm>
            <a:custGeom>
              <a:avLst/>
              <a:gdLst/>
              <a:ahLst/>
              <a:cxnLst/>
              <a:rect l="l" t="t" r="r" b="b"/>
              <a:pathLst>
                <a:path w="56186" h="44949" extrusionOk="0">
                  <a:moveTo>
                    <a:pt x="62929" y="0"/>
                  </a:moveTo>
                  <a:cubicBezTo>
                    <a:pt x="35959" y="24722"/>
                    <a:pt x="1123" y="47197"/>
                    <a:pt x="0" y="48321"/>
                  </a:cubicBezTo>
                  <a:cubicBezTo>
                    <a:pt x="17979" y="38207"/>
                    <a:pt x="37083" y="24722"/>
                    <a:pt x="62929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1879753" y="1560261"/>
              <a:ext cx="78661" cy="67424"/>
            </a:xfrm>
            <a:custGeom>
              <a:avLst/>
              <a:gdLst/>
              <a:ahLst/>
              <a:cxnLst/>
              <a:rect l="l" t="t" r="r" b="b"/>
              <a:pathLst>
                <a:path w="78661" h="67424" extrusionOk="0">
                  <a:moveTo>
                    <a:pt x="80909" y="0"/>
                  </a:moveTo>
                  <a:cubicBezTo>
                    <a:pt x="34836" y="20227"/>
                    <a:pt x="10114" y="47197"/>
                    <a:pt x="0" y="76414"/>
                  </a:cubicBezTo>
                  <a:cubicBezTo>
                    <a:pt x="10114" y="51692"/>
                    <a:pt x="32589" y="25846"/>
                    <a:pt x="80909" y="0"/>
                  </a:cubicBezTo>
                  <a:close/>
                </a:path>
              </a:pathLst>
            </a:custGeom>
            <a:solidFill>
              <a:srgbClr val="FFB0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-289052" y="-1889603"/>
              <a:ext cx="2899231" cy="2180045"/>
            </a:xfrm>
            <a:custGeom>
              <a:avLst/>
              <a:gdLst/>
              <a:ahLst/>
              <a:cxnLst/>
              <a:rect l="l" t="t" r="r" b="b"/>
              <a:pathLst>
                <a:path w="2899231" h="2180042" extrusionOk="0">
                  <a:moveTo>
                    <a:pt x="2510420" y="1030463"/>
                  </a:moveTo>
                  <a:lnTo>
                    <a:pt x="2320509" y="562990"/>
                  </a:lnTo>
                  <a:lnTo>
                    <a:pt x="2204765" y="280933"/>
                  </a:lnTo>
                  <a:lnTo>
                    <a:pt x="2202517" y="280933"/>
                  </a:lnTo>
                  <a:cubicBezTo>
                    <a:pt x="2131722" y="146085"/>
                    <a:pt x="2032834" y="112373"/>
                    <a:pt x="1812582" y="0"/>
                  </a:cubicBezTo>
                  <a:lnTo>
                    <a:pt x="0" y="0"/>
                  </a:lnTo>
                  <a:lnTo>
                    <a:pt x="1041701" y="475339"/>
                  </a:lnTo>
                  <a:cubicBezTo>
                    <a:pt x="1041701" y="475339"/>
                    <a:pt x="1296788" y="1049567"/>
                    <a:pt x="1614805" y="1464225"/>
                  </a:cubicBezTo>
                  <a:cubicBezTo>
                    <a:pt x="1766509" y="1944059"/>
                    <a:pt x="1887872" y="2171053"/>
                    <a:pt x="1887872" y="2171053"/>
                  </a:cubicBezTo>
                  <a:lnTo>
                    <a:pt x="1942935" y="2189033"/>
                  </a:lnTo>
                  <a:lnTo>
                    <a:pt x="2035081" y="2186785"/>
                  </a:lnTo>
                  <a:cubicBezTo>
                    <a:pt x="2035081" y="2186785"/>
                    <a:pt x="2448615" y="2093515"/>
                    <a:pt x="2444120" y="2089020"/>
                  </a:cubicBezTo>
                  <a:cubicBezTo>
                    <a:pt x="2439625" y="2084525"/>
                    <a:pt x="2465471" y="2054185"/>
                    <a:pt x="2472213" y="2049690"/>
                  </a:cubicBezTo>
                  <a:cubicBezTo>
                    <a:pt x="2478956" y="2045195"/>
                    <a:pt x="2567730" y="2008112"/>
                    <a:pt x="2567730" y="2008112"/>
                  </a:cubicBezTo>
                  <a:cubicBezTo>
                    <a:pt x="2650887" y="1919337"/>
                    <a:pt x="2856530" y="1755272"/>
                    <a:pt x="2904850" y="1653012"/>
                  </a:cubicBezTo>
                  <a:cubicBezTo>
                    <a:pt x="2773374" y="1445121"/>
                    <a:pt x="2510420" y="1030463"/>
                    <a:pt x="2510420" y="1030463"/>
                  </a:cubicBezTo>
                  <a:close/>
                </a:path>
              </a:pathLst>
            </a:custGeom>
            <a:solidFill>
              <a:srgbClr val="FF7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1617921" y="-236590"/>
              <a:ext cx="966411" cy="505680"/>
            </a:xfrm>
            <a:custGeom>
              <a:avLst/>
              <a:gdLst/>
              <a:ahLst/>
              <a:cxnLst/>
              <a:rect l="l" t="t" r="r" b="b"/>
              <a:pathLst>
                <a:path w="966410" h="505680" extrusionOk="0">
                  <a:moveTo>
                    <a:pt x="673116" y="156199"/>
                  </a:moveTo>
                  <a:cubicBezTo>
                    <a:pt x="562990" y="184292"/>
                    <a:pt x="493319" y="126982"/>
                    <a:pt x="361842" y="202272"/>
                  </a:cubicBezTo>
                  <a:cubicBezTo>
                    <a:pt x="249469" y="266325"/>
                    <a:pt x="231489" y="280933"/>
                    <a:pt x="84280" y="415781"/>
                  </a:cubicBezTo>
                  <a:lnTo>
                    <a:pt x="84280" y="415781"/>
                  </a:lnTo>
                  <a:cubicBezTo>
                    <a:pt x="38207" y="460731"/>
                    <a:pt x="10114" y="483205"/>
                    <a:pt x="3371" y="495566"/>
                  </a:cubicBezTo>
                  <a:cubicBezTo>
                    <a:pt x="2248" y="496690"/>
                    <a:pt x="1124" y="498938"/>
                    <a:pt x="0" y="500061"/>
                  </a:cubicBezTo>
                  <a:cubicBezTo>
                    <a:pt x="1124" y="500061"/>
                    <a:pt x="1124" y="500061"/>
                    <a:pt x="2248" y="498938"/>
                  </a:cubicBezTo>
                  <a:cubicBezTo>
                    <a:pt x="-2248" y="510175"/>
                    <a:pt x="14608" y="510175"/>
                    <a:pt x="56187" y="501185"/>
                  </a:cubicBezTo>
                  <a:cubicBezTo>
                    <a:pt x="143838" y="480958"/>
                    <a:pt x="131477" y="495566"/>
                    <a:pt x="134848" y="507927"/>
                  </a:cubicBezTo>
                  <a:cubicBezTo>
                    <a:pt x="138219" y="520288"/>
                    <a:pt x="128106" y="448370"/>
                    <a:pt x="128106" y="448370"/>
                  </a:cubicBezTo>
                  <a:lnTo>
                    <a:pt x="134848" y="412410"/>
                  </a:lnTo>
                  <a:cubicBezTo>
                    <a:pt x="366337" y="265201"/>
                    <a:pt x="557372" y="168560"/>
                    <a:pt x="667498" y="278686"/>
                  </a:cubicBezTo>
                  <a:cubicBezTo>
                    <a:pt x="664126" y="327006"/>
                    <a:pt x="671992" y="322511"/>
                    <a:pt x="816954" y="175302"/>
                  </a:cubicBezTo>
                  <a:cubicBezTo>
                    <a:pt x="961916" y="28093"/>
                    <a:pt x="954050" y="19103"/>
                    <a:pt x="974277" y="0"/>
                  </a:cubicBezTo>
                  <a:cubicBezTo>
                    <a:pt x="856285" y="71919"/>
                    <a:pt x="783242" y="128106"/>
                    <a:pt x="673116" y="156199"/>
                  </a:cubicBezTo>
                  <a:close/>
                </a:path>
              </a:pathLst>
            </a:custGeom>
            <a:solidFill>
              <a:srgbClr val="FF6D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1718773" y="-33326"/>
              <a:ext cx="1022596" cy="1663126"/>
            </a:xfrm>
            <a:custGeom>
              <a:avLst/>
              <a:gdLst/>
              <a:ahLst/>
              <a:cxnLst/>
              <a:rect l="l" t="t" r="r" b="b"/>
              <a:pathLst>
                <a:path w="1022597" h="1663125" extrusionOk="0">
                  <a:moveTo>
                    <a:pt x="1031871" y="1082287"/>
                  </a:moveTo>
                  <a:lnTo>
                    <a:pt x="1031871" y="1082287"/>
                  </a:lnTo>
                  <a:cubicBezTo>
                    <a:pt x="1030747" y="1075544"/>
                    <a:pt x="1030747" y="1075544"/>
                    <a:pt x="1028500" y="1067678"/>
                  </a:cubicBezTo>
                  <a:cubicBezTo>
                    <a:pt x="998159" y="942944"/>
                    <a:pt x="958828" y="821580"/>
                    <a:pt x="928488" y="759775"/>
                  </a:cubicBezTo>
                  <a:cubicBezTo>
                    <a:pt x="848702" y="657515"/>
                    <a:pt x="763299" y="472099"/>
                    <a:pt x="655420" y="226002"/>
                  </a:cubicBezTo>
                  <a:cubicBezTo>
                    <a:pt x="645307" y="202403"/>
                    <a:pt x="636317" y="172062"/>
                    <a:pt x="613842" y="142845"/>
                  </a:cubicBezTo>
                  <a:lnTo>
                    <a:pt x="613842" y="142845"/>
                  </a:lnTo>
                  <a:cubicBezTo>
                    <a:pt x="613842" y="140598"/>
                    <a:pt x="613842" y="138350"/>
                    <a:pt x="612719" y="136103"/>
                  </a:cubicBezTo>
                  <a:cubicBezTo>
                    <a:pt x="602605" y="115876"/>
                    <a:pt x="594739" y="95649"/>
                    <a:pt x="585749" y="76545"/>
                  </a:cubicBezTo>
                  <a:cubicBezTo>
                    <a:pt x="585749" y="76545"/>
                    <a:pt x="585749" y="76545"/>
                    <a:pt x="585749" y="76545"/>
                  </a:cubicBezTo>
                  <a:cubicBezTo>
                    <a:pt x="576759" y="57442"/>
                    <a:pt x="564398" y="32720"/>
                    <a:pt x="548666" y="131"/>
                  </a:cubicBezTo>
                  <a:cubicBezTo>
                    <a:pt x="155359" y="-5487"/>
                    <a:pt x="73327" y="170939"/>
                    <a:pt x="23882" y="231620"/>
                  </a:cubicBezTo>
                  <a:cubicBezTo>
                    <a:pt x="26130" y="333880"/>
                    <a:pt x="-43542" y="395685"/>
                    <a:pt x="45233" y="762022"/>
                  </a:cubicBezTo>
                  <a:cubicBezTo>
                    <a:pt x="59842" y="835065"/>
                    <a:pt x="76698" y="841808"/>
                    <a:pt x="85688" y="860911"/>
                  </a:cubicBezTo>
                  <a:cubicBezTo>
                    <a:pt x="87935" y="878891"/>
                    <a:pt x="90183" y="897994"/>
                    <a:pt x="92430" y="917098"/>
                  </a:cubicBezTo>
                  <a:cubicBezTo>
                    <a:pt x="92430" y="941820"/>
                    <a:pt x="94677" y="958676"/>
                    <a:pt x="94677" y="971037"/>
                  </a:cubicBezTo>
                  <a:cubicBezTo>
                    <a:pt x="94677" y="978903"/>
                    <a:pt x="94677" y="986769"/>
                    <a:pt x="93554" y="994635"/>
                  </a:cubicBezTo>
                  <a:cubicBezTo>
                    <a:pt x="90183" y="1009244"/>
                    <a:pt x="75574" y="1032842"/>
                    <a:pt x="60965" y="1059812"/>
                  </a:cubicBezTo>
                  <a:cubicBezTo>
                    <a:pt x="60965" y="1059812"/>
                    <a:pt x="60965" y="1059812"/>
                    <a:pt x="60965" y="1059812"/>
                  </a:cubicBezTo>
                  <a:lnTo>
                    <a:pt x="60965" y="1059812"/>
                  </a:lnTo>
                  <a:cubicBezTo>
                    <a:pt x="51976" y="1075544"/>
                    <a:pt x="44109" y="1092400"/>
                    <a:pt x="37367" y="1108132"/>
                  </a:cubicBezTo>
                  <a:cubicBezTo>
                    <a:pt x="30625" y="1120493"/>
                    <a:pt x="25006" y="1132855"/>
                    <a:pt x="23882" y="1142968"/>
                  </a:cubicBezTo>
                  <a:lnTo>
                    <a:pt x="23882" y="1142968"/>
                  </a:lnTo>
                  <a:cubicBezTo>
                    <a:pt x="23882" y="1145216"/>
                    <a:pt x="23882" y="1145216"/>
                    <a:pt x="23882" y="1144092"/>
                  </a:cubicBezTo>
                  <a:cubicBezTo>
                    <a:pt x="23882" y="1154205"/>
                    <a:pt x="26130" y="1163195"/>
                    <a:pt x="36243" y="1169938"/>
                  </a:cubicBezTo>
                  <a:cubicBezTo>
                    <a:pt x="64337" y="1205897"/>
                    <a:pt x="120523" y="1181175"/>
                    <a:pt x="145245" y="1167690"/>
                  </a:cubicBezTo>
                  <a:cubicBezTo>
                    <a:pt x="175586" y="1151958"/>
                    <a:pt x="260990" y="1090153"/>
                    <a:pt x="265485" y="999130"/>
                  </a:cubicBezTo>
                  <a:cubicBezTo>
                    <a:pt x="274475" y="900242"/>
                    <a:pt x="254248" y="766517"/>
                    <a:pt x="285712" y="751909"/>
                  </a:cubicBezTo>
                  <a:cubicBezTo>
                    <a:pt x="285712" y="751909"/>
                    <a:pt x="285712" y="753033"/>
                    <a:pt x="286836" y="753033"/>
                  </a:cubicBezTo>
                  <a:cubicBezTo>
                    <a:pt x="394714" y="880014"/>
                    <a:pt x="449777" y="1032842"/>
                    <a:pt x="496974" y="1066554"/>
                  </a:cubicBezTo>
                  <a:cubicBezTo>
                    <a:pt x="514954" y="1245228"/>
                    <a:pt x="521696" y="1236238"/>
                    <a:pt x="518325" y="1264331"/>
                  </a:cubicBezTo>
                  <a:cubicBezTo>
                    <a:pt x="518325" y="1264331"/>
                    <a:pt x="517201" y="1265455"/>
                    <a:pt x="517201" y="1265455"/>
                  </a:cubicBezTo>
                  <a:cubicBezTo>
                    <a:pt x="335156" y="1221629"/>
                    <a:pt x="327290" y="1355354"/>
                    <a:pt x="327290" y="1355354"/>
                  </a:cubicBezTo>
                  <a:cubicBezTo>
                    <a:pt x="327290" y="1355354"/>
                    <a:pt x="335156" y="1363220"/>
                    <a:pt x="393591" y="1376705"/>
                  </a:cubicBezTo>
                  <a:cubicBezTo>
                    <a:pt x="357631" y="1412664"/>
                    <a:pt x="327290" y="1450871"/>
                    <a:pt x="325043" y="1491325"/>
                  </a:cubicBezTo>
                  <a:cubicBezTo>
                    <a:pt x="322795" y="1493573"/>
                    <a:pt x="318300" y="1499192"/>
                    <a:pt x="313805" y="1501439"/>
                  </a:cubicBezTo>
                  <a:cubicBezTo>
                    <a:pt x="312682" y="1502563"/>
                    <a:pt x="310434" y="1502563"/>
                    <a:pt x="309311" y="1502563"/>
                  </a:cubicBezTo>
                  <a:cubicBezTo>
                    <a:pt x="309311" y="1502563"/>
                    <a:pt x="308187" y="1502563"/>
                    <a:pt x="308187" y="1502563"/>
                  </a:cubicBezTo>
                  <a:cubicBezTo>
                    <a:pt x="308187" y="1502563"/>
                    <a:pt x="308187" y="1502563"/>
                    <a:pt x="308187" y="1502563"/>
                  </a:cubicBezTo>
                  <a:cubicBezTo>
                    <a:pt x="259866" y="1528409"/>
                    <a:pt x="237392" y="1554255"/>
                    <a:pt x="227278" y="1578977"/>
                  </a:cubicBezTo>
                  <a:cubicBezTo>
                    <a:pt x="225031" y="1585719"/>
                    <a:pt x="222783" y="1592461"/>
                    <a:pt x="221659" y="1598080"/>
                  </a:cubicBezTo>
                  <a:cubicBezTo>
                    <a:pt x="217164" y="1622802"/>
                    <a:pt x="225031" y="1646401"/>
                    <a:pt x="229525" y="1666628"/>
                  </a:cubicBezTo>
                  <a:cubicBezTo>
                    <a:pt x="229525" y="1666628"/>
                    <a:pt x="229525" y="1666628"/>
                    <a:pt x="230649" y="1666628"/>
                  </a:cubicBezTo>
                  <a:cubicBezTo>
                    <a:pt x="237392" y="1669999"/>
                    <a:pt x="256495" y="1663257"/>
                    <a:pt x="281217" y="1653143"/>
                  </a:cubicBezTo>
                  <a:cubicBezTo>
                    <a:pt x="286836" y="1650896"/>
                    <a:pt x="291331" y="1649772"/>
                    <a:pt x="295826" y="1647524"/>
                  </a:cubicBezTo>
                  <a:cubicBezTo>
                    <a:pt x="307063" y="1643029"/>
                    <a:pt x="316053" y="1638535"/>
                    <a:pt x="318300" y="1637411"/>
                  </a:cubicBezTo>
                  <a:cubicBezTo>
                    <a:pt x="319424" y="1636287"/>
                    <a:pt x="321672" y="1636287"/>
                    <a:pt x="322795" y="1635163"/>
                  </a:cubicBezTo>
                  <a:cubicBezTo>
                    <a:pt x="340775" y="1627297"/>
                    <a:pt x="417189" y="1592461"/>
                    <a:pt x="448653" y="1577853"/>
                  </a:cubicBezTo>
                  <a:cubicBezTo>
                    <a:pt x="457643" y="1574482"/>
                    <a:pt x="462138" y="1571111"/>
                    <a:pt x="462138" y="1571111"/>
                  </a:cubicBezTo>
                  <a:lnTo>
                    <a:pt x="462138" y="1571111"/>
                  </a:lnTo>
                  <a:lnTo>
                    <a:pt x="462138" y="1571111"/>
                  </a:lnTo>
                  <a:cubicBezTo>
                    <a:pt x="462138" y="1571111"/>
                    <a:pt x="498098" y="1547512"/>
                    <a:pt x="525067" y="1523914"/>
                  </a:cubicBezTo>
                  <a:cubicBezTo>
                    <a:pt x="525067" y="1523914"/>
                    <a:pt x="525067" y="1526161"/>
                    <a:pt x="525067" y="1526161"/>
                  </a:cubicBezTo>
                  <a:cubicBezTo>
                    <a:pt x="536305" y="1516048"/>
                    <a:pt x="547542" y="1503687"/>
                    <a:pt x="557656" y="1492449"/>
                  </a:cubicBezTo>
                  <a:lnTo>
                    <a:pt x="558779" y="1492449"/>
                  </a:lnTo>
                  <a:cubicBezTo>
                    <a:pt x="558779" y="1492449"/>
                    <a:pt x="573388" y="1473346"/>
                    <a:pt x="591368" y="1453119"/>
                  </a:cubicBezTo>
                  <a:cubicBezTo>
                    <a:pt x="600357" y="1443005"/>
                    <a:pt x="609347" y="1431768"/>
                    <a:pt x="618337" y="1421654"/>
                  </a:cubicBezTo>
                  <a:cubicBezTo>
                    <a:pt x="619461" y="1420530"/>
                    <a:pt x="620585" y="1418283"/>
                    <a:pt x="621708" y="1417159"/>
                  </a:cubicBezTo>
                  <a:cubicBezTo>
                    <a:pt x="611595" y="1428396"/>
                    <a:pt x="601481" y="1440757"/>
                    <a:pt x="591368" y="1450871"/>
                  </a:cubicBezTo>
                  <a:cubicBezTo>
                    <a:pt x="607100" y="1438510"/>
                    <a:pt x="616090" y="1425025"/>
                    <a:pt x="632946" y="1403674"/>
                  </a:cubicBezTo>
                  <a:cubicBezTo>
                    <a:pt x="646431" y="1389066"/>
                    <a:pt x="654297" y="1380076"/>
                    <a:pt x="655420" y="1377828"/>
                  </a:cubicBezTo>
                  <a:cubicBezTo>
                    <a:pt x="680143" y="1376705"/>
                    <a:pt x="707112" y="1381200"/>
                    <a:pt x="732958" y="1372210"/>
                  </a:cubicBezTo>
                  <a:cubicBezTo>
                    <a:pt x="753185" y="1366591"/>
                    <a:pt x="775660" y="1355354"/>
                    <a:pt x="813867" y="1338498"/>
                  </a:cubicBezTo>
                  <a:cubicBezTo>
                    <a:pt x="830723" y="1331755"/>
                    <a:pt x="845331" y="1325013"/>
                    <a:pt x="856569" y="1319394"/>
                  </a:cubicBezTo>
                  <a:cubicBezTo>
                    <a:pt x="856569" y="1319394"/>
                    <a:pt x="856569" y="1319394"/>
                    <a:pt x="856569" y="1319394"/>
                  </a:cubicBezTo>
                  <a:cubicBezTo>
                    <a:pt x="856569" y="1319394"/>
                    <a:pt x="857692" y="1319394"/>
                    <a:pt x="858816" y="1318271"/>
                  </a:cubicBezTo>
                  <a:cubicBezTo>
                    <a:pt x="875672" y="1310404"/>
                    <a:pt x="885786" y="1304786"/>
                    <a:pt x="891404" y="1298043"/>
                  </a:cubicBezTo>
                  <a:cubicBezTo>
                    <a:pt x="891404" y="1298043"/>
                    <a:pt x="891404" y="1298043"/>
                    <a:pt x="891404" y="1298043"/>
                  </a:cubicBezTo>
                  <a:cubicBezTo>
                    <a:pt x="891404" y="1298043"/>
                    <a:pt x="891404" y="1298043"/>
                    <a:pt x="891404" y="1296920"/>
                  </a:cubicBezTo>
                  <a:cubicBezTo>
                    <a:pt x="892528" y="1295796"/>
                    <a:pt x="892528" y="1295796"/>
                    <a:pt x="892528" y="1294672"/>
                  </a:cubicBezTo>
                  <a:cubicBezTo>
                    <a:pt x="893652" y="1292425"/>
                    <a:pt x="892528" y="1291301"/>
                    <a:pt x="892528" y="1289053"/>
                  </a:cubicBezTo>
                  <a:cubicBezTo>
                    <a:pt x="897023" y="1276692"/>
                    <a:pt x="903765" y="1262084"/>
                    <a:pt x="892528" y="1238485"/>
                  </a:cubicBezTo>
                  <a:cubicBezTo>
                    <a:pt x="892528" y="1238485"/>
                    <a:pt x="892528" y="1238485"/>
                    <a:pt x="892528" y="1238485"/>
                  </a:cubicBezTo>
                  <a:cubicBezTo>
                    <a:pt x="892528" y="1238485"/>
                    <a:pt x="894776" y="1237362"/>
                    <a:pt x="894776" y="1237362"/>
                  </a:cubicBezTo>
                  <a:cubicBezTo>
                    <a:pt x="945344" y="1178928"/>
                    <a:pt x="1044232" y="1122741"/>
                    <a:pt x="1031871" y="1082287"/>
                  </a:cubicBezTo>
                  <a:close/>
                </a:path>
              </a:pathLst>
            </a:custGeom>
            <a:solidFill>
              <a:srgbClr val="FFE9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605683" y="973671"/>
              <a:ext cx="134848" cy="224747"/>
            </a:xfrm>
            <a:custGeom>
              <a:avLst/>
              <a:gdLst/>
              <a:ahLst/>
              <a:cxnLst/>
              <a:rect l="l" t="t" r="r" b="b"/>
              <a:pathLst>
                <a:path w="134847" h="224746" extrusionOk="0">
                  <a:moveTo>
                    <a:pt x="144962" y="75290"/>
                  </a:moveTo>
                  <a:lnTo>
                    <a:pt x="141590" y="78661"/>
                  </a:lnTo>
                  <a:cubicBezTo>
                    <a:pt x="129229" y="79785"/>
                    <a:pt x="124734" y="80909"/>
                    <a:pt x="116868" y="82033"/>
                  </a:cubicBezTo>
                  <a:cubicBezTo>
                    <a:pt x="51692" y="85404"/>
                    <a:pt x="21351" y="48321"/>
                    <a:pt x="7866" y="19104"/>
                  </a:cubicBezTo>
                  <a:cubicBezTo>
                    <a:pt x="6742" y="11237"/>
                    <a:pt x="7866" y="6742"/>
                    <a:pt x="7866" y="6742"/>
                  </a:cubicBezTo>
                  <a:lnTo>
                    <a:pt x="7866" y="6742"/>
                  </a:lnTo>
                  <a:cubicBezTo>
                    <a:pt x="7866" y="6742"/>
                    <a:pt x="5619" y="8990"/>
                    <a:pt x="5619" y="12361"/>
                  </a:cubicBezTo>
                  <a:cubicBezTo>
                    <a:pt x="3371" y="7866"/>
                    <a:pt x="1124" y="3371"/>
                    <a:pt x="0" y="0"/>
                  </a:cubicBezTo>
                  <a:cubicBezTo>
                    <a:pt x="1124" y="31465"/>
                    <a:pt x="1124" y="114621"/>
                    <a:pt x="8990" y="186540"/>
                  </a:cubicBezTo>
                  <a:cubicBezTo>
                    <a:pt x="10114" y="194406"/>
                    <a:pt x="10114" y="206767"/>
                    <a:pt x="11237" y="206767"/>
                  </a:cubicBezTo>
                  <a:lnTo>
                    <a:pt x="11237" y="206767"/>
                  </a:lnTo>
                  <a:cubicBezTo>
                    <a:pt x="11237" y="218005"/>
                    <a:pt x="12361" y="224747"/>
                    <a:pt x="12361" y="231489"/>
                  </a:cubicBezTo>
                  <a:cubicBezTo>
                    <a:pt x="60682" y="169684"/>
                    <a:pt x="157323" y="115745"/>
                    <a:pt x="144962" y="75290"/>
                  </a:cubicBezTo>
                  <a:close/>
                  <a:moveTo>
                    <a:pt x="12361" y="221376"/>
                  </a:moveTo>
                  <a:cubicBezTo>
                    <a:pt x="11237" y="221376"/>
                    <a:pt x="11237" y="221376"/>
                    <a:pt x="12361" y="221376"/>
                  </a:cubicBezTo>
                  <a:cubicBezTo>
                    <a:pt x="11237" y="221376"/>
                    <a:pt x="11237" y="221376"/>
                    <a:pt x="12361" y="221376"/>
                  </a:cubicBezTo>
                  <a:cubicBezTo>
                    <a:pt x="11237" y="221376"/>
                    <a:pt x="11237" y="221376"/>
                    <a:pt x="12361" y="221376"/>
                  </a:cubicBezTo>
                  <a:cubicBezTo>
                    <a:pt x="12361" y="221376"/>
                    <a:pt x="12361" y="221376"/>
                    <a:pt x="12361" y="221376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2047188" y="1224373"/>
              <a:ext cx="191035" cy="112373"/>
            </a:xfrm>
            <a:custGeom>
              <a:avLst/>
              <a:gdLst/>
              <a:ahLst/>
              <a:cxnLst/>
              <a:rect l="l" t="t" r="r" b="b"/>
              <a:pathLst>
                <a:path w="191034" h="112373" extrusionOk="0">
                  <a:moveTo>
                    <a:pt x="191035" y="8882"/>
                  </a:moveTo>
                  <a:cubicBezTo>
                    <a:pt x="191035" y="7758"/>
                    <a:pt x="191035" y="7758"/>
                    <a:pt x="191035" y="8882"/>
                  </a:cubicBezTo>
                  <a:cubicBezTo>
                    <a:pt x="7866" y="-34943"/>
                    <a:pt x="0" y="97657"/>
                    <a:pt x="0" y="97657"/>
                  </a:cubicBezTo>
                  <a:cubicBezTo>
                    <a:pt x="0" y="97657"/>
                    <a:pt x="7866" y="105523"/>
                    <a:pt x="66300" y="119008"/>
                  </a:cubicBezTo>
                  <a:cubicBezTo>
                    <a:pt x="66300" y="119008"/>
                    <a:pt x="67424" y="119008"/>
                    <a:pt x="67424" y="119008"/>
                  </a:cubicBezTo>
                  <a:cubicBezTo>
                    <a:pt x="112373" y="76306"/>
                    <a:pt x="166312" y="38099"/>
                    <a:pt x="191035" y="8882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373070" y="1184934"/>
              <a:ext cx="235984" cy="157323"/>
            </a:xfrm>
            <a:custGeom>
              <a:avLst/>
              <a:gdLst/>
              <a:ahLst/>
              <a:cxnLst/>
              <a:rect l="l" t="t" r="r" b="b"/>
              <a:pathLst>
                <a:path w="235983" h="157322" extrusionOk="0">
                  <a:moveTo>
                    <a:pt x="125858" y="0"/>
                  </a:moveTo>
                  <a:cubicBezTo>
                    <a:pt x="125858" y="1124"/>
                    <a:pt x="125858" y="2247"/>
                    <a:pt x="125858" y="3371"/>
                  </a:cubicBezTo>
                  <a:cubicBezTo>
                    <a:pt x="124734" y="15732"/>
                    <a:pt x="121363" y="29217"/>
                    <a:pt x="111250" y="43826"/>
                  </a:cubicBezTo>
                  <a:lnTo>
                    <a:pt x="111250" y="43826"/>
                  </a:lnTo>
                  <a:cubicBezTo>
                    <a:pt x="109002" y="47197"/>
                    <a:pt x="105631" y="50568"/>
                    <a:pt x="102259" y="55063"/>
                  </a:cubicBezTo>
                  <a:cubicBezTo>
                    <a:pt x="107878" y="52815"/>
                    <a:pt x="110126" y="52815"/>
                    <a:pt x="101136" y="56187"/>
                  </a:cubicBezTo>
                  <a:cubicBezTo>
                    <a:pt x="101136" y="56187"/>
                    <a:pt x="102259" y="55063"/>
                    <a:pt x="102259" y="55063"/>
                  </a:cubicBezTo>
                  <a:cubicBezTo>
                    <a:pt x="102259" y="55063"/>
                    <a:pt x="101136" y="55063"/>
                    <a:pt x="100012" y="56187"/>
                  </a:cubicBezTo>
                  <a:cubicBezTo>
                    <a:pt x="91022" y="66300"/>
                    <a:pt x="79785" y="75290"/>
                    <a:pt x="64053" y="86527"/>
                  </a:cubicBezTo>
                  <a:lnTo>
                    <a:pt x="42702" y="105631"/>
                  </a:lnTo>
                  <a:cubicBezTo>
                    <a:pt x="42702" y="106755"/>
                    <a:pt x="41578" y="106755"/>
                    <a:pt x="41578" y="107878"/>
                  </a:cubicBezTo>
                  <a:cubicBezTo>
                    <a:pt x="41578" y="107878"/>
                    <a:pt x="40454" y="109002"/>
                    <a:pt x="40454" y="109002"/>
                  </a:cubicBezTo>
                  <a:cubicBezTo>
                    <a:pt x="30341" y="130353"/>
                    <a:pt x="20227" y="137095"/>
                    <a:pt x="10114" y="148333"/>
                  </a:cubicBezTo>
                  <a:cubicBezTo>
                    <a:pt x="7866" y="150580"/>
                    <a:pt x="5619" y="157323"/>
                    <a:pt x="3371" y="159570"/>
                  </a:cubicBezTo>
                  <a:cubicBezTo>
                    <a:pt x="5619" y="157323"/>
                    <a:pt x="7866" y="155075"/>
                    <a:pt x="10114" y="152828"/>
                  </a:cubicBezTo>
                  <a:cubicBezTo>
                    <a:pt x="11237" y="152828"/>
                    <a:pt x="13485" y="152828"/>
                    <a:pt x="14608" y="153951"/>
                  </a:cubicBezTo>
                  <a:cubicBezTo>
                    <a:pt x="13485" y="156199"/>
                    <a:pt x="12361" y="159570"/>
                    <a:pt x="11237" y="161818"/>
                  </a:cubicBezTo>
                  <a:cubicBezTo>
                    <a:pt x="11237" y="161818"/>
                    <a:pt x="10114" y="164065"/>
                    <a:pt x="10114" y="164065"/>
                  </a:cubicBezTo>
                  <a:lnTo>
                    <a:pt x="3371" y="164065"/>
                  </a:lnTo>
                  <a:lnTo>
                    <a:pt x="3371" y="160694"/>
                  </a:lnTo>
                  <a:cubicBezTo>
                    <a:pt x="3371" y="160694"/>
                    <a:pt x="1123" y="160694"/>
                    <a:pt x="0" y="160694"/>
                  </a:cubicBezTo>
                  <a:cubicBezTo>
                    <a:pt x="0" y="160694"/>
                    <a:pt x="1123" y="161818"/>
                    <a:pt x="0" y="161818"/>
                  </a:cubicBezTo>
                  <a:cubicBezTo>
                    <a:pt x="14608" y="160694"/>
                    <a:pt x="31464" y="160694"/>
                    <a:pt x="44949" y="160694"/>
                  </a:cubicBezTo>
                  <a:cubicBezTo>
                    <a:pt x="77538" y="160694"/>
                    <a:pt x="98888" y="148333"/>
                    <a:pt x="158446" y="122487"/>
                  </a:cubicBezTo>
                  <a:cubicBezTo>
                    <a:pt x="202272" y="103383"/>
                    <a:pt x="226994" y="92146"/>
                    <a:pt x="237107" y="83156"/>
                  </a:cubicBezTo>
                  <a:cubicBezTo>
                    <a:pt x="237107" y="83156"/>
                    <a:pt x="237107" y="83156"/>
                    <a:pt x="237107" y="83156"/>
                  </a:cubicBezTo>
                  <a:cubicBezTo>
                    <a:pt x="238231" y="82032"/>
                    <a:pt x="238231" y="82032"/>
                    <a:pt x="239355" y="80909"/>
                  </a:cubicBezTo>
                  <a:cubicBezTo>
                    <a:pt x="242726" y="77538"/>
                    <a:pt x="240479" y="74166"/>
                    <a:pt x="241603" y="70795"/>
                  </a:cubicBezTo>
                  <a:cubicBezTo>
                    <a:pt x="242726" y="68548"/>
                    <a:pt x="242726" y="65176"/>
                    <a:pt x="242726" y="62929"/>
                  </a:cubicBezTo>
                  <a:cubicBezTo>
                    <a:pt x="242726" y="61805"/>
                    <a:pt x="242726" y="59558"/>
                    <a:pt x="242726" y="58434"/>
                  </a:cubicBezTo>
                  <a:cubicBezTo>
                    <a:pt x="242726" y="57310"/>
                    <a:pt x="242726" y="56187"/>
                    <a:pt x="243850" y="53939"/>
                  </a:cubicBezTo>
                  <a:cubicBezTo>
                    <a:pt x="243850" y="53939"/>
                    <a:pt x="243850" y="55063"/>
                    <a:pt x="242726" y="55063"/>
                  </a:cubicBezTo>
                  <a:cubicBezTo>
                    <a:pt x="214633" y="87651"/>
                    <a:pt x="129229" y="32588"/>
                    <a:pt x="125858" y="0"/>
                  </a:cubicBezTo>
                  <a:close/>
                  <a:moveTo>
                    <a:pt x="79785" y="148333"/>
                  </a:moveTo>
                  <a:cubicBezTo>
                    <a:pt x="79785" y="148333"/>
                    <a:pt x="80909" y="148333"/>
                    <a:pt x="80909" y="148333"/>
                  </a:cubicBezTo>
                  <a:cubicBezTo>
                    <a:pt x="83156" y="148333"/>
                    <a:pt x="86527" y="147209"/>
                    <a:pt x="89899" y="146085"/>
                  </a:cubicBezTo>
                  <a:cubicBezTo>
                    <a:pt x="86527" y="146085"/>
                    <a:pt x="83156" y="147209"/>
                    <a:pt x="79785" y="148333"/>
                  </a:cubicBezTo>
                  <a:close/>
                </a:path>
              </a:pathLst>
            </a:custGeom>
            <a:solidFill>
              <a:srgbClr val="FFDF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1939094" y="838824"/>
              <a:ext cx="561868" cy="786613"/>
            </a:xfrm>
            <a:custGeom>
              <a:avLst/>
              <a:gdLst/>
              <a:ahLst/>
              <a:cxnLst/>
              <a:rect l="l" t="t" r="r" b="b"/>
              <a:pathLst>
                <a:path w="561866" h="786613" extrusionOk="0">
                  <a:moveTo>
                    <a:pt x="444093" y="494443"/>
                  </a:moveTo>
                  <a:cubicBezTo>
                    <a:pt x="454207" y="483205"/>
                    <a:pt x="464320" y="476463"/>
                    <a:pt x="474434" y="455112"/>
                  </a:cubicBezTo>
                  <a:cubicBezTo>
                    <a:pt x="474434" y="455112"/>
                    <a:pt x="474434" y="452865"/>
                    <a:pt x="475558" y="452865"/>
                  </a:cubicBezTo>
                  <a:lnTo>
                    <a:pt x="475558" y="452865"/>
                  </a:lnTo>
                  <a:lnTo>
                    <a:pt x="477805" y="451741"/>
                  </a:lnTo>
                  <a:lnTo>
                    <a:pt x="499156" y="432637"/>
                  </a:lnTo>
                  <a:cubicBezTo>
                    <a:pt x="514888" y="420276"/>
                    <a:pt x="526126" y="412410"/>
                    <a:pt x="535116" y="402297"/>
                  </a:cubicBezTo>
                  <a:cubicBezTo>
                    <a:pt x="536239" y="402297"/>
                    <a:pt x="536239" y="402297"/>
                    <a:pt x="537363" y="401173"/>
                  </a:cubicBezTo>
                  <a:cubicBezTo>
                    <a:pt x="540734" y="397802"/>
                    <a:pt x="542982" y="393307"/>
                    <a:pt x="546353" y="389935"/>
                  </a:cubicBezTo>
                  <a:cubicBezTo>
                    <a:pt x="556466" y="375327"/>
                    <a:pt x="560961" y="361842"/>
                    <a:pt x="560961" y="349481"/>
                  </a:cubicBezTo>
                  <a:cubicBezTo>
                    <a:pt x="560961" y="348357"/>
                    <a:pt x="560961" y="347234"/>
                    <a:pt x="560961" y="346110"/>
                  </a:cubicBezTo>
                  <a:cubicBezTo>
                    <a:pt x="560961" y="332625"/>
                    <a:pt x="558714" y="319140"/>
                    <a:pt x="557590" y="304532"/>
                  </a:cubicBezTo>
                  <a:cubicBezTo>
                    <a:pt x="557590" y="304532"/>
                    <a:pt x="557590" y="303408"/>
                    <a:pt x="557590" y="303408"/>
                  </a:cubicBezTo>
                  <a:cubicBezTo>
                    <a:pt x="556466" y="267449"/>
                    <a:pt x="567704" y="143838"/>
                    <a:pt x="568828" y="103383"/>
                  </a:cubicBezTo>
                  <a:cubicBezTo>
                    <a:pt x="569951" y="87651"/>
                    <a:pt x="568828" y="84280"/>
                    <a:pt x="565456" y="102260"/>
                  </a:cubicBezTo>
                  <a:cubicBezTo>
                    <a:pt x="535116" y="276438"/>
                    <a:pt x="496908" y="310150"/>
                    <a:pt x="484548" y="318017"/>
                  </a:cubicBezTo>
                  <a:cubicBezTo>
                    <a:pt x="482300" y="273067"/>
                    <a:pt x="478929" y="222499"/>
                    <a:pt x="477805" y="196653"/>
                  </a:cubicBezTo>
                  <a:cubicBezTo>
                    <a:pt x="473310" y="141590"/>
                    <a:pt x="483424" y="71919"/>
                    <a:pt x="430608" y="0"/>
                  </a:cubicBezTo>
                  <a:cubicBezTo>
                    <a:pt x="429484" y="24722"/>
                    <a:pt x="428361" y="48321"/>
                    <a:pt x="428361" y="69671"/>
                  </a:cubicBezTo>
                  <a:cubicBezTo>
                    <a:pt x="428361" y="105631"/>
                    <a:pt x="431732" y="135972"/>
                    <a:pt x="440722" y="157323"/>
                  </a:cubicBezTo>
                  <a:cubicBezTo>
                    <a:pt x="440722" y="157323"/>
                    <a:pt x="440722" y="158446"/>
                    <a:pt x="441846" y="158446"/>
                  </a:cubicBezTo>
                  <a:cubicBezTo>
                    <a:pt x="441846" y="159570"/>
                    <a:pt x="442969" y="160694"/>
                    <a:pt x="442969" y="161818"/>
                  </a:cubicBezTo>
                  <a:cubicBezTo>
                    <a:pt x="444093" y="164065"/>
                    <a:pt x="445217" y="167436"/>
                    <a:pt x="446340" y="169684"/>
                  </a:cubicBezTo>
                  <a:cubicBezTo>
                    <a:pt x="455330" y="195530"/>
                    <a:pt x="458702" y="226994"/>
                    <a:pt x="474434" y="331501"/>
                  </a:cubicBezTo>
                  <a:cubicBezTo>
                    <a:pt x="474434" y="332625"/>
                    <a:pt x="472186" y="333749"/>
                    <a:pt x="472186" y="334873"/>
                  </a:cubicBezTo>
                  <a:lnTo>
                    <a:pt x="472186" y="334873"/>
                  </a:lnTo>
                  <a:cubicBezTo>
                    <a:pt x="472186" y="334873"/>
                    <a:pt x="474434" y="335996"/>
                    <a:pt x="474434" y="335996"/>
                  </a:cubicBezTo>
                  <a:cubicBezTo>
                    <a:pt x="474434" y="349481"/>
                    <a:pt x="478929" y="362966"/>
                    <a:pt x="482300" y="378698"/>
                  </a:cubicBezTo>
                  <a:cubicBezTo>
                    <a:pt x="484548" y="387688"/>
                    <a:pt x="486795" y="395554"/>
                    <a:pt x="487919" y="405668"/>
                  </a:cubicBezTo>
                  <a:cubicBezTo>
                    <a:pt x="487919" y="405668"/>
                    <a:pt x="487919" y="406791"/>
                    <a:pt x="487919" y="406791"/>
                  </a:cubicBezTo>
                  <a:cubicBezTo>
                    <a:pt x="487919" y="409039"/>
                    <a:pt x="487919" y="411286"/>
                    <a:pt x="487919" y="413534"/>
                  </a:cubicBezTo>
                  <a:cubicBezTo>
                    <a:pt x="487919" y="415781"/>
                    <a:pt x="487919" y="418029"/>
                    <a:pt x="486795" y="421400"/>
                  </a:cubicBezTo>
                  <a:cubicBezTo>
                    <a:pt x="484548" y="427019"/>
                    <a:pt x="481176" y="432637"/>
                    <a:pt x="475558" y="440503"/>
                  </a:cubicBezTo>
                  <a:cubicBezTo>
                    <a:pt x="417124" y="504556"/>
                    <a:pt x="289018" y="568609"/>
                    <a:pt x="229460" y="611311"/>
                  </a:cubicBezTo>
                  <a:cubicBezTo>
                    <a:pt x="181140" y="622548"/>
                    <a:pt x="111468" y="650642"/>
                    <a:pt x="111468" y="623672"/>
                  </a:cubicBezTo>
                  <a:lnTo>
                    <a:pt x="111468" y="623672"/>
                  </a:lnTo>
                  <a:cubicBezTo>
                    <a:pt x="111468" y="622548"/>
                    <a:pt x="108097" y="620301"/>
                    <a:pt x="108097" y="618053"/>
                  </a:cubicBezTo>
                  <a:cubicBezTo>
                    <a:pt x="108097" y="618053"/>
                    <a:pt x="106973" y="616930"/>
                    <a:pt x="106973" y="616930"/>
                  </a:cubicBezTo>
                  <a:lnTo>
                    <a:pt x="105849" y="616930"/>
                  </a:lnTo>
                  <a:cubicBezTo>
                    <a:pt x="105849" y="616930"/>
                    <a:pt x="105849" y="618053"/>
                    <a:pt x="104726" y="619177"/>
                  </a:cubicBezTo>
                  <a:cubicBezTo>
                    <a:pt x="102478" y="621425"/>
                    <a:pt x="97983" y="627043"/>
                    <a:pt x="93488" y="629291"/>
                  </a:cubicBezTo>
                  <a:cubicBezTo>
                    <a:pt x="92364" y="630414"/>
                    <a:pt x="91241" y="630414"/>
                    <a:pt x="88993" y="630414"/>
                  </a:cubicBezTo>
                  <a:cubicBezTo>
                    <a:pt x="88993" y="630414"/>
                    <a:pt x="87870" y="630414"/>
                    <a:pt x="87870" y="630414"/>
                  </a:cubicBezTo>
                  <a:cubicBezTo>
                    <a:pt x="87870" y="630414"/>
                    <a:pt x="87870" y="630414"/>
                    <a:pt x="87870" y="630414"/>
                  </a:cubicBezTo>
                  <a:cubicBezTo>
                    <a:pt x="39549" y="656260"/>
                    <a:pt x="17074" y="682106"/>
                    <a:pt x="6961" y="706828"/>
                  </a:cubicBezTo>
                  <a:cubicBezTo>
                    <a:pt x="4713" y="713571"/>
                    <a:pt x="2466" y="720313"/>
                    <a:pt x="1342" y="725932"/>
                  </a:cubicBezTo>
                  <a:cubicBezTo>
                    <a:pt x="-3153" y="750654"/>
                    <a:pt x="4713" y="774252"/>
                    <a:pt x="9208" y="794479"/>
                  </a:cubicBezTo>
                  <a:lnTo>
                    <a:pt x="9208" y="794479"/>
                  </a:lnTo>
                  <a:cubicBezTo>
                    <a:pt x="26064" y="794479"/>
                    <a:pt x="54158" y="784366"/>
                    <a:pt x="74385" y="775376"/>
                  </a:cubicBezTo>
                  <a:cubicBezTo>
                    <a:pt x="85622" y="770881"/>
                    <a:pt x="94612" y="766386"/>
                    <a:pt x="96860" y="765262"/>
                  </a:cubicBezTo>
                  <a:cubicBezTo>
                    <a:pt x="96860" y="765262"/>
                    <a:pt x="97983" y="765262"/>
                    <a:pt x="97983" y="765262"/>
                  </a:cubicBezTo>
                  <a:cubicBezTo>
                    <a:pt x="97983" y="765262"/>
                    <a:pt x="100231" y="764139"/>
                    <a:pt x="101354" y="764139"/>
                  </a:cubicBezTo>
                  <a:cubicBezTo>
                    <a:pt x="119334" y="756273"/>
                    <a:pt x="195748" y="721437"/>
                    <a:pt x="227212" y="706828"/>
                  </a:cubicBezTo>
                  <a:cubicBezTo>
                    <a:pt x="236202" y="703457"/>
                    <a:pt x="240697" y="700086"/>
                    <a:pt x="240697" y="700086"/>
                  </a:cubicBezTo>
                  <a:lnTo>
                    <a:pt x="240697" y="700086"/>
                  </a:lnTo>
                  <a:lnTo>
                    <a:pt x="240697" y="700086"/>
                  </a:lnTo>
                  <a:cubicBezTo>
                    <a:pt x="240697" y="700086"/>
                    <a:pt x="276657" y="676487"/>
                    <a:pt x="303626" y="652889"/>
                  </a:cubicBezTo>
                  <a:cubicBezTo>
                    <a:pt x="303626" y="652889"/>
                    <a:pt x="303626" y="655137"/>
                    <a:pt x="303626" y="655137"/>
                  </a:cubicBezTo>
                  <a:cubicBezTo>
                    <a:pt x="314864" y="645023"/>
                    <a:pt x="326101" y="632662"/>
                    <a:pt x="336215" y="621425"/>
                  </a:cubicBezTo>
                  <a:lnTo>
                    <a:pt x="337338" y="621425"/>
                  </a:lnTo>
                  <a:cubicBezTo>
                    <a:pt x="337338" y="621425"/>
                    <a:pt x="351947" y="602321"/>
                    <a:pt x="369927" y="582094"/>
                  </a:cubicBezTo>
                  <a:cubicBezTo>
                    <a:pt x="386783" y="561867"/>
                    <a:pt x="408134" y="537145"/>
                    <a:pt x="421618" y="521412"/>
                  </a:cubicBezTo>
                  <a:cubicBezTo>
                    <a:pt x="423866" y="518041"/>
                    <a:pt x="427237" y="514670"/>
                    <a:pt x="430608" y="511299"/>
                  </a:cubicBezTo>
                  <a:cubicBezTo>
                    <a:pt x="430608" y="511299"/>
                    <a:pt x="430608" y="511299"/>
                    <a:pt x="430608" y="510175"/>
                  </a:cubicBezTo>
                  <a:cubicBezTo>
                    <a:pt x="430608" y="510175"/>
                    <a:pt x="430608" y="510175"/>
                    <a:pt x="430608" y="510175"/>
                  </a:cubicBezTo>
                  <a:cubicBezTo>
                    <a:pt x="431732" y="509051"/>
                    <a:pt x="432856" y="507927"/>
                    <a:pt x="433980" y="506804"/>
                  </a:cubicBezTo>
                  <a:cubicBezTo>
                    <a:pt x="433980" y="506804"/>
                    <a:pt x="435103" y="505680"/>
                    <a:pt x="435103" y="505680"/>
                  </a:cubicBezTo>
                  <a:cubicBezTo>
                    <a:pt x="439598" y="503433"/>
                    <a:pt x="441846" y="496690"/>
                    <a:pt x="444093" y="494443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1917959" y="-35926"/>
              <a:ext cx="505680" cy="348357"/>
            </a:xfrm>
            <a:custGeom>
              <a:avLst/>
              <a:gdLst/>
              <a:ahLst/>
              <a:cxnLst/>
              <a:rect l="l" t="t" r="r" b="b"/>
              <a:pathLst>
                <a:path w="505679" h="348357" extrusionOk="0">
                  <a:moveTo>
                    <a:pt x="0" y="67908"/>
                  </a:moveTo>
                  <a:cubicBezTo>
                    <a:pt x="144962" y="18464"/>
                    <a:pt x="357347" y="-16372"/>
                    <a:pt x="511299" y="354460"/>
                  </a:cubicBezTo>
                  <a:cubicBezTo>
                    <a:pt x="423647" y="137580"/>
                    <a:pt x="349481" y="1608"/>
                    <a:pt x="349481" y="1608"/>
                  </a:cubicBezTo>
                  <a:cubicBezTo>
                    <a:pt x="349481" y="1608"/>
                    <a:pt x="129229" y="-16372"/>
                    <a:pt x="0" y="67908"/>
                  </a:cubicBezTo>
                  <a:close/>
                </a:path>
              </a:pathLst>
            </a:custGeom>
            <a:solidFill>
              <a:srgbClr val="FFD0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79" name="Google Shape;679;p6"/>
          <p:cNvSpPr txBox="1"/>
          <p:nvPr/>
        </p:nvSpPr>
        <p:spPr>
          <a:xfrm>
            <a:off x="4283119" y="5267811"/>
            <a:ext cx="7997193" cy="64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0" name="Google Shape;680;p6"/>
          <p:cNvSpPr/>
          <p:nvPr/>
        </p:nvSpPr>
        <p:spPr>
          <a:xfrm>
            <a:off x="5446475" y="263652"/>
            <a:ext cx="1494600" cy="3633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Analyse de l’existant</a:t>
            </a:r>
            <a:endParaRPr/>
          </a:p>
        </p:txBody>
      </p:sp>
      <p:sp>
        <p:nvSpPr>
          <p:cNvPr id="681" name="Google Shape;681;p6"/>
          <p:cNvSpPr txBox="1"/>
          <p:nvPr/>
        </p:nvSpPr>
        <p:spPr>
          <a:xfrm>
            <a:off x="4131564" y="626966"/>
            <a:ext cx="3928872" cy="67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</a:pPr>
            <a:r>
              <a:rPr lang="fr-FR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Etude de l’existant</a:t>
            </a:r>
            <a:endParaRPr/>
          </a:p>
        </p:txBody>
      </p:sp>
      <p:sp>
        <p:nvSpPr>
          <p:cNvPr id="682" name="Google Shape;682;p6"/>
          <p:cNvSpPr/>
          <p:nvPr/>
        </p:nvSpPr>
        <p:spPr>
          <a:xfrm>
            <a:off x="11647674" y="6290062"/>
            <a:ext cx="561976" cy="584114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7</a:t>
            </a:fld>
            <a:endParaRPr sz="11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3" name="Google Shape;683;p6"/>
          <p:cNvSpPr/>
          <p:nvPr/>
        </p:nvSpPr>
        <p:spPr>
          <a:xfrm>
            <a:off x="1594641" y="1427230"/>
            <a:ext cx="10813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Etude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Préalable</a:t>
            </a:r>
            <a:endParaRPr/>
          </a:p>
        </p:txBody>
      </p:sp>
      <p:sp>
        <p:nvSpPr>
          <p:cNvPr id="684" name="Google Shape;684;p6"/>
          <p:cNvSpPr/>
          <p:nvPr/>
        </p:nvSpPr>
        <p:spPr>
          <a:xfrm>
            <a:off x="2406590" y="2221723"/>
            <a:ext cx="8949038" cy="225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Char char="❑"/>
            </a:pPr>
            <a:r>
              <a:rPr lang="fr-FR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 Quizz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Char char="❑"/>
            </a:pPr>
            <a:r>
              <a:rPr lang="fr-FR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Peme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9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8"/>
          <p:cNvGrpSpPr/>
          <p:nvPr/>
        </p:nvGrpSpPr>
        <p:grpSpPr>
          <a:xfrm>
            <a:off x="4323917" y="2229405"/>
            <a:ext cx="828675" cy="793415"/>
            <a:chOff x="4323917" y="2229405"/>
            <a:chExt cx="828675" cy="793415"/>
          </a:xfrm>
        </p:grpSpPr>
        <p:sp>
          <p:nvSpPr>
            <p:cNvPr id="691" name="Google Shape;691;p8"/>
            <p:cNvSpPr/>
            <p:nvPr/>
          </p:nvSpPr>
          <p:spPr>
            <a:xfrm>
              <a:off x="4323917" y="2260820"/>
              <a:ext cx="828675" cy="762000"/>
            </a:xfrm>
            <a:custGeom>
              <a:avLst/>
              <a:gdLst/>
              <a:ahLst/>
              <a:cxnLst/>
              <a:rect l="l" t="t" r="r" b="b"/>
              <a:pathLst>
                <a:path w="828675" h="762000" extrusionOk="0">
                  <a:moveTo>
                    <a:pt x="827723" y="75337"/>
                  </a:moveTo>
                  <a:cubicBezTo>
                    <a:pt x="824865" y="56287"/>
                    <a:pt x="816293" y="39142"/>
                    <a:pt x="802005" y="25807"/>
                  </a:cubicBezTo>
                  <a:cubicBezTo>
                    <a:pt x="799148" y="22950"/>
                    <a:pt x="796290" y="21045"/>
                    <a:pt x="793433" y="18187"/>
                  </a:cubicBezTo>
                  <a:cubicBezTo>
                    <a:pt x="776288" y="5805"/>
                    <a:pt x="755333" y="-863"/>
                    <a:pt x="733425" y="90"/>
                  </a:cubicBezTo>
                  <a:lnTo>
                    <a:pt x="92393" y="33427"/>
                  </a:lnTo>
                  <a:cubicBezTo>
                    <a:pt x="65723" y="35332"/>
                    <a:pt x="41910" y="46762"/>
                    <a:pt x="24765" y="64860"/>
                  </a:cubicBezTo>
                  <a:cubicBezTo>
                    <a:pt x="11430" y="79147"/>
                    <a:pt x="3810" y="96292"/>
                    <a:pt x="953" y="114390"/>
                  </a:cubicBezTo>
                  <a:cubicBezTo>
                    <a:pt x="0" y="120105"/>
                    <a:pt x="0" y="126772"/>
                    <a:pt x="0" y="132487"/>
                  </a:cubicBezTo>
                  <a:lnTo>
                    <a:pt x="25718" y="477292"/>
                  </a:lnTo>
                  <a:cubicBezTo>
                    <a:pt x="25718" y="477292"/>
                    <a:pt x="25718" y="477292"/>
                    <a:pt x="25718" y="477292"/>
                  </a:cubicBezTo>
                  <a:lnTo>
                    <a:pt x="40005" y="671602"/>
                  </a:lnTo>
                  <a:cubicBezTo>
                    <a:pt x="43815" y="723990"/>
                    <a:pt x="89535" y="764947"/>
                    <a:pt x="145733" y="764947"/>
                  </a:cubicBezTo>
                  <a:lnTo>
                    <a:pt x="707708" y="767805"/>
                  </a:lnTo>
                  <a:cubicBezTo>
                    <a:pt x="747713" y="767805"/>
                    <a:pt x="782003" y="741135"/>
                    <a:pt x="790575" y="704940"/>
                  </a:cubicBezTo>
                  <a:cubicBezTo>
                    <a:pt x="790575" y="703987"/>
                    <a:pt x="790575" y="703987"/>
                    <a:pt x="790575" y="703035"/>
                  </a:cubicBezTo>
                  <a:cubicBezTo>
                    <a:pt x="791528" y="700177"/>
                    <a:pt x="791528" y="696367"/>
                    <a:pt x="791528" y="693510"/>
                  </a:cubicBezTo>
                  <a:cubicBezTo>
                    <a:pt x="791528" y="693510"/>
                    <a:pt x="791528" y="693510"/>
                    <a:pt x="791528" y="693510"/>
                  </a:cubicBezTo>
                  <a:lnTo>
                    <a:pt x="809625" y="388710"/>
                  </a:lnTo>
                  <a:lnTo>
                    <a:pt x="828675" y="91530"/>
                  </a:lnTo>
                  <a:cubicBezTo>
                    <a:pt x="828675" y="85815"/>
                    <a:pt x="828675" y="80100"/>
                    <a:pt x="827723" y="75337"/>
                  </a:cubicBezTo>
                  <a:close/>
                </a:path>
              </a:pathLst>
            </a:custGeom>
            <a:solidFill>
              <a:srgbClr val="FF6D3F">
                <a:alpha val="3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4344793" y="2229405"/>
              <a:ext cx="762000" cy="742950"/>
            </a:xfrm>
            <a:custGeom>
              <a:avLst/>
              <a:gdLst/>
              <a:ahLst/>
              <a:cxnLst/>
              <a:rect l="l" t="t" r="r" b="b"/>
              <a:pathLst>
                <a:path w="762000" h="742950" extrusionOk="0">
                  <a:moveTo>
                    <a:pt x="768747" y="88654"/>
                  </a:moveTo>
                  <a:cubicBezTo>
                    <a:pt x="769699" y="64842"/>
                    <a:pt x="761127" y="41029"/>
                    <a:pt x="743982" y="24837"/>
                  </a:cubicBezTo>
                  <a:cubicBezTo>
                    <a:pt x="726837" y="7692"/>
                    <a:pt x="703977" y="-881"/>
                    <a:pt x="680164" y="72"/>
                  </a:cubicBezTo>
                  <a:lnTo>
                    <a:pt x="85804" y="32457"/>
                  </a:lnTo>
                  <a:cubicBezTo>
                    <a:pt x="61039" y="34362"/>
                    <a:pt x="39132" y="44839"/>
                    <a:pt x="22939" y="62937"/>
                  </a:cubicBezTo>
                  <a:cubicBezTo>
                    <a:pt x="6747" y="81034"/>
                    <a:pt x="-873" y="104847"/>
                    <a:pt x="79" y="129612"/>
                  </a:cubicBezTo>
                  <a:lnTo>
                    <a:pt x="37227" y="657297"/>
                  </a:lnTo>
                  <a:cubicBezTo>
                    <a:pt x="41037" y="708732"/>
                    <a:pt x="83899" y="748737"/>
                    <a:pt x="135334" y="748737"/>
                  </a:cubicBezTo>
                  <a:lnTo>
                    <a:pt x="656352" y="751594"/>
                  </a:lnTo>
                  <a:cubicBezTo>
                    <a:pt x="698262" y="751594"/>
                    <a:pt x="732552" y="719209"/>
                    <a:pt x="734457" y="678252"/>
                  </a:cubicBezTo>
                  <a:lnTo>
                    <a:pt x="768747" y="88654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4344793" y="2229405"/>
              <a:ext cx="762000" cy="714375"/>
            </a:xfrm>
            <a:custGeom>
              <a:avLst/>
              <a:gdLst/>
              <a:ahLst/>
              <a:cxnLst/>
              <a:rect l="l" t="t" r="r" b="b"/>
              <a:pathLst>
                <a:path w="762000" h="714375" extrusionOk="0">
                  <a:moveTo>
                    <a:pt x="743982" y="24837"/>
                  </a:moveTo>
                  <a:cubicBezTo>
                    <a:pt x="726837" y="7692"/>
                    <a:pt x="703977" y="-881"/>
                    <a:pt x="680164" y="72"/>
                  </a:cubicBezTo>
                  <a:lnTo>
                    <a:pt x="85804" y="32457"/>
                  </a:lnTo>
                  <a:cubicBezTo>
                    <a:pt x="61039" y="34362"/>
                    <a:pt x="39132" y="44839"/>
                    <a:pt x="22939" y="62937"/>
                  </a:cubicBezTo>
                  <a:cubicBezTo>
                    <a:pt x="6747" y="81034"/>
                    <a:pt x="-873" y="104847"/>
                    <a:pt x="79" y="129612"/>
                  </a:cubicBezTo>
                  <a:lnTo>
                    <a:pt x="23892" y="466797"/>
                  </a:lnTo>
                  <a:cubicBezTo>
                    <a:pt x="98187" y="416314"/>
                    <a:pt x="196294" y="384882"/>
                    <a:pt x="303927" y="384882"/>
                  </a:cubicBezTo>
                  <a:cubicBezTo>
                    <a:pt x="534432" y="384882"/>
                    <a:pt x="722074" y="527757"/>
                    <a:pt x="722074" y="703017"/>
                  </a:cubicBezTo>
                  <a:cubicBezTo>
                    <a:pt x="722074" y="707779"/>
                    <a:pt x="722074" y="713494"/>
                    <a:pt x="721122" y="718257"/>
                  </a:cubicBezTo>
                  <a:cubicBezTo>
                    <a:pt x="728742" y="706827"/>
                    <a:pt x="734457" y="692539"/>
                    <a:pt x="735409" y="678252"/>
                  </a:cubicBezTo>
                  <a:lnTo>
                    <a:pt x="768747" y="89607"/>
                  </a:lnTo>
                  <a:cubicBezTo>
                    <a:pt x="769699" y="64842"/>
                    <a:pt x="761127" y="41982"/>
                    <a:pt x="743982" y="24837"/>
                  </a:cubicBezTo>
                  <a:close/>
                </a:path>
              </a:pathLst>
            </a:custGeom>
            <a:solidFill>
              <a:srgbClr val="FFBC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4344793" y="2229405"/>
              <a:ext cx="762000" cy="619125"/>
            </a:xfrm>
            <a:custGeom>
              <a:avLst/>
              <a:gdLst/>
              <a:ahLst/>
              <a:cxnLst/>
              <a:rect l="l" t="t" r="r" b="b"/>
              <a:pathLst>
                <a:path w="762000" h="619125" extrusionOk="0">
                  <a:moveTo>
                    <a:pt x="743982" y="24837"/>
                  </a:moveTo>
                  <a:cubicBezTo>
                    <a:pt x="726837" y="7692"/>
                    <a:pt x="703977" y="-881"/>
                    <a:pt x="680164" y="72"/>
                  </a:cubicBezTo>
                  <a:lnTo>
                    <a:pt x="85804" y="32457"/>
                  </a:lnTo>
                  <a:cubicBezTo>
                    <a:pt x="61039" y="34362"/>
                    <a:pt x="39132" y="44839"/>
                    <a:pt x="22939" y="62937"/>
                  </a:cubicBezTo>
                  <a:cubicBezTo>
                    <a:pt x="6747" y="81034"/>
                    <a:pt x="-873" y="104847"/>
                    <a:pt x="79" y="129612"/>
                  </a:cubicBezTo>
                  <a:lnTo>
                    <a:pt x="6747" y="224862"/>
                  </a:lnTo>
                  <a:cubicBezTo>
                    <a:pt x="74374" y="191524"/>
                    <a:pt x="148669" y="173427"/>
                    <a:pt x="228679" y="173427"/>
                  </a:cubicBezTo>
                  <a:cubicBezTo>
                    <a:pt x="485854" y="173427"/>
                    <a:pt x="698262" y="366784"/>
                    <a:pt x="738267" y="620149"/>
                  </a:cubicBezTo>
                  <a:lnTo>
                    <a:pt x="767794" y="89607"/>
                  </a:lnTo>
                  <a:cubicBezTo>
                    <a:pt x="769699" y="64842"/>
                    <a:pt x="761127" y="41982"/>
                    <a:pt x="743982" y="24837"/>
                  </a:cubicBezTo>
                  <a:close/>
                </a:path>
              </a:pathLst>
            </a:custGeom>
            <a:solidFill>
              <a:srgbClr val="FF9C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4383835" y="2278927"/>
              <a:ext cx="676275" cy="666750"/>
            </a:xfrm>
            <a:custGeom>
              <a:avLst/>
              <a:gdLst/>
              <a:ahLst/>
              <a:cxnLst/>
              <a:rect l="l" t="t" r="r" b="b"/>
              <a:pathLst>
                <a:path w="676275" h="666750" extrusionOk="0">
                  <a:moveTo>
                    <a:pt x="683984" y="79137"/>
                  </a:moveTo>
                  <a:cubicBezTo>
                    <a:pt x="684937" y="58182"/>
                    <a:pt x="677317" y="37227"/>
                    <a:pt x="662077" y="21987"/>
                  </a:cubicBezTo>
                  <a:cubicBezTo>
                    <a:pt x="646837" y="6747"/>
                    <a:pt x="625882" y="-873"/>
                    <a:pt x="604927" y="80"/>
                  </a:cubicBezTo>
                  <a:lnTo>
                    <a:pt x="76289" y="28655"/>
                  </a:lnTo>
                  <a:cubicBezTo>
                    <a:pt x="54382" y="29607"/>
                    <a:pt x="34379" y="39132"/>
                    <a:pt x="20092" y="55325"/>
                  </a:cubicBezTo>
                  <a:cubicBezTo>
                    <a:pt x="5804" y="71517"/>
                    <a:pt x="-863" y="92472"/>
                    <a:pt x="89" y="114380"/>
                  </a:cubicBezTo>
                  <a:lnTo>
                    <a:pt x="35332" y="583010"/>
                  </a:lnTo>
                  <a:cubicBezTo>
                    <a:pt x="38189" y="628730"/>
                    <a:pt x="76289" y="663972"/>
                    <a:pt x="122009" y="664925"/>
                  </a:cubicBezTo>
                  <a:lnTo>
                    <a:pt x="584924" y="667782"/>
                  </a:lnTo>
                  <a:cubicBezTo>
                    <a:pt x="622072" y="667782"/>
                    <a:pt x="652552" y="639207"/>
                    <a:pt x="654457" y="602060"/>
                  </a:cubicBezTo>
                  <a:lnTo>
                    <a:pt x="683984" y="79137"/>
                  </a:lnTo>
                  <a:close/>
                </a:path>
              </a:pathLst>
            </a:custGeom>
            <a:solidFill>
              <a:srgbClr val="FF70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4400980" y="2294167"/>
              <a:ext cx="647700" cy="628650"/>
            </a:xfrm>
            <a:custGeom>
              <a:avLst/>
              <a:gdLst/>
              <a:ahLst/>
              <a:cxnLst/>
              <a:rect l="l" t="t" r="r" b="b"/>
              <a:pathLst>
                <a:path w="647700" h="628650" extrusionOk="0">
                  <a:moveTo>
                    <a:pt x="651600" y="75327"/>
                  </a:moveTo>
                  <a:cubicBezTo>
                    <a:pt x="652552" y="55325"/>
                    <a:pt x="644932" y="35322"/>
                    <a:pt x="630645" y="21035"/>
                  </a:cubicBezTo>
                  <a:cubicBezTo>
                    <a:pt x="616357" y="6747"/>
                    <a:pt x="596355" y="-873"/>
                    <a:pt x="576352" y="80"/>
                  </a:cubicBezTo>
                  <a:lnTo>
                    <a:pt x="72480" y="27702"/>
                  </a:lnTo>
                  <a:cubicBezTo>
                    <a:pt x="51525" y="28655"/>
                    <a:pt x="32475" y="38180"/>
                    <a:pt x="19140" y="53420"/>
                  </a:cubicBezTo>
                  <a:cubicBezTo>
                    <a:pt x="5805" y="68660"/>
                    <a:pt x="-863" y="88662"/>
                    <a:pt x="90" y="109617"/>
                  </a:cubicBezTo>
                  <a:lnTo>
                    <a:pt x="31522" y="556340"/>
                  </a:lnTo>
                  <a:cubicBezTo>
                    <a:pt x="34380" y="600155"/>
                    <a:pt x="70575" y="633492"/>
                    <a:pt x="114390" y="634445"/>
                  </a:cubicBezTo>
                  <a:lnTo>
                    <a:pt x="556350" y="637302"/>
                  </a:lnTo>
                  <a:cubicBezTo>
                    <a:pt x="591592" y="637302"/>
                    <a:pt x="621120" y="609680"/>
                    <a:pt x="623025" y="574437"/>
                  </a:cubicBezTo>
                  <a:lnTo>
                    <a:pt x="651600" y="75327"/>
                  </a:lnTo>
                  <a:close/>
                </a:path>
              </a:pathLst>
            </a:custGeom>
            <a:solidFill>
              <a:srgbClr val="FFE4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00980" y="2294167"/>
              <a:ext cx="647700" cy="495300"/>
            </a:xfrm>
            <a:custGeom>
              <a:avLst/>
              <a:gdLst/>
              <a:ahLst/>
              <a:cxnLst/>
              <a:rect l="l" t="t" r="r" b="b"/>
              <a:pathLst>
                <a:path w="647700" h="495300" extrusionOk="0">
                  <a:moveTo>
                    <a:pt x="630645" y="21035"/>
                  </a:moveTo>
                  <a:cubicBezTo>
                    <a:pt x="616357" y="6747"/>
                    <a:pt x="596355" y="-873"/>
                    <a:pt x="576352" y="80"/>
                  </a:cubicBezTo>
                  <a:lnTo>
                    <a:pt x="72480" y="27702"/>
                  </a:lnTo>
                  <a:cubicBezTo>
                    <a:pt x="51525" y="28655"/>
                    <a:pt x="32475" y="38180"/>
                    <a:pt x="19140" y="53420"/>
                  </a:cubicBezTo>
                  <a:cubicBezTo>
                    <a:pt x="5805" y="68660"/>
                    <a:pt x="-863" y="88662"/>
                    <a:pt x="90" y="109617"/>
                  </a:cubicBezTo>
                  <a:lnTo>
                    <a:pt x="11520" y="264875"/>
                  </a:lnTo>
                  <a:cubicBezTo>
                    <a:pt x="101055" y="406797"/>
                    <a:pt x="282030" y="503952"/>
                    <a:pt x="489675" y="503952"/>
                  </a:cubicBezTo>
                  <a:cubicBezTo>
                    <a:pt x="537300" y="503952"/>
                    <a:pt x="583972" y="499190"/>
                    <a:pt x="628740" y="488712"/>
                  </a:cubicBezTo>
                  <a:lnTo>
                    <a:pt x="652552" y="75327"/>
                  </a:lnTo>
                  <a:cubicBezTo>
                    <a:pt x="652552" y="55325"/>
                    <a:pt x="644932" y="35322"/>
                    <a:pt x="630645" y="21035"/>
                  </a:cubicBezTo>
                  <a:close/>
                </a:path>
              </a:pathLst>
            </a:custGeom>
            <a:solidFill>
              <a:srgbClr val="FFF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4716347" y="2317107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 extrusionOk="0">
                  <a:moveTo>
                    <a:pt x="0" y="0"/>
                  </a:moveTo>
                  <a:lnTo>
                    <a:pt x="21908" y="0"/>
                  </a:lnTo>
                  <a:lnTo>
                    <a:pt x="21908" y="34290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4716347" y="2873367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 extrusionOk="0">
                  <a:moveTo>
                    <a:pt x="0" y="0"/>
                  </a:moveTo>
                  <a:lnTo>
                    <a:pt x="21908" y="0"/>
                  </a:lnTo>
                  <a:lnTo>
                    <a:pt x="21908" y="34290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4987810" y="2601905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0" y="0"/>
                  </a:moveTo>
                  <a:lnTo>
                    <a:pt x="34290" y="0"/>
                  </a:lnTo>
                  <a:lnTo>
                    <a:pt x="34290" y="21907"/>
                  </a:lnTo>
                  <a:lnTo>
                    <a:pt x="0" y="21907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4431550" y="2601905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0" y="0"/>
                  </a:moveTo>
                  <a:lnTo>
                    <a:pt x="34290" y="0"/>
                  </a:lnTo>
                  <a:lnTo>
                    <a:pt x="34290" y="21907"/>
                  </a:lnTo>
                  <a:lnTo>
                    <a:pt x="0" y="21907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4939460" y="282490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15506"/>
                  </a:moveTo>
                  <a:lnTo>
                    <a:pt x="15478" y="0"/>
                  </a:lnTo>
                  <a:lnTo>
                    <a:pt x="44467" y="28936"/>
                  </a:lnTo>
                  <a:lnTo>
                    <a:pt x="28990" y="44443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4469776" y="235540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15511"/>
                  </a:moveTo>
                  <a:lnTo>
                    <a:pt x="15471" y="0"/>
                  </a:lnTo>
                  <a:lnTo>
                    <a:pt x="44469" y="28924"/>
                  </a:lnTo>
                  <a:lnTo>
                    <a:pt x="28998" y="44435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4458059" y="283586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30325"/>
                  </a:moveTo>
                  <a:lnTo>
                    <a:pt x="30291" y="0"/>
                  </a:lnTo>
                  <a:lnTo>
                    <a:pt x="45117" y="14809"/>
                  </a:lnTo>
                  <a:lnTo>
                    <a:pt x="14826" y="45134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4950420" y="234381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30347"/>
                  </a:moveTo>
                  <a:lnTo>
                    <a:pt x="30270" y="0"/>
                  </a:lnTo>
                  <a:lnTo>
                    <a:pt x="45106" y="14798"/>
                  </a:lnTo>
                  <a:lnTo>
                    <a:pt x="14836" y="45145"/>
                  </a:ln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4694944" y="2594571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 extrusionOk="0">
                  <a:moveTo>
                    <a:pt x="59055" y="27623"/>
                  </a:moveTo>
                  <a:cubicBezTo>
                    <a:pt x="59055" y="12382"/>
                    <a:pt x="45720" y="0"/>
                    <a:pt x="29527" y="0"/>
                  </a:cubicBezTo>
                  <a:cubicBezTo>
                    <a:pt x="13335" y="0"/>
                    <a:pt x="0" y="12382"/>
                    <a:pt x="0" y="27623"/>
                  </a:cubicBezTo>
                  <a:cubicBezTo>
                    <a:pt x="0" y="42863"/>
                    <a:pt x="13335" y="55245"/>
                    <a:pt x="29527" y="55245"/>
                  </a:cubicBezTo>
                  <a:cubicBezTo>
                    <a:pt x="45720" y="55245"/>
                    <a:pt x="59055" y="42863"/>
                    <a:pt x="59055" y="27623"/>
                  </a:cubicBezTo>
                  <a:close/>
                </a:path>
              </a:pathLst>
            </a:custGeom>
            <a:solidFill>
              <a:srgbClr val="FF84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7" name="Google Shape;707;p8"/>
          <p:cNvSpPr/>
          <p:nvPr/>
        </p:nvSpPr>
        <p:spPr>
          <a:xfrm>
            <a:off x="0" y="6648495"/>
            <a:ext cx="12192000" cy="209505"/>
          </a:xfrm>
          <a:prstGeom prst="rect">
            <a:avLst/>
          </a:prstGeom>
          <a:solidFill>
            <a:srgbClr val="FFBD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08" name="Google Shape;70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32443" y="3950260"/>
            <a:ext cx="7222092" cy="372127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"/>
          <p:cNvSpPr txBox="1"/>
          <p:nvPr/>
        </p:nvSpPr>
        <p:spPr>
          <a:xfrm>
            <a:off x="3542981" y="672094"/>
            <a:ext cx="50296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Problématique</a:t>
            </a:r>
            <a:endParaRPr/>
          </a:p>
        </p:txBody>
      </p:sp>
      <p:pic>
        <p:nvPicPr>
          <p:cNvPr id="710" name="Google Shape;71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9053" y="2927220"/>
            <a:ext cx="4649202" cy="37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2223" y="1620309"/>
            <a:ext cx="451187" cy="451187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"/>
          <p:cNvSpPr/>
          <p:nvPr/>
        </p:nvSpPr>
        <p:spPr>
          <a:xfrm>
            <a:off x="6368558" y="1692078"/>
            <a:ext cx="4818410" cy="34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Une navigation difficile</a:t>
            </a:r>
            <a:endParaRPr/>
          </a:p>
        </p:txBody>
      </p:sp>
      <p:sp>
        <p:nvSpPr>
          <p:cNvPr id="713" name="Google Shape;713;p8"/>
          <p:cNvSpPr/>
          <p:nvPr/>
        </p:nvSpPr>
        <p:spPr>
          <a:xfrm>
            <a:off x="6368557" y="2455159"/>
            <a:ext cx="4956957" cy="34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4" name="Google Shape;71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89648" y="2595106"/>
            <a:ext cx="451189" cy="45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2223" y="3798068"/>
            <a:ext cx="451189" cy="45118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"/>
          <p:cNvSpPr/>
          <p:nvPr/>
        </p:nvSpPr>
        <p:spPr>
          <a:xfrm>
            <a:off x="6402350" y="3435463"/>
            <a:ext cx="527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Une mauvaise adaptation aux dispositifs mobiles</a:t>
            </a:r>
            <a:endParaRPr/>
          </a:p>
        </p:txBody>
      </p:sp>
      <p:sp>
        <p:nvSpPr>
          <p:cNvPr id="717" name="Google Shape;717;p8"/>
          <p:cNvSpPr/>
          <p:nvPr/>
        </p:nvSpPr>
        <p:spPr>
          <a:xfrm>
            <a:off x="6402353" y="5762451"/>
            <a:ext cx="4108162" cy="346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" name="Google Shape;718;p8"/>
          <p:cNvGrpSpPr/>
          <p:nvPr/>
        </p:nvGrpSpPr>
        <p:grpSpPr>
          <a:xfrm>
            <a:off x="4694512" y="2421615"/>
            <a:ext cx="58014" cy="393537"/>
            <a:chOff x="4502643" y="2373238"/>
            <a:chExt cx="58014" cy="393537"/>
          </a:xfrm>
        </p:grpSpPr>
        <p:grpSp>
          <p:nvGrpSpPr>
            <p:cNvPr id="719" name="Google Shape;719;p8"/>
            <p:cNvGrpSpPr/>
            <p:nvPr/>
          </p:nvGrpSpPr>
          <p:grpSpPr>
            <a:xfrm>
              <a:off x="4502643" y="2373238"/>
              <a:ext cx="57150" cy="190500"/>
              <a:chOff x="4704917" y="2440932"/>
              <a:chExt cx="57150" cy="190500"/>
            </a:xfrm>
          </p:grpSpPr>
          <p:sp>
            <p:nvSpPr>
              <p:cNvPr id="720" name="Google Shape;720;p8"/>
              <p:cNvSpPr/>
              <p:nvPr/>
            </p:nvSpPr>
            <p:spPr>
              <a:xfrm>
                <a:off x="4704917" y="2440932"/>
                <a:ext cx="5715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90500" extrusionOk="0">
                    <a:moveTo>
                      <a:pt x="59055" y="42863"/>
                    </a:moveTo>
                    <a:lnTo>
                      <a:pt x="28575" y="0"/>
                    </a:lnTo>
                    <a:lnTo>
                      <a:pt x="0" y="42863"/>
                    </a:lnTo>
                    <a:lnTo>
                      <a:pt x="16193" y="198120"/>
                    </a:lnTo>
                    <a:lnTo>
                      <a:pt x="43815" y="198120"/>
                    </a:lnTo>
                    <a:close/>
                  </a:path>
                </a:pathLst>
              </a:custGeom>
              <a:solidFill>
                <a:srgbClr val="FF845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21" name="Google Shape;721;p8"/>
              <p:cNvSpPr/>
              <p:nvPr/>
            </p:nvSpPr>
            <p:spPr>
              <a:xfrm>
                <a:off x="4704917" y="2440932"/>
                <a:ext cx="2857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90500" extrusionOk="0">
                    <a:moveTo>
                      <a:pt x="28575" y="0"/>
                    </a:moveTo>
                    <a:lnTo>
                      <a:pt x="0" y="42863"/>
                    </a:lnTo>
                    <a:lnTo>
                      <a:pt x="16193" y="198120"/>
                    </a:lnTo>
                    <a:lnTo>
                      <a:pt x="30480" y="198120"/>
                    </a:lnTo>
                    <a:close/>
                  </a:path>
                </a:pathLst>
              </a:custGeom>
              <a:solidFill>
                <a:srgbClr val="FF77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722" name="Google Shape;722;p8"/>
            <p:cNvGrpSpPr/>
            <p:nvPr/>
          </p:nvGrpSpPr>
          <p:grpSpPr>
            <a:xfrm rot="10800000" flipH="1">
              <a:off x="4503507" y="2576275"/>
              <a:ext cx="57150" cy="190500"/>
              <a:chOff x="4704917" y="2440932"/>
              <a:chExt cx="57150" cy="190500"/>
            </a:xfrm>
          </p:grpSpPr>
          <p:sp>
            <p:nvSpPr>
              <p:cNvPr id="723" name="Google Shape;723;p8"/>
              <p:cNvSpPr/>
              <p:nvPr/>
            </p:nvSpPr>
            <p:spPr>
              <a:xfrm>
                <a:off x="4704917" y="2440932"/>
                <a:ext cx="5715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90500" extrusionOk="0">
                    <a:moveTo>
                      <a:pt x="59055" y="42863"/>
                    </a:moveTo>
                    <a:lnTo>
                      <a:pt x="28575" y="0"/>
                    </a:lnTo>
                    <a:lnTo>
                      <a:pt x="0" y="42863"/>
                    </a:lnTo>
                    <a:lnTo>
                      <a:pt x="16193" y="198120"/>
                    </a:lnTo>
                    <a:lnTo>
                      <a:pt x="43815" y="19812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24" name="Google Shape;724;p8"/>
              <p:cNvSpPr/>
              <p:nvPr/>
            </p:nvSpPr>
            <p:spPr>
              <a:xfrm>
                <a:off x="4704917" y="2440932"/>
                <a:ext cx="2857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90500" extrusionOk="0">
                    <a:moveTo>
                      <a:pt x="28575" y="0"/>
                    </a:moveTo>
                    <a:lnTo>
                      <a:pt x="0" y="42863"/>
                    </a:lnTo>
                    <a:lnTo>
                      <a:pt x="16193" y="198120"/>
                    </a:lnTo>
                    <a:lnTo>
                      <a:pt x="30480" y="19812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</p:grpSp>
      <p:grpSp>
        <p:nvGrpSpPr>
          <p:cNvPr id="725" name="Google Shape;725;p8"/>
          <p:cNvGrpSpPr/>
          <p:nvPr/>
        </p:nvGrpSpPr>
        <p:grpSpPr>
          <a:xfrm rot="2657903">
            <a:off x="4578963" y="2322644"/>
            <a:ext cx="289112" cy="591478"/>
            <a:chOff x="3796287" y="1899103"/>
            <a:chExt cx="289112" cy="591478"/>
          </a:xfrm>
        </p:grpSpPr>
        <p:grpSp>
          <p:nvGrpSpPr>
            <p:cNvPr id="726" name="Google Shape;726;p8"/>
            <p:cNvGrpSpPr/>
            <p:nvPr/>
          </p:nvGrpSpPr>
          <p:grpSpPr>
            <a:xfrm rot="-2059742">
              <a:off x="3850356" y="2213470"/>
              <a:ext cx="180975" cy="247650"/>
              <a:chOff x="4558232" y="2630479"/>
              <a:chExt cx="180975" cy="247650"/>
            </a:xfrm>
          </p:grpSpPr>
          <p:sp>
            <p:nvSpPr>
              <p:cNvPr id="727" name="Google Shape;727;p8"/>
              <p:cNvSpPr/>
              <p:nvPr/>
            </p:nvSpPr>
            <p:spPr>
              <a:xfrm>
                <a:off x="4558232" y="2630479"/>
                <a:ext cx="180975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47650" extrusionOk="0">
                    <a:moveTo>
                      <a:pt x="2857" y="208598"/>
                    </a:moveTo>
                    <a:lnTo>
                      <a:pt x="0" y="250508"/>
                    </a:lnTo>
                    <a:lnTo>
                      <a:pt x="42863" y="234315"/>
                    </a:lnTo>
                    <a:lnTo>
                      <a:pt x="184785" y="9525"/>
                    </a:lnTo>
                    <a:lnTo>
                      <a:pt x="169545" y="0"/>
                    </a:lnTo>
                    <a:close/>
                  </a:path>
                </a:pathLst>
              </a:custGeom>
              <a:solidFill>
                <a:srgbClr val="FF845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28" name="Google Shape;728;p8"/>
              <p:cNvSpPr/>
              <p:nvPr/>
            </p:nvSpPr>
            <p:spPr>
              <a:xfrm>
                <a:off x="4558232" y="2634290"/>
                <a:ext cx="1809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38125" extrusionOk="0">
                    <a:moveTo>
                      <a:pt x="0" y="246698"/>
                    </a:moveTo>
                    <a:lnTo>
                      <a:pt x="42863" y="230505"/>
                    </a:lnTo>
                    <a:lnTo>
                      <a:pt x="184785" y="5715"/>
                    </a:lnTo>
                    <a:lnTo>
                      <a:pt x="174308" y="0"/>
                    </a:lnTo>
                    <a:close/>
                  </a:path>
                </a:pathLst>
              </a:custGeom>
              <a:solidFill>
                <a:srgbClr val="FF77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729" name="Google Shape;729;p8"/>
            <p:cNvGrpSpPr/>
            <p:nvPr/>
          </p:nvGrpSpPr>
          <p:grpSpPr>
            <a:xfrm rot="-8740258" flipH="1">
              <a:off x="3850356" y="1928564"/>
              <a:ext cx="180975" cy="247650"/>
              <a:chOff x="4558232" y="2630479"/>
              <a:chExt cx="180975" cy="247650"/>
            </a:xfrm>
          </p:grpSpPr>
          <p:sp>
            <p:nvSpPr>
              <p:cNvPr id="730" name="Google Shape;730;p8"/>
              <p:cNvSpPr/>
              <p:nvPr/>
            </p:nvSpPr>
            <p:spPr>
              <a:xfrm>
                <a:off x="4558232" y="2630479"/>
                <a:ext cx="180975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47650" extrusionOk="0">
                    <a:moveTo>
                      <a:pt x="2857" y="208598"/>
                    </a:moveTo>
                    <a:lnTo>
                      <a:pt x="0" y="250508"/>
                    </a:lnTo>
                    <a:lnTo>
                      <a:pt x="42863" y="234315"/>
                    </a:lnTo>
                    <a:lnTo>
                      <a:pt x="184785" y="9525"/>
                    </a:lnTo>
                    <a:lnTo>
                      <a:pt x="16954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31" name="Google Shape;731;p8"/>
              <p:cNvSpPr/>
              <p:nvPr/>
            </p:nvSpPr>
            <p:spPr>
              <a:xfrm>
                <a:off x="4558232" y="2634290"/>
                <a:ext cx="1809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38125" extrusionOk="0">
                    <a:moveTo>
                      <a:pt x="0" y="246698"/>
                    </a:moveTo>
                    <a:lnTo>
                      <a:pt x="42863" y="230505"/>
                    </a:lnTo>
                    <a:lnTo>
                      <a:pt x="184785" y="5715"/>
                    </a:lnTo>
                    <a:lnTo>
                      <a:pt x="174308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</p:grpSp>
      <p:sp>
        <p:nvSpPr>
          <p:cNvPr id="732" name="Google Shape;732;p8"/>
          <p:cNvSpPr/>
          <p:nvPr/>
        </p:nvSpPr>
        <p:spPr>
          <a:xfrm>
            <a:off x="5446473" y="263650"/>
            <a:ext cx="1789800" cy="2511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Critique de l’existant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8"/>
          <p:cNvSpPr/>
          <p:nvPr/>
        </p:nvSpPr>
        <p:spPr>
          <a:xfrm>
            <a:off x="6473550" y="2480500"/>
            <a:ext cx="55674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Difficulté de la recherche des</a:t>
            </a:r>
            <a:endParaRPr sz="2400" b="1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 documents</a:t>
            </a:r>
            <a:endParaRPr/>
          </a:p>
        </p:txBody>
      </p:sp>
      <p:sp>
        <p:nvSpPr>
          <p:cNvPr id="734" name="Google Shape;734;p8"/>
          <p:cNvSpPr/>
          <p:nvPr/>
        </p:nvSpPr>
        <p:spPr>
          <a:xfrm>
            <a:off x="11647674" y="6290062"/>
            <a:ext cx="561976" cy="584114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8</a:t>
            </a:fld>
            <a:endParaRPr sz="11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3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"/>
          <p:cNvSpPr/>
          <p:nvPr/>
        </p:nvSpPr>
        <p:spPr>
          <a:xfrm>
            <a:off x="5265634" y="5721226"/>
            <a:ext cx="7041805" cy="2539244"/>
          </a:xfrm>
          <a:prstGeom prst="ellipse">
            <a:avLst/>
          </a:prstGeom>
          <a:solidFill>
            <a:srgbClr val="FFBD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1" name="Google Shape;74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123" y="3950259"/>
            <a:ext cx="8225249" cy="4238163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"/>
          <p:cNvSpPr txBox="1"/>
          <p:nvPr/>
        </p:nvSpPr>
        <p:spPr>
          <a:xfrm>
            <a:off x="3623699" y="684724"/>
            <a:ext cx="50296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Solution proposée</a:t>
            </a:r>
            <a:endParaRPr/>
          </a:p>
        </p:txBody>
      </p:sp>
      <p:grpSp>
        <p:nvGrpSpPr>
          <p:cNvPr id="743" name="Google Shape;743;p9"/>
          <p:cNvGrpSpPr/>
          <p:nvPr/>
        </p:nvGrpSpPr>
        <p:grpSpPr>
          <a:xfrm>
            <a:off x="5584745" y="1764618"/>
            <a:ext cx="6610009" cy="5226230"/>
            <a:chOff x="5480846" y="1567348"/>
            <a:chExt cx="6610009" cy="5226230"/>
          </a:xfrm>
        </p:grpSpPr>
        <p:pic>
          <p:nvPicPr>
            <p:cNvPr id="744" name="Google Shape;744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92327" y="1847455"/>
              <a:ext cx="2948771" cy="35602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5" name="Google Shape;745;p9"/>
            <p:cNvGrpSpPr/>
            <p:nvPr/>
          </p:nvGrpSpPr>
          <p:grpSpPr>
            <a:xfrm>
              <a:off x="5480846" y="1567348"/>
              <a:ext cx="6610009" cy="5226230"/>
              <a:chOff x="5573754" y="1620309"/>
              <a:chExt cx="6610009" cy="5226230"/>
            </a:xfrm>
          </p:grpSpPr>
          <p:sp>
            <p:nvSpPr>
              <p:cNvPr id="746" name="Google Shape;746;p9"/>
              <p:cNvSpPr/>
              <p:nvPr/>
            </p:nvSpPr>
            <p:spPr>
              <a:xfrm>
                <a:off x="7690595" y="2095284"/>
                <a:ext cx="2553399" cy="3610451"/>
              </a:xfrm>
              <a:custGeom>
                <a:avLst/>
                <a:gdLst/>
                <a:ahLst/>
                <a:cxnLst/>
                <a:rect l="l" t="t" r="r" b="b"/>
                <a:pathLst>
                  <a:path w="2553399" h="3610450" extrusionOk="0">
                    <a:moveTo>
                      <a:pt x="2556154" y="1077656"/>
                    </a:moveTo>
                    <a:cubicBezTo>
                      <a:pt x="2553409" y="479117"/>
                      <a:pt x="1978208" y="-2734"/>
                      <a:pt x="1272591" y="12"/>
                    </a:cubicBezTo>
                    <a:cubicBezTo>
                      <a:pt x="566974" y="4130"/>
                      <a:pt x="-2736" y="491472"/>
                      <a:pt x="10" y="1090011"/>
                    </a:cubicBezTo>
                    <a:cubicBezTo>
                      <a:pt x="1383" y="1247882"/>
                      <a:pt x="41194" y="1397517"/>
                      <a:pt x="112579" y="1532051"/>
                    </a:cubicBezTo>
                    <a:cubicBezTo>
                      <a:pt x="112579" y="1533424"/>
                      <a:pt x="506571" y="2292580"/>
                      <a:pt x="565602" y="3014670"/>
                    </a:cubicBezTo>
                    <a:cubicBezTo>
                      <a:pt x="566974" y="3352377"/>
                      <a:pt x="890954" y="3625564"/>
                      <a:pt x="1290437" y="3622818"/>
                    </a:cubicBezTo>
                    <a:cubicBezTo>
                      <a:pt x="1688548" y="3621445"/>
                      <a:pt x="2009782" y="3345513"/>
                      <a:pt x="2008409" y="3007806"/>
                    </a:cubicBezTo>
                    <a:cubicBezTo>
                      <a:pt x="2060576" y="2284343"/>
                      <a:pt x="2446331" y="1519696"/>
                      <a:pt x="2446331" y="1519696"/>
                    </a:cubicBezTo>
                    <a:lnTo>
                      <a:pt x="2446331" y="1519696"/>
                    </a:lnTo>
                    <a:cubicBezTo>
                      <a:pt x="2517716" y="1385162"/>
                      <a:pt x="2556154" y="1235527"/>
                      <a:pt x="2556154" y="1077656"/>
                    </a:cubicBezTo>
                    <a:close/>
                  </a:path>
                </a:pathLst>
              </a:custGeom>
              <a:solidFill>
                <a:srgbClr val="FFDD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47" name="Google Shape;747;p9"/>
              <p:cNvSpPr/>
              <p:nvPr/>
            </p:nvSpPr>
            <p:spPr>
              <a:xfrm>
                <a:off x="6738460" y="2388029"/>
                <a:ext cx="370655" cy="521662"/>
              </a:xfrm>
              <a:custGeom>
                <a:avLst/>
                <a:gdLst/>
                <a:ahLst/>
                <a:cxnLst/>
                <a:rect l="l" t="t" r="r" b="b"/>
                <a:pathLst>
                  <a:path w="370654" h="521662" extrusionOk="0">
                    <a:moveTo>
                      <a:pt x="111993" y="519962"/>
                    </a:moveTo>
                    <a:cubicBezTo>
                      <a:pt x="91401" y="514471"/>
                      <a:pt x="74928" y="502115"/>
                      <a:pt x="62573" y="487015"/>
                    </a:cubicBezTo>
                    <a:cubicBezTo>
                      <a:pt x="48845" y="469168"/>
                      <a:pt x="43354" y="448576"/>
                      <a:pt x="47472" y="427985"/>
                    </a:cubicBezTo>
                    <a:cubicBezTo>
                      <a:pt x="52963" y="388173"/>
                      <a:pt x="48845" y="344244"/>
                      <a:pt x="44726" y="314043"/>
                    </a:cubicBezTo>
                    <a:cubicBezTo>
                      <a:pt x="3543" y="264622"/>
                      <a:pt x="-10185" y="200101"/>
                      <a:pt x="7661" y="138325"/>
                    </a:cubicBezTo>
                    <a:cubicBezTo>
                      <a:pt x="36490" y="36738"/>
                      <a:pt x="143568" y="-22292"/>
                      <a:pt x="245154" y="7909"/>
                    </a:cubicBezTo>
                    <a:cubicBezTo>
                      <a:pt x="346741" y="36738"/>
                      <a:pt x="405772" y="143816"/>
                      <a:pt x="375570" y="245403"/>
                    </a:cubicBezTo>
                    <a:cubicBezTo>
                      <a:pt x="359097" y="300315"/>
                      <a:pt x="320658" y="345617"/>
                      <a:pt x="267119" y="367582"/>
                    </a:cubicBezTo>
                    <a:cubicBezTo>
                      <a:pt x="245154" y="403274"/>
                      <a:pt x="230054" y="436221"/>
                      <a:pt x="220444" y="466423"/>
                    </a:cubicBezTo>
                    <a:cubicBezTo>
                      <a:pt x="210835" y="507607"/>
                      <a:pt x="165532" y="532317"/>
                      <a:pt x="117485" y="522707"/>
                    </a:cubicBezTo>
                    <a:cubicBezTo>
                      <a:pt x="116112" y="521335"/>
                      <a:pt x="113366" y="521335"/>
                      <a:pt x="111993" y="519962"/>
                    </a:cubicBezTo>
                    <a:close/>
                    <a:moveTo>
                      <a:pt x="242409" y="23010"/>
                    </a:moveTo>
                    <a:cubicBezTo>
                      <a:pt x="149059" y="-4446"/>
                      <a:pt x="51590" y="50466"/>
                      <a:pt x="24134" y="142443"/>
                    </a:cubicBezTo>
                    <a:cubicBezTo>
                      <a:pt x="7661" y="198728"/>
                      <a:pt x="20016" y="260504"/>
                      <a:pt x="58454" y="305806"/>
                    </a:cubicBezTo>
                    <a:lnTo>
                      <a:pt x="59827" y="307179"/>
                    </a:lnTo>
                    <a:lnTo>
                      <a:pt x="59827" y="309924"/>
                    </a:lnTo>
                    <a:cubicBezTo>
                      <a:pt x="63946" y="341499"/>
                      <a:pt x="68064" y="388173"/>
                      <a:pt x="62573" y="430730"/>
                    </a:cubicBezTo>
                    <a:lnTo>
                      <a:pt x="62573" y="430730"/>
                    </a:lnTo>
                    <a:cubicBezTo>
                      <a:pt x="59827" y="445831"/>
                      <a:pt x="62573" y="462304"/>
                      <a:pt x="73555" y="477405"/>
                    </a:cubicBezTo>
                    <a:cubicBezTo>
                      <a:pt x="84537" y="492506"/>
                      <a:pt x="101011" y="502115"/>
                      <a:pt x="120230" y="506234"/>
                    </a:cubicBezTo>
                    <a:cubicBezTo>
                      <a:pt x="160041" y="514471"/>
                      <a:pt x="198479" y="495252"/>
                      <a:pt x="205343" y="462304"/>
                    </a:cubicBezTo>
                    <a:lnTo>
                      <a:pt x="205343" y="462304"/>
                    </a:lnTo>
                    <a:lnTo>
                      <a:pt x="205343" y="462304"/>
                    </a:lnTo>
                    <a:cubicBezTo>
                      <a:pt x="214953" y="430730"/>
                      <a:pt x="231427" y="395037"/>
                      <a:pt x="254764" y="357972"/>
                    </a:cubicBezTo>
                    <a:lnTo>
                      <a:pt x="256137" y="355226"/>
                    </a:lnTo>
                    <a:lnTo>
                      <a:pt x="258882" y="353854"/>
                    </a:lnTo>
                    <a:cubicBezTo>
                      <a:pt x="308303" y="333262"/>
                      <a:pt x="345369" y="292078"/>
                      <a:pt x="360469" y="239912"/>
                    </a:cubicBezTo>
                    <a:cubicBezTo>
                      <a:pt x="389298" y="147934"/>
                      <a:pt x="335759" y="50466"/>
                      <a:pt x="242409" y="23010"/>
                    </a:cubicBezTo>
                    <a:close/>
                  </a:path>
                </a:pathLst>
              </a:custGeom>
              <a:solidFill>
                <a:srgbClr val="FFD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6828489" y="2627941"/>
                <a:ext cx="151007" cy="219647"/>
              </a:xfrm>
              <a:custGeom>
                <a:avLst/>
                <a:gdLst/>
                <a:ahLst/>
                <a:cxnLst/>
                <a:rect l="l" t="t" r="r" b="b"/>
                <a:pathLst>
                  <a:path w="151007" h="219647" extrusionOk="0">
                    <a:moveTo>
                      <a:pt x="0" y="208665"/>
                    </a:moveTo>
                    <a:lnTo>
                      <a:pt x="19219" y="0"/>
                    </a:lnTo>
                    <a:lnTo>
                      <a:pt x="53539" y="43929"/>
                    </a:lnTo>
                    <a:lnTo>
                      <a:pt x="86486" y="20592"/>
                    </a:lnTo>
                    <a:lnTo>
                      <a:pt x="102960" y="52166"/>
                    </a:lnTo>
                    <a:lnTo>
                      <a:pt x="151007" y="27456"/>
                    </a:lnTo>
                    <a:lnTo>
                      <a:pt x="83740" y="226511"/>
                    </a:lnTo>
                    <a:lnTo>
                      <a:pt x="68640" y="221020"/>
                    </a:lnTo>
                    <a:lnTo>
                      <a:pt x="122179" y="59030"/>
                    </a:lnTo>
                    <a:lnTo>
                      <a:pt x="97468" y="74131"/>
                    </a:lnTo>
                    <a:lnTo>
                      <a:pt x="80995" y="43929"/>
                    </a:lnTo>
                    <a:lnTo>
                      <a:pt x="50793" y="65894"/>
                    </a:lnTo>
                    <a:lnTo>
                      <a:pt x="30201" y="39811"/>
                    </a:lnTo>
                    <a:lnTo>
                      <a:pt x="16474" y="210038"/>
                    </a:lnTo>
                    <a:close/>
                  </a:path>
                </a:pathLst>
              </a:custGeom>
              <a:solidFill>
                <a:srgbClr val="FFD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6782913" y="2877655"/>
                <a:ext cx="137280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137279" h="82367" extrusionOk="0">
                    <a:moveTo>
                      <a:pt x="11625" y="0"/>
                    </a:moveTo>
                    <a:lnTo>
                      <a:pt x="144447" y="28771"/>
                    </a:lnTo>
                    <a:lnTo>
                      <a:pt x="132822" y="82437"/>
                    </a:lnTo>
                    <a:lnTo>
                      <a:pt x="0" y="53665"/>
                    </a:lnTo>
                    <a:close/>
                  </a:path>
                </a:pathLst>
              </a:custGeom>
              <a:solidFill>
                <a:srgbClr val="FFD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0" name="Google Shape;750;p9"/>
              <p:cNvSpPr/>
              <p:nvPr/>
            </p:nvSpPr>
            <p:spPr>
              <a:xfrm>
                <a:off x="6766510" y="2817099"/>
                <a:ext cx="192191" cy="123552"/>
              </a:xfrm>
              <a:custGeom>
                <a:avLst/>
                <a:gdLst/>
                <a:ahLst/>
                <a:cxnLst/>
                <a:rect l="l" t="t" r="r" b="b"/>
                <a:pathLst>
                  <a:path w="192191" h="123551" extrusionOk="0">
                    <a:moveTo>
                      <a:pt x="18600" y="0"/>
                    </a:moveTo>
                    <a:lnTo>
                      <a:pt x="194354" y="38071"/>
                    </a:lnTo>
                    <a:lnTo>
                      <a:pt x="175754" y="123936"/>
                    </a:lnTo>
                    <a:lnTo>
                      <a:pt x="0" y="85865"/>
                    </a:lnTo>
                    <a:close/>
                  </a:path>
                </a:pathLst>
              </a:custGeom>
              <a:solidFill>
                <a:srgbClr val="FFD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1" name="Google Shape;751;p9"/>
              <p:cNvSpPr/>
              <p:nvPr/>
            </p:nvSpPr>
            <p:spPr>
              <a:xfrm>
                <a:off x="10982567" y="2746001"/>
                <a:ext cx="796221" cy="1276699"/>
              </a:xfrm>
              <a:custGeom>
                <a:avLst/>
                <a:gdLst/>
                <a:ahLst/>
                <a:cxnLst/>
                <a:rect l="l" t="t" r="r" b="b"/>
                <a:pathLst>
                  <a:path w="796221" h="1276699" extrusionOk="0">
                    <a:moveTo>
                      <a:pt x="15101" y="1287682"/>
                    </a:moveTo>
                    <a:lnTo>
                      <a:pt x="0" y="1282191"/>
                    </a:lnTo>
                    <a:lnTo>
                      <a:pt x="127670" y="908790"/>
                    </a:lnTo>
                    <a:lnTo>
                      <a:pt x="414584" y="829168"/>
                    </a:lnTo>
                    <a:lnTo>
                      <a:pt x="513425" y="418702"/>
                    </a:lnTo>
                    <a:lnTo>
                      <a:pt x="734445" y="318488"/>
                    </a:lnTo>
                    <a:lnTo>
                      <a:pt x="781120" y="0"/>
                    </a:lnTo>
                    <a:lnTo>
                      <a:pt x="797594" y="2746"/>
                    </a:lnTo>
                    <a:lnTo>
                      <a:pt x="749546" y="329471"/>
                    </a:lnTo>
                    <a:lnTo>
                      <a:pt x="528526" y="431058"/>
                    </a:lnTo>
                    <a:lnTo>
                      <a:pt x="428312" y="841523"/>
                    </a:lnTo>
                    <a:lnTo>
                      <a:pt x="141398" y="922518"/>
                    </a:lnTo>
                    <a:close/>
                  </a:path>
                </a:pathLst>
              </a:custGeom>
              <a:solidFill>
                <a:srgbClr val="FFD0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2" name="Google Shape;752;p9"/>
              <p:cNvSpPr/>
              <p:nvPr/>
            </p:nvSpPr>
            <p:spPr>
              <a:xfrm>
                <a:off x="11362639" y="3537911"/>
                <a:ext cx="82368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82367" h="82367" extrusionOk="0">
                    <a:moveTo>
                      <a:pt x="75696" y="15293"/>
                    </a:moveTo>
                    <a:cubicBezTo>
                      <a:pt x="90797" y="33140"/>
                      <a:pt x="88051" y="60595"/>
                      <a:pt x="70205" y="75696"/>
                    </a:cubicBezTo>
                    <a:cubicBezTo>
                      <a:pt x="52358" y="90797"/>
                      <a:pt x="24903" y="88051"/>
                      <a:pt x="9802" y="70205"/>
                    </a:cubicBezTo>
                    <a:cubicBezTo>
                      <a:pt x="-5299" y="52359"/>
                      <a:pt x="-2553" y="24903"/>
                      <a:pt x="15293" y="9802"/>
                    </a:cubicBezTo>
                    <a:cubicBezTo>
                      <a:pt x="33139" y="-5299"/>
                      <a:pt x="59222" y="-2553"/>
                      <a:pt x="75696" y="15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3" name="Google Shape;753;p9"/>
              <p:cNvSpPr/>
              <p:nvPr/>
            </p:nvSpPr>
            <p:spPr>
              <a:xfrm>
                <a:off x="11352490" y="3529135"/>
                <a:ext cx="96096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96095" extrusionOk="0">
                    <a:moveTo>
                      <a:pt x="84472" y="91336"/>
                    </a:moveTo>
                    <a:cubicBezTo>
                      <a:pt x="62508" y="109183"/>
                      <a:pt x="30933" y="106437"/>
                      <a:pt x="11714" y="84472"/>
                    </a:cubicBezTo>
                    <a:cubicBezTo>
                      <a:pt x="-6132" y="62508"/>
                      <a:pt x="-3386" y="30933"/>
                      <a:pt x="18578" y="11714"/>
                    </a:cubicBezTo>
                    <a:cubicBezTo>
                      <a:pt x="40543" y="-6132"/>
                      <a:pt x="72117" y="-3386"/>
                      <a:pt x="91336" y="18578"/>
                    </a:cubicBezTo>
                    <a:cubicBezTo>
                      <a:pt x="109183" y="40543"/>
                      <a:pt x="106437" y="73490"/>
                      <a:pt x="84472" y="91336"/>
                    </a:cubicBezTo>
                    <a:close/>
                    <a:moveTo>
                      <a:pt x="29561" y="25442"/>
                    </a:moveTo>
                    <a:cubicBezTo>
                      <a:pt x="14460" y="37797"/>
                      <a:pt x="13087" y="59762"/>
                      <a:pt x="25442" y="74863"/>
                    </a:cubicBezTo>
                    <a:cubicBezTo>
                      <a:pt x="37797" y="89964"/>
                      <a:pt x="59762" y="91336"/>
                      <a:pt x="74863" y="78981"/>
                    </a:cubicBezTo>
                    <a:cubicBezTo>
                      <a:pt x="89964" y="66626"/>
                      <a:pt x="91336" y="44661"/>
                      <a:pt x="78981" y="29561"/>
                    </a:cubicBezTo>
                    <a:cubicBezTo>
                      <a:pt x="66626" y="14460"/>
                      <a:pt x="44661" y="13087"/>
                      <a:pt x="29561" y="25442"/>
                    </a:cubicBezTo>
                    <a:close/>
                  </a:path>
                </a:pathLst>
              </a:custGeom>
              <a:solidFill>
                <a:srgbClr val="FFD0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11462853" y="3130191"/>
                <a:ext cx="82368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82367" h="82367" extrusionOk="0">
                    <a:moveTo>
                      <a:pt x="75696" y="15293"/>
                    </a:moveTo>
                    <a:cubicBezTo>
                      <a:pt x="90797" y="33139"/>
                      <a:pt x="88051" y="60595"/>
                      <a:pt x="70205" y="75696"/>
                    </a:cubicBezTo>
                    <a:cubicBezTo>
                      <a:pt x="52359" y="90797"/>
                      <a:pt x="24903" y="88051"/>
                      <a:pt x="9802" y="70205"/>
                    </a:cubicBezTo>
                    <a:cubicBezTo>
                      <a:pt x="-5299" y="52359"/>
                      <a:pt x="-2553" y="24903"/>
                      <a:pt x="15293" y="9802"/>
                    </a:cubicBezTo>
                    <a:cubicBezTo>
                      <a:pt x="31767" y="-5299"/>
                      <a:pt x="59223" y="-2553"/>
                      <a:pt x="75696" y="15293"/>
                    </a:cubicBezTo>
                    <a:close/>
                  </a:path>
                </a:pathLst>
              </a:custGeom>
              <a:solidFill>
                <a:srgbClr val="FF572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11452704" y="3121415"/>
                <a:ext cx="96096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96095" extrusionOk="0">
                    <a:moveTo>
                      <a:pt x="84472" y="91336"/>
                    </a:moveTo>
                    <a:cubicBezTo>
                      <a:pt x="62508" y="109183"/>
                      <a:pt x="30933" y="106437"/>
                      <a:pt x="11714" y="84472"/>
                    </a:cubicBezTo>
                    <a:cubicBezTo>
                      <a:pt x="-6132" y="62508"/>
                      <a:pt x="-3387" y="30933"/>
                      <a:pt x="18578" y="11714"/>
                    </a:cubicBezTo>
                    <a:cubicBezTo>
                      <a:pt x="40543" y="-6132"/>
                      <a:pt x="72117" y="-3386"/>
                      <a:pt x="91336" y="18578"/>
                    </a:cubicBezTo>
                    <a:cubicBezTo>
                      <a:pt x="109183" y="40543"/>
                      <a:pt x="106437" y="73490"/>
                      <a:pt x="84472" y="91336"/>
                    </a:cubicBezTo>
                    <a:close/>
                    <a:moveTo>
                      <a:pt x="29560" y="25442"/>
                    </a:moveTo>
                    <a:cubicBezTo>
                      <a:pt x="14460" y="37797"/>
                      <a:pt x="13087" y="59762"/>
                      <a:pt x="25442" y="74863"/>
                    </a:cubicBezTo>
                    <a:cubicBezTo>
                      <a:pt x="37797" y="89964"/>
                      <a:pt x="59762" y="91336"/>
                      <a:pt x="74863" y="78981"/>
                    </a:cubicBezTo>
                    <a:cubicBezTo>
                      <a:pt x="89964" y="66626"/>
                      <a:pt x="91336" y="44661"/>
                      <a:pt x="78981" y="29561"/>
                    </a:cubicBezTo>
                    <a:cubicBezTo>
                      <a:pt x="66626" y="14460"/>
                      <a:pt x="44661" y="11714"/>
                      <a:pt x="29560" y="25442"/>
                    </a:cubicBezTo>
                    <a:close/>
                  </a:path>
                </a:pathLst>
              </a:custGeom>
              <a:solidFill>
                <a:srgbClr val="FFD0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11679755" y="3026780"/>
                <a:ext cx="82368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82367" h="82367" extrusionOk="0">
                    <a:moveTo>
                      <a:pt x="75696" y="15744"/>
                    </a:moveTo>
                    <a:cubicBezTo>
                      <a:pt x="90797" y="33591"/>
                      <a:pt x="88051" y="61047"/>
                      <a:pt x="70205" y="76147"/>
                    </a:cubicBezTo>
                    <a:cubicBezTo>
                      <a:pt x="52359" y="91248"/>
                      <a:pt x="24903" y="88503"/>
                      <a:pt x="9802" y="70656"/>
                    </a:cubicBezTo>
                    <a:cubicBezTo>
                      <a:pt x="-5299" y="52810"/>
                      <a:pt x="-2553" y="25354"/>
                      <a:pt x="15293" y="10253"/>
                    </a:cubicBezTo>
                    <a:cubicBezTo>
                      <a:pt x="33140" y="-4848"/>
                      <a:pt x="60596" y="-3475"/>
                      <a:pt x="75696" y="15744"/>
                    </a:cubicBezTo>
                    <a:close/>
                  </a:path>
                </a:pathLst>
              </a:custGeom>
              <a:solidFill>
                <a:srgbClr val="FF572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11670979" y="3017082"/>
                <a:ext cx="96096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96095" extrusionOk="0">
                    <a:moveTo>
                      <a:pt x="84473" y="91336"/>
                    </a:moveTo>
                    <a:cubicBezTo>
                      <a:pt x="62508" y="109183"/>
                      <a:pt x="30933" y="106437"/>
                      <a:pt x="11714" y="84472"/>
                    </a:cubicBezTo>
                    <a:cubicBezTo>
                      <a:pt x="-6132" y="62508"/>
                      <a:pt x="-3387" y="30933"/>
                      <a:pt x="18578" y="11714"/>
                    </a:cubicBezTo>
                    <a:cubicBezTo>
                      <a:pt x="40543" y="-6132"/>
                      <a:pt x="72117" y="-3386"/>
                      <a:pt x="91337" y="18578"/>
                    </a:cubicBezTo>
                    <a:cubicBezTo>
                      <a:pt x="109183" y="41916"/>
                      <a:pt x="106437" y="73490"/>
                      <a:pt x="84473" y="91336"/>
                    </a:cubicBezTo>
                    <a:close/>
                    <a:moveTo>
                      <a:pt x="28188" y="25442"/>
                    </a:moveTo>
                    <a:cubicBezTo>
                      <a:pt x="13087" y="37797"/>
                      <a:pt x="11714" y="59762"/>
                      <a:pt x="24069" y="74863"/>
                    </a:cubicBezTo>
                    <a:cubicBezTo>
                      <a:pt x="36425" y="89964"/>
                      <a:pt x="58389" y="91336"/>
                      <a:pt x="73490" y="78981"/>
                    </a:cubicBezTo>
                    <a:cubicBezTo>
                      <a:pt x="88591" y="66626"/>
                      <a:pt x="89964" y="44661"/>
                      <a:pt x="77609" y="29561"/>
                    </a:cubicBezTo>
                    <a:cubicBezTo>
                      <a:pt x="65253" y="15833"/>
                      <a:pt x="43289" y="13087"/>
                      <a:pt x="28188" y="25442"/>
                    </a:cubicBezTo>
                    <a:close/>
                  </a:path>
                </a:pathLst>
              </a:custGeom>
              <a:solidFill>
                <a:srgbClr val="FFD0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11075725" y="3621652"/>
                <a:ext cx="82368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82367" h="82367" extrusionOk="0">
                    <a:moveTo>
                      <a:pt x="75696" y="15293"/>
                    </a:moveTo>
                    <a:cubicBezTo>
                      <a:pt x="90797" y="33139"/>
                      <a:pt x="88051" y="60595"/>
                      <a:pt x="70205" y="75696"/>
                    </a:cubicBezTo>
                    <a:cubicBezTo>
                      <a:pt x="52359" y="90797"/>
                      <a:pt x="24903" y="88051"/>
                      <a:pt x="9802" y="70205"/>
                    </a:cubicBezTo>
                    <a:cubicBezTo>
                      <a:pt x="-5299" y="52359"/>
                      <a:pt x="-2553" y="24903"/>
                      <a:pt x="15293" y="9802"/>
                    </a:cubicBezTo>
                    <a:cubicBezTo>
                      <a:pt x="33140" y="-5299"/>
                      <a:pt x="60596" y="-2553"/>
                      <a:pt x="75696" y="15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11066949" y="3612875"/>
                <a:ext cx="96096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96095" extrusionOk="0">
                    <a:moveTo>
                      <a:pt x="84473" y="91337"/>
                    </a:moveTo>
                    <a:cubicBezTo>
                      <a:pt x="62508" y="109183"/>
                      <a:pt x="30933" y="106437"/>
                      <a:pt x="11714" y="84473"/>
                    </a:cubicBezTo>
                    <a:cubicBezTo>
                      <a:pt x="-6132" y="62508"/>
                      <a:pt x="-3387" y="30933"/>
                      <a:pt x="18578" y="11714"/>
                    </a:cubicBezTo>
                    <a:cubicBezTo>
                      <a:pt x="40543" y="-6132"/>
                      <a:pt x="72117" y="-3386"/>
                      <a:pt x="91337" y="18578"/>
                    </a:cubicBezTo>
                    <a:cubicBezTo>
                      <a:pt x="109183" y="40543"/>
                      <a:pt x="106437" y="73490"/>
                      <a:pt x="84473" y="91337"/>
                    </a:cubicBezTo>
                    <a:close/>
                    <a:moveTo>
                      <a:pt x="29561" y="25442"/>
                    </a:moveTo>
                    <a:cubicBezTo>
                      <a:pt x="14460" y="37797"/>
                      <a:pt x="13087" y="59762"/>
                      <a:pt x="25442" y="74863"/>
                    </a:cubicBezTo>
                    <a:cubicBezTo>
                      <a:pt x="37797" y="89964"/>
                      <a:pt x="59762" y="91337"/>
                      <a:pt x="74863" y="78981"/>
                    </a:cubicBezTo>
                    <a:cubicBezTo>
                      <a:pt x="89964" y="66626"/>
                      <a:pt x="91337" y="44661"/>
                      <a:pt x="78981" y="29561"/>
                    </a:cubicBezTo>
                    <a:cubicBezTo>
                      <a:pt x="66626" y="14460"/>
                      <a:pt x="44661" y="13087"/>
                      <a:pt x="29561" y="25442"/>
                    </a:cubicBezTo>
                    <a:close/>
                  </a:path>
                </a:pathLst>
              </a:custGeom>
              <a:solidFill>
                <a:srgbClr val="FFD0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10421094" y="1620309"/>
                <a:ext cx="178463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178463" h="82367" extrusionOk="0">
                    <a:moveTo>
                      <a:pt x="43930" y="90604"/>
                    </a:moveTo>
                    <a:lnTo>
                      <a:pt x="186700" y="90604"/>
                    </a:lnTo>
                    <a:lnTo>
                      <a:pt x="1427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1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10353827" y="1620309"/>
                <a:ext cx="68640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68639" h="82367" extrusionOk="0">
                    <a:moveTo>
                      <a:pt x="43929" y="90604"/>
                    </a:moveTo>
                    <a:lnTo>
                      <a:pt x="78249" y="90604"/>
                    </a:lnTo>
                    <a:lnTo>
                      <a:pt x="34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1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7449679" y="1794033"/>
                <a:ext cx="356927" cy="13728"/>
              </a:xfrm>
              <a:custGeom>
                <a:avLst/>
                <a:gdLst/>
                <a:ahLst/>
                <a:cxnLst/>
                <a:rect l="l" t="t" r="r" b="b"/>
                <a:pathLst>
                  <a:path w="356926" h="13727" extrusionOk="0">
                    <a:moveTo>
                      <a:pt x="367909" y="26083"/>
                    </a:moveTo>
                    <a:lnTo>
                      <a:pt x="0" y="26083"/>
                    </a:lnTo>
                    <a:lnTo>
                      <a:pt x="0" y="0"/>
                    </a:lnTo>
                    <a:lnTo>
                      <a:pt x="367909" y="0"/>
                    </a:lnTo>
                    <a:close/>
                  </a:path>
                </a:pathLst>
              </a:custGeom>
              <a:solidFill>
                <a:srgbClr val="FFD88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3" name="Google Shape;763;p9"/>
              <p:cNvSpPr/>
              <p:nvPr/>
            </p:nvSpPr>
            <p:spPr>
              <a:xfrm>
                <a:off x="7449679" y="1843222"/>
                <a:ext cx="356927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356926" h="96095" extrusionOk="0">
                    <a:moveTo>
                      <a:pt x="367909" y="108451"/>
                    </a:moveTo>
                    <a:lnTo>
                      <a:pt x="0" y="108451"/>
                    </a:lnTo>
                    <a:lnTo>
                      <a:pt x="0" y="0"/>
                    </a:lnTo>
                    <a:lnTo>
                      <a:pt x="367909" y="0"/>
                    </a:lnTo>
                    <a:close/>
                  </a:path>
                </a:pathLst>
              </a:custGeom>
              <a:solidFill>
                <a:srgbClr val="FFD88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4" name="Google Shape;764;p9"/>
              <p:cNvSpPr/>
              <p:nvPr/>
            </p:nvSpPr>
            <p:spPr>
              <a:xfrm>
                <a:off x="7277845" y="1986929"/>
                <a:ext cx="205919" cy="13728"/>
              </a:xfrm>
              <a:custGeom>
                <a:avLst/>
                <a:gdLst/>
                <a:ahLst/>
                <a:cxnLst/>
                <a:rect l="l" t="t" r="r" b="b"/>
                <a:pathLst>
                  <a:path w="205919" h="13727" extrusionOk="0">
                    <a:moveTo>
                      <a:pt x="216902" y="16474"/>
                    </a:moveTo>
                    <a:lnTo>
                      <a:pt x="0" y="16474"/>
                    </a:lnTo>
                    <a:lnTo>
                      <a:pt x="0" y="0"/>
                    </a:lnTo>
                    <a:lnTo>
                      <a:pt x="216902" y="0"/>
                    </a:lnTo>
                    <a:close/>
                  </a:path>
                </a:pathLst>
              </a:custGeom>
              <a:solidFill>
                <a:srgbClr val="FFD88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7277845" y="2010284"/>
                <a:ext cx="205919" cy="41184"/>
              </a:xfrm>
              <a:custGeom>
                <a:avLst/>
                <a:gdLst/>
                <a:ahLst/>
                <a:cxnLst/>
                <a:rect l="l" t="t" r="r" b="b"/>
                <a:pathLst>
                  <a:path w="205919" h="41183" extrusionOk="0">
                    <a:moveTo>
                      <a:pt x="216902" y="43929"/>
                    </a:moveTo>
                    <a:lnTo>
                      <a:pt x="0" y="43929"/>
                    </a:lnTo>
                    <a:lnTo>
                      <a:pt x="0" y="0"/>
                    </a:lnTo>
                    <a:lnTo>
                      <a:pt x="216902" y="0"/>
                    </a:lnTo>
                    <a:close/>
                  </a:path>
                </a:pathLst>
              </a:custGeom>
              <a:solidFill>
                <a:srgbClr val="FFD88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7878384" y="1655395"/>
                <a:ext cx="13728" cy="302015"/>
              </a:xfrm>
              <a:custGeom>
                <a:avLst/>
                <a:gdLst/>
                <a:ahLst/>
                <a:cxnLst/>
                <a:rect l="l" t="t" r="r" b="b"/>
                <a:pathLst>
                  <a:path w="13727" h="302014" extrusionOk="0">
                    <a:moveTo>
                      <a:pt x="16474" y="303388"/>
                    </a:moveTo>
                    <a:lnTo>
                      <a:pt x="0" y="303388"/>
                    </a:lnTo>
                    <a:lnTo>
                      <a:pt x="0" y="0"/>
                    </a:lnTo>
                    <a:lnTo>
                      <a:pt x="16474" y="0"/>
                    </a:lnTo>
                    <a:close/>
                  </a:path>
                </a:pathLst>
              </a:custGeom>
              <a:solidFill>
                <a:srgbClr val="FFD9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6869317" y="3499553"/>
                <a:ext cx="288287" cy="41184"/>
              </a:xfrm>
              <a:custGeom>
                <a:avLst/>
                <a:gdLst/>
                <a:ahLst/>
                <a:cxnLst/>
                <a:rect l="l" t="t" r="r" b="b"/>
                <a:pathLst>
                  <a:path w="288286" h="41183" extrusionOk="0">
                    <a:moveTo>
                      <a:pt x="289660" y="52166"/>
                    </a:moveTo>
                    <a:lnTo>
                      <a:pt x="0" y="52166"/>
                    </a:lnTo>
                    <a:lnTo>
                      <a:pt x="0" y="0"/>
                    </a:lnTo>
                    <a:lnTo>
                      <a:pt x="289660" y="0"/>
                    </a:lnTo>
                    <a:close/>
                  </a:path>
                </a:pathLst>
              </a:custGeom>
              <a:solidFill>
                <a:srgbClr val="FFD7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6869317" y="3475323"/>
                <a:ext cx="288287" cy="13728"/>
              </a:xfrm>
              <a:custGeom>
                <a:avLst/>
                <a:gdLst/>
                <a:ahLst/>
                <a:cxnLst/>
                <a:rect l="l" t="t" r="r" b="b"/>
                <a:pathLst>
                  <a:path w="288286" h="120000" extrusionOk="0">
                    <a:moveTo>
                      <a:pt x="289660" y="83995"/>
                    </a:moveTo>
                    <a:lnTo>
                      <a:pt x="0" y="83995"/>
                    </a:lnTo>
                    <a:lnTo>
                      <a:pt x="0" y="0"/>
                    </a:lnTo>
                    <a:lnTo>
                      <a:pt x="289660" y="0"/>
                    </a:lnTo>
                    <a:close/>
                  </a:path>
                </a:pathLst>
              </a:custGeom>
              <a:solidFill>
                <a:srgbClr val="FFD7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9841774" y="1846820"/>
                <a:ext cx="809949" cy="1592442"/>
              </a:xfrm>
              <a:custGeom>
                <a:avLst/>
                <a:gdLst/>
                <a:ahLst/>
                <a:cxnLst/>
                <a:rect l="l" t="t" r="r" b="b"/>
                <a:pathLst>
                  <a:path w="809949" h="1592442" extrusionOk="0">
                    <a:moveTo>
                      <a:pt x="770138" y="1592442"/>
                    </a:moveTo>
                    <a:lnTo>
                      <a:pt x="726209" y="1584205"/>
                    </a:lnTo>
                    <a:cubicBezTo>
                      <a:pt x="834660" y="1041951"/>
                      <a:pt x="742682" y="604030"/>
                      <a:pt x="461259" y="317116"/>
                    </a:cubicBezTo>
                    <a:cubicBezTo>
                      <a:pt x="248476" y="100214"/>
                      <a:pt x="2746" y="43929"/>
                      <a:pt x="0" y="43929"/>
                    </a:cubicBezTo>
                    <a:lnTo>
                      <a:pt x="9610" y="0"/>
                    </a:lnTo>
                    <a:cubicBezTo>
                      <a:pt x="20592" y="2746"/>
                      <a:pt x="271814" y="60403"/>
                      <a:pt x="492834" y="285541"/>
                    </a:cubicBezTo>
                    <a:cubicBezTo>
                      <a:pt x="697380" y="492833"/>
                      <a:pt x="910164" y="888198"/>
                      <a:pt x="770138" y="1592442"/>
                    </a:cubicBezTo>
                    <a:close/>
                  </a:path>
                </a:pathLst>
              </a:custGeom>
              <a:solidFill>
                <a:srgbClr val="FFD0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7321124" y="2837978"/>
                <a:ext cx="274559" cy="1276699"/>
              </a:xfrm>
              <a:custGeom>
                <a:avLst/>
                <a:gdLst/>
                <a:ahLst/>
                <a:cxnLst/>
                <a:rect l="l" t="t" r="r" b="b"/>
                <a:pathLst>
                  <a:path w="274559" h="1276699" extrusionOk="0">
                    <a:moveTo>
                      <a:pt x="244556" y="1282191"/>
                    </a:moveTo>
                    <a:cubicBezTo>
                      <a:pt x="-187875" y="462632"/>
                      <a:pt x="82566" y="17846"/>
                      <a:pt x="93548" y="0"/>
                    </a:cubicBezTo>
                    <a:lnTo>
                      <a:pt x="131987" y="23338"/>
                    </a:lnTo>
                    <a:lnTo>
                      <a:pt x="112767" y="10982"/>
                    </a:lnTo>
                    <a:lnTo>
                      <a:pt x="131987" y="23338"/>
                    </a:lnTo>
                    <a:cubicBezTo>
                      <a:pt x="129241" y="27456"/>
                      <a:pt x="-134336" y="466750"/>
                      <a:pt x="284367" y="1261599"/>
                    </a:cubicBezTo>
                    <a:lnTo>
                      <a:pt x="244556" y="1282191"/>
                    </a:lnTo>
                    <a:close/>
                  </a:path>
                </a:pathLst>
              </a:custGeom>
              <a:solidFill>
                <a:srgbClr val="FFD07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8532128" y="4184690"/>
                <a:ext cx="205919" cy="1400251"/>
              </a:xfrm>
              <a:custGeom>
                <a:avLst/>
                <a:gdLst/>
                <a:ahLst/>
                <a:cxnLst/>
                <a:rect l="l" t="t" r="r" b="b"/>
                <a:pathLst>
                  <a:path w="205919" h="1400250" extrusionOk="0">
                    <a:moveTo>
                      <a:pt x="218275" y="1402997"/>
                    </a:moveTo>
                    <a:lnTo>
                      <a:pt x="177091" y="1408488"/>
                    </a:lnTo>
                    <a:lnTo>
                      <a:pt x="0" y="4118"/>
                    </a:lnTo>
                    <a:lnTo>
                      <a:pt x="39811" y="0"/>
                    </a:lnTo>
                    <a:close/>
                  </a:path>
                </a:pathLst>
              </a:custGeom>
              <a:solidFill>
                <a:srgbClr val="FFDD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9278928" y="4179199"/>
                <a:ext cx="192191" cy="1400251"/>
              </a:xfrm>
              <a:custGeom>
                <a:avLst/>
                <a:gdLst/>
                <a:ahLst/>
                <a:cxnLst/>
                <a:rect l="l" t="t" r="r" b="b"/>
                <a:pathLst>
                  <a:path w="192191" h="1400250" extrusionOk="0">
                    <a:moveTo>
                      <a:pt x="0" y="1405742"/>
                    </a:moveTo>
                    <a:lnTo>
                      <a:pt x="41184" y="1409861"/>
                    </a:lnTo>
                    <a:lnTo>
                      <a:pt x="204547" y="5491"/>
                    </a:lnTo>
                    <a:lnTo>
                      <a:pt x="163363" y="0"/>
                    </a:lnTo>
                    <a:close/>
                  </a:path>
                </a:pathLst>
              </a:custGeom>
              <a:solidFill>
                <a:srgbClr val="FFDD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8551347" y="4209400"/>
                <a:ext cx="906045" cy="192191"/>
              </a:xfrm>
              <a:custGeom>
                <a:avLst/>
                <a:gdLst/>
                <a:ahLst/>
                <a:cxnLst/>
                <a:rect l="l" t="t" r="r" b="b"/>
                <a:pathLst>
                  <a:path w="906044" h="192191" extrusionOk="0">
                    <a:moveTo>
                      <a:pt x="756410" y="192191"/>
                    </a:moveTo>
                    <a:lnTo>
                      <a:pt x="602657" y="39811"/>
                    </a:lnTo>
                    <a:lnTo>
                      <a:pt x="453022" y="190818"/>
                    </a:lnTo>
                    <a:lnTo>
                      <a:pt x="304761" y="43929"/>
                    </a:lnTo>
                    <a:lnTo>
                      <a:pt x="160617" y="189446"/>
                    </a:lnTo>
                    <a:lnTo>
                      <a:pt x="0" y="30201"/>
                    </a:lnTo>
                    <a:lnTo>
                      <a:pt x="19219" y="10982"/>
                    </a:lnTo>
                    <a:lnTo>
                      <a:pt x="160617" y="149635"/>
                    </a:lnTo>
                    <a:lnTo>
                      <a:pt x="304761" y="4118"/>
                    </a:lnTo>
                    <a:lnTo>
                      <a:pt x="453022" y="151007"/>
                    </a:lnTo>
                    <a:lnTo>
                      <a:pt x="602657" y="0"/>
                    </a:lnTo>
                    <a:lnTo>
                      <a:pt x="756410" y="152380"/>
                    </a:lnTo>
                    <a:lnTo>
                      <a:pt x="896435" y="9610"/>
                    </a:lnTo>
                    <a:lnTo>
                      <a:pt x="917027" y="28829"/>
                    </a:lnTo>
                    <a:close/>
                  </a:path>
                </a:pathLst>
              </a:custGeom>
              <a:solidFill>
                <a:srgbClr val="FFDD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4" name="Google Shape;774;p9"/>
              <p:cNvSpPr/>
              <p:nvPr/>
            </p:nvSpPr>
            <p:spPr>
              <a:xfrm>
                <a:off x="8219131" y="5119563"/>
                <a:ext cx="1510075" cy="782493"/>
              </a:xfrm>
              <a:custGeom>
                <a:avLst/>
                <a:gdLst/>
                <a:ahLst/>
                <a:cxnLst/>
                <a:rect l="l" t="t" r="r" b="b"/>
                <a:pathLst>
                  <a:path w="1510074" h="782493" extrusionOk="0">
                    <a:moveTo>
                      <a:pt x="1272581" y="782493"/>
                    </a:moveTo>
                    <a:lnTo>
                      <a:pt x="251221" y="787984"/>
                    </a:lnTo>
                    <a:cubicBezTo>
                      <a:pt x="115315" y="787984"/>
                      <a:pt x="4118" y="678161"/>
                      <a:pt x="2746" y="542254"/>
                    </a:cubicBezTo>
                    <a:lnTo>
                      <a:pt x="0" y="6864"/>
                    </a:lnTo>
                    <a:lnTo>
                      <a:pt x="1515566" y="0"/>
                    </a:lnTo>
                    <a:lnTo>
                      <a:pt x="1518312" y="535390"/>
                    </a:lnTo>
                    <a:cubicBezTo>
                      <a:pt x="1519684" y="671297"/>
                      <a:pt x="1409861" y="782493"/>
                      <a:pt x="1272581" y="782493"/>
                    </a:cubicBezTo>
                    <a:close/>
                  </a:path>
                </a:pathLst>
              </a:custGeom>
              <a:solidFill>
                <a:srgbClr val="FFAE6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5" name="Google Shape;775;p9"/>
              <p:cNvSpPr/>
              <p:nvPr/>
            </p:nvSpPr>
            <p:spPr>
              <a:xfrm>
                <a:off x="9355805" y="6681804"/>
                <a:ext cx="2827958" cy="164735"/>
              </a:xfrm>
              <a:custGeom>
                <a:avLst/>
                <a:gdLst/>
                <a:ahLst/>
                <a:cxnLst/>
                <a:rect l="l" t="t" r="r" b="b"/>
                <a:pathLst>
                  <a:path w="2827958" h="164735" extrusionOk="0">
                    <a:moveTo>
                      <a:pt x="2836195" y="82368"/>
                    </a:moveTo>
                    <a:cubicBezTo>
                      <a:pt x="2836195" y="127670"/>
                      <a:pt x="2201964" y="164735"/>
                      <a:pt x="1418098" y="164735"/>
                    </a:cubicBezTo>
                    <a:cubicBezTo>
                      <a:pt x="634232" y="164735"/>
                      <a:pt x="0" y="127670"/>
                      <a:pt x="0" y="82368"/>
                    </a:cubicBezTo>
                    <a:cubicBezTo>
                      <a:pt x="0" y="37065"/>
                      <a:pt x="634232" y="0"/>
                      <a:pt x="1418098" y="0"/>
                    </a:cubicBezTo>
                    <a:cubicBezTo>
                      <a:pt x="2201964" y="0"/>
                      <a:pt x="2836195" y="37065"/>
                      <a:pt x="2836195" y="82368"/>
                    </a:cubicBezTo>
                    <a:close/>
                  </a:path>
                </a:pathLst>
              </a:custGeom>
              <a:solidFill>
                <a:srgbClr val="FFD0C1">
                  <a:alpha val="7176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6" name="Google Shape;776;p9"/>
              <p:cNvSpPr/>
              <p:nvPr/>
            </p:nvSpPr>
            <p:spPr>
              <a:xfrm>
                <a:off x="11067070" y="6674667"/>
                <a:ext cx="233375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233375" h="96095" extrusionOk="0">
                    <a:moveTo>
                      <a:pt x="154363" y="7138"/>
                    </a:moveTo>
                    <a:cubicBezTo>
                      <a:pt x="154363" y="7138"/>
                      <a:pt x="115925" y="33221"/>
                      <a:pt x="98079" y="42830"/>
                    </a:cubicBezTo>
                    <a:cubicBezTo>
                      <a:pt x="80232" y="52440"/>
                      <a:pt x="8847" y="59304"/>
                      <a:pt x="3356" y="66168"/>
                    </a:cubicBezTo>
                    <a:cubicBezTo>
                      <a:pt x="-3508" y="73032"/>
                      <a:pt x="610" y="94996"/>
                      <a:pt x="11593" y="96369"/>
                    </a:cubicBezTo>
                    <a:cubicBezTo>
                      <a:pt x="23948" y="97742"/>
                      <a:pt x="110434" y="100487"/>
                      <a:pt x="139263" y="92251"/>
                    </a:cubicBezTo>
                    <a:cubicBezTo>
                      <a:pt x="168091" y="84014"/>
                      <a:pt x="221630" y="92251"/>
                      <a:pt x="233986" y="88132"/>
                    </a:cubicBezTo>
                    <a:cubicBezTo>
                      <a:pt x="246341" y="84014"/>
                      <a:pt x="233986" y="19493"/>
                      <a:pt x="229867" y="5765"/>
                    </a:cubicBezTo>
                    <a:cubicBezTo>
                      <a:pt x="223003" y="-7963"/>
                      <a:pt x="154363" y="7138"/>
                      <a:pt x="154363" y="7138"/>
                    </a:cubicBezTo>
                    <a:close/>
                  </a:path>
                </a:pathLst>
              </a:custGeom>
              <a:solidFill>
                <a:srgbClr val="FF59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11221434" y="6658467"/>
                <a:ext cx="68640" cy="13728"/>
              </a:xfrm>
              <a:custGeom>
                <a:avLst/>
                <a:gdLst/>
                <a:ahLst/>
                <a:cxnLst/>
                <a:rect l="l" t="t" r="r" b="b"/>
                <a:pathLst>
                  <a:path w="68639" h="13727" extrusionOk="0">
                    <a:moveTo>
                      <a:pt x="68640" y="4118"/>
                    </a:moveTo>
                    <a:lnTo>
                      <a:pt x="74131" y="21965"/>
                    </a:lnTo>
                    <a:lnTo>
                      <a:pt x="0" y="23338"/>
                    </a:lnTo>
                    <a:lnTo>
                      <a:pt x="2746" y="0"/>
                    </a:lnTo>
                    <a:close/>
                  </a:path>
                </a:pathLst>
              </a:custGeom>
              <a:solidFill>
                <a:srgbClr val="FF83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11515611" y="6620606"/>
                <a:ext cx="219647" cy="151007"/>
              </a:xfrm>
              <a:custGeom>
                <a:avLst/>
                <a:gdLst/>
                <a:ahLst/>
                <a:cxnLst/>
                <a:rect l="l" t="t" r="r" b="b"/>
                <a:pathLst>
                  <a:path w="219647" h="151007" extrusionOk="0">
                    <a:moveTo>
                      <a:pt x="130016" y="25505"/>
                    </a:moveTo>
                    <a:cubicBezTo>
                      <a:pt x="130016" y="25505"/>
                      <a:pt x="99815" y="61198"/>
                      <a:pt x="86087" y="76299"/>
                    </a:cubicBezTo>
                    <a:cubicBezTo>
                      <a:pt x="72359" y="91399"/>
                      <a:pt x="5092" y="117482"/>
                      <a:pt x="973" y="125719"/>
                    </a:cubicBezTo>
                    <a:cubicBezTo>
                      <a:pt x="-3145" y="133956"/>
                      <a:pt x="6465" y="153175"/>
                      <a:pt x="17447" y="151802"/>
                    </a:cubicBezTo>
                    <a:cubicBezTo>
                      <a:pt x="29802" y="150430"/>
                      <a:pt x="113543" y="128465"/>
                      <a:pt x="138253" y="111991"/>
                    </a:cubicBezTo>
                    <a:cubicBezTo>
                      <a:pt x="162963" y="95518"/>
                      <a:pt x="217875" y="88654"/>
                      <a:pt x="227484" y="80417"/>
                    </a:cubicBezTo>
                    <a:cubicBezTo>
                      <a:pt x="237094" y="72180"/>
                      <a:pt x="208265" y="14523"/>
                      <a:pt x="198656" y="2168"/>
                    </a:cubicBezTo>
                    <a:cubicBezTo>
                      <a:pt x="190419" y="-8815"/>
                      <a:pt x="130016" y="25505"/>
                      <a:pt x="130016" y="25505"/>
                    </a:cubicBezTo>
                    <a:close/>
                  </a:path>
                </a:pathLst>
              </a:custGeom>
              <a:solidFill>
                <a:srgbClr val="FF59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11640136" y="6609046"/>
                <a:ext cx="68640" cy="27456"/>
              </a:xfrm>
              <a:custGeom>
                <a:avLst/>
                <a:gdLst/>
                <a:ahLst/>
                <a:cxnLst/>
                <a:rect l="l" t="t" r="r" b="b"/>
                <a:pathLst>
                  <a:path w="68639" h="27455" extrusionOk="0">
                    <a:moveTo>
                      <a:pt x="64522" y="0"/>
                    </a:moveTo>
                    <a:lnTo>
                      <a:pt x="75504" y="15101"/>
                    </a:lnTo>
                    <a:lnTo>
                      <a:pt x="5492" y="37066"/>
                    </a:lnTo>
                    <a:lnTo>
                      <a:pt x="0" y="13728"/>
                    </a:lnTo>
                    <a:close/>
                  </a:path>
                </a:pathLst>
              </a:custGeom>
              <a:solidFill>
                <a:srgbClr val="FF83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10986921" y="5151096"/>
                <a:ext cx="96096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82367" extrusionOk="0">
                    <a:moveTo>
                      <a:pt x="102724" y="31616"/>
                    </a:moveTo>
                    <a:cubicBezTo>
                      <a:pt x="102724" y="31616"/>
                      <a:pt x="36830" y="-1331"/>
                      <a:pt x="31339" y="42"/>
                    </a:cubicBezTo>
                    <a:cubicBezTo>
                      <a:pt x="25848" y="1414"/>
                      <a:pt x="24475" y="5533"/>
                      <a:pt x="29966" y="8278"/>
                    </a:cubicBezTo>
                    <a:cubicBezTo>
                      <a:pt x="35457" y="11024"/>
                      <a:pt x="93115" y="42598"/>
                      <a:pt x="93115" y="42598"/>
                    </a:cubicBezTo>
                    <a:cubicBezTo>
                      <a:pt x="93115" y="42598"/>
                      <a:pt x="9374" y="17888"/>
                      <a:pt x="3883" y="17888"/>
                    </a:cubicBezTo>
                    <a:cubicBezTo>
                      <a:pt x="1137" y="17888"/>
                      <a:pt x="-1608" y="24752"/>
                      <a:pt x="1137" y="27498"/>
                    </a:cubicBezTo>
                    <a:cubicBezTo>
                      <a:pt x="3883" y="30243"/>
                      <a:pt x="86251" y="59072"/>
                      <a:pt x="86251" y="59072"/>
                    </a:cubicBezTo>
                    <a:cubicBezTo>
                      <a:pt x="86251" y="59072"/>
                      <a:pt x="8001" y="35734"/>
                      <a:pt x="3883" y="37107"/>
                    </a:cubicBezTo>
                    <a:cubicBezTo>
                      <a:pt x="-235" y="38480"/>
                      <a:pt x="-1608" y="45344"/>
                      <a:pt x="5256" y="48090"/>
                    </a:cubicBezTo>
                    <a:cubicBezTo>
                      <a:pt x="10747" y="50835"/>
                      <a:pt x="82132" y="75545"/>
                      <a:pt x="82132" y="75545"/>
                    </a:cubicBezTo>
                    <a:cubicBezTo>
                      <a:pt x="82132" y="75545"/>
                      <a:pt x="24475" y="61818"/>
                      <a:pt x="21729" y="65936"/>
                    </a:cubicBezTo>
                    <a:cubicBezTo>
                      <a:pt x="20357" y="68681"/>
                      <a:pt x="17611" y="74173"/>
                      <a:pt x="32712" y="76918"/>
                    </a:cubicBezTo>
                    <a:cubicBezTo>
                      <a:pt x="47813" y="79664"/>
                      <a:pt x="82132" y="90646"/>
                      <a:pt x="82132" y="90646"/>
                    </a:cubicBezTo>
                    <a:lnTo>
                      <a:pt x="102724" y="31616"/>
                    </a:ln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11060408" y="5145187"/>
                <a:ext cx="96096" cy="109824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109823" extrusionOk="0">
                    <a:moveTo>
                      <a:pt x="100623" y="88319"/>
                    </a:moveTo>
                    <a:cubicBezTo>
                      <a:pt x="100623" y="88319"/>
                      <a:pt x="80031" y="75964"/>
                      <a:pt x="80031" y="62236"/>
                    </a:cubicBezTo>
                    <a:cubicBezTo>
                      <a:pt x="80031" y="49881"/>
                      <a:pt x="73167" y="33407"/>
                      <a:pt x="70422" y="27916"/>
                    </a:cubicBezTo>
                    <a:cubicBezTo>
                      <a:pt x="67676" y="21052"/>
                      <a:pt x="64930" y="-3658"/>
                      <a:pt x="56694" y="460"/>
                    </a:cubicBezTo>
                    <a:cubicBezTo>
                      <a:pt x="48457" y="4579"/>
                      <a:pt x="59439" y="40271"/>
                      <a:pt x="59439" y="48508"/>
                    </a:cubicBezTo>
                    <a:cubicBezTo>
                      <a:pt x="60812" y="56745"/>
                      <a:pt x="31983" y="34780"/>
                      <a:pt x="23746" y="36153"/>
                    </a:cubicBezTo>
                    <a:cubicBezTo>
                      <a:pt x="15510" y="36153"/>
                      <a:pt x="-13319" y="86946"/>
                      <a:pt x="7273" y="99301"/>
                    </a:cubicBezTo>
                    <a:cubicBezTo>
                      <a:pt x="27865" y="111656"/>
                      <a:pt x="58066" y="110284"/>
                      <a:pt x="60812" y="113029"/>
                    </a:cubicBezTo>
                    <a:cubicBezTo>
                      <a:pt x="63558" y="115775"/>
                      <a:pt x="75913" y="122639"/>
                      <a:pt x="75913" y="122639"/>
                    </a:cubicBezTo>
                    <a:lnTo>
                      <a:pt x="100623" y="88319"/>
                    </a:ln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11114356" y="5111327"/>
                <a:ext cx="329471" cy="315743"/>
              </a:xfrm>
              <a:custGeom>
                <a:avLst/>
                <a:gdLst/>
                <a:ahLst/>
                <a:cxnLst/>
                <a:rect l="l" t="t" r="r" b="b"/>
                <a:pathLst>
                  <a:path w="329470" h="315742" extrusionOk="0">
                    <a:moveTo>
                      <a:pt x="269068" y="281423"/>
                    </a:moveTo>
                    <a:cubicBezTo>
                      <a:pt x="252594" y="315743"/>
                      <a:pt x="245730" y="319861"/>
                      <a:pt x="226511" y="323980"/>
                    </a:cubicBezTo>
                    <a:cubicBezTo>
                      <a:pt x="186700" y="333589"/>
                      <a:pt x="0" y="164735"/>
                      <a:pt x="0" y="164735"/>
                    </a:cubicBezTo>
                    <a:lnTo>
                      <a:pt x="41184" y="111196"/>
                    </a:lnTo>
                    <a:cubicBezTo>
                      <a:pt x="41184" y="111196"/>
                      <a:pt x="86486" y="146889"/>
                      <a:pt x="124924" y="172972"/>
                    </a:cubicBezTo>
                    <a:cubicBezTo>
                      <a:pt x="148262" y="189446"/>
                      <a:pt x="196310" y="227884"/>
                      <a:pt x="200428" y="226511"/>
                    </a:cubicBezTo>
                    <a:cubicBezTo>
                      <a:pt x="204546" y="223766"/>
                      <a:pt x="267695" y="134534"/>
                      <a:pt x="273186" y="122179"/>
                    </a:cubicBezTo>
                    <a:cubicBezTo>
                      <a:pt x="278677" y="109823"/>
                      <a:pt x="304761" y="10982"/>
                      <a:pt x="318489" y="0"/>
                    </a:cubicBezTo>
                    <a:cubicBezTo>
                      <a:pt x="321234" y="0"/>
                      <a:pt x="372028" y="60403"/>
                      <a:pt x="269068" y="281423"/>
                    </a:cubicBez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11427353" y="5759286"/>
                <a:ext cx="288287" cy="878589"/>
              </a:xfrm>
              <a:custGeom>
                <a:avLst/>
                <a:gdLst/>
                <a:ahLst/>
                <a:cxnLst/>
                <a:rect l="l" t="t" r="r" b="b"/>
                <a:pathLst>
                  <a:path w="288286" h="878588" extrusionOk="0">
                    <a:moveTo>
                      <a:pt x="0" y="85113"/>
                    </a:moveTo>
                    <a:cubicBezTo>
                      <a:pt x="0" y="85113"/>
                      <a:pt x="13728" y="188073"/>
                      <a:pt x="28829" y="288287"/>
                    </a:cubicBezTo>
                    <a:lnTo>
                      <a:pt x="28829" y="288287"/>
                    </a:lnTo>
                    <a:cubicBezTo>
                      <a:pt x="31575" y="307506"/>
                      <a:pt x="34320" y="325353"/>
                      <a:pt x="37066" y="343199"/>
                    </a:cubicBezTo>
                    <a:lnTo>
                      <a:pt x="37066" y="343199"/>
                    </a:lnTo>
                    <a:cubicBezTo>
                      <a:pt x="46675" y="404975"/>
                      <a:pt x="54912" y="457141"/>
                      <a:pt x="57658" y="466750"/>
                    </a:cubicBezTo>
                    <a:cubicBezTo>
                      <a:pt x="67267" y="492833"/>
                      <a:pt x="192191" y="881335"/>
                      <a:pt x="192191" y="881335"/>
                    </a:cubicBezTo>
                    <a:cubicBezTo>
                      <a:pt x="192191" y="881335"/>
                      <a:pt x="289660" y="863488"/>
                      <a:pt x="293779" y="852506"/>
                    </a:cubicBezTo>
                    <a:cubicBezTo>
                      <a:pt x="293779" y="852506"/>
                      <a:pt x="188073" y="444786"/>
                      <a:pt x="188073" y="429685"/>
                    </a:cubicBezTo>
                    <a:cubicBezTo>
                      <a:pt x="189446" y="414584"/>
                      <a:pt x="174345" y="0"/>
                      <a:pt x="174345" y="0"/>
                    </a:cubicBezTo>
                    <a:cubicBezTo>
                      <a:pt x="174345" y="0"/>
                      <a:pt x="5492" y="60403"/>
                      <a:pt x="0" y="85113"/>
                    </a:cubicBezTo>
                    <a:close/>
                  </a:path>
                </a:pathLst>
              </a:custGeom>
              <a:solidFill>
                <a:srgbClr val="FF63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11202215" y="5679969"/>
                <a:ext cx="384383" cy="988412"/>
              </a:xfrm>
              <a:custGeom>
                <a:avLst/>
                <a:gdLst/>
                <a:ahLst/>
                <a:cxnLst/>
                <a:rect l="l" t="t" r="r" b="b"/>
                <a:pathLst>
                  <a:path w="384382" h="988412" extrusionOk="0">
                    <a:moveTo>
                      <a:pt x="145516" y="35388"/>
                    </a:moveTo>
                    <a:cubicBezTo>
                      <a:pt x="145516" y="35388"/>
                      <a:pt x="57658" y="458209"/>
                      <a:pt x="49421" y="489783"/>
                    </a:cubicBezTo>
                    <a:cubicBezTo>
                      <a:pt x="42557" y="521357"/>
                      <a:pt x="0" y="994972"/>
                      <a:pt x="0" y="994972"/>
                    </a:cubicBezTo>
                    <a:cubicBezTo>
                      <a:pt x="0" y="994972"/>
                      <a:pt x="39811" y="997717"/>
                      <a:pt x="109824" y="994972"/>
                    </a:cubicBezTo>
                    <a:cubicBezTo>
                      <a:pt x="109824" y="994972"/>
                      <a:pt x="185327" y="514493"/>
                      <a:pt x="193564" y="500765"/>
                    </a:cubicBezTo>
                    <a:cubicBezTo>
                      <a:pt x="223766" y="443108"/>
                      <a:pt x="341826" y="152075"/>
                      <a:pt x="356927" y="112264"/>
                    </a:cubicBezTo>
                    <a:cubicBezTo>
                      <a:pt x="372028" y="72453"/>
                      <a:pt x="396738" y="35388"/>
                      <a:pt x="396738" y="35388"/>
                    </a:cubicBezTo>
                    <a:cubicBezTo>
                      <a:pt x="396738" y="35388"/>
                      <a:pt x="296524" y="-44234"/>
                      <a:pt x="145516" y="35388"/>
                    </a:cubicBezTo>
                    <a:close/>
                  </a:path>
                </a:pathLst>
              </a:custGeom>
              <a:solidFill>
                <a:srgbClr val="FF63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11346461" y="5039941"/>
                <a:ext cx="247103" cy="727581"/>
              </a:xfrm>
              <a:custGeom>
                <a:avLst/>
                <a:gdLst/>
                <a:ahLst/>
                <a:cxnLst/>
                <a:rect l="l" t="t" r="r" b="b"/>
                <a:pathLst>
                  <a:path w="247103" h="727581" extrusionOk="0">
                    <a:moveTo>
                      <a:pt x="194834" y="0"/>
                    </a:moveTo>
                    <a:cubicBezTo>
                      <a:pt x="194834" y="0"/>
                      <a:pt x="102857" y="67267"/>
                      <a:pt x="78146" y="94723"/>
                    </a:cubicBezTo>
                    <a:cubicBezTo>
                      <a:pt x="53436" y="122179"/>
                      <a:pt x="-1476" y="230629"/>
                      <a:pt x="2643" y="264949"/>
                    </a:cubicBezTo>
                    <a:cubicBezTo>
                      <a:pt x="19116" y="396738"/>
                      <a:pt x="13625" y="513425"/>
                      <a:pt x="8134" y="602657"/>
                    </a:cubicBezTo>
                    <a:cubicBezTo>
                      <a:pt x="4016" y="671297"/>
                      <a:pt x="-2848" y="675415"/>
                      <a:pt x="1270" y="676788"/>
                    </a:cubicBezTo>
                    <a:cubicBezTo>
                      <a:pt x="19116" y="679534"/>
                      <a:pt x="220917" y="722090"/>
                      <a:pt x="253864" y="733072"/>
                    </a:cubicBezTo>
                    <a:cubicBezTo>
                      <a:pt x="253864" y="733072"/>
                      <a:pt x="262101" y="527153"/>
                      <a:pt x="251119" y="495579"/>
                    </a:cubicBezTo>
                    <a:cubicBezTo>
                      <a:pt x="242882" y="462632"/>
                      <a:pt x="290930" y="129043"/>
                      <a:pt x="194834" y="0"/>
                    </a:cubicBez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11382910" y="4935405"/>
                <a:ext cx="151007" cy="260831"/>
              </a:xfrm>
              <a:custGeom>
                <a:avLst/>
                <a:gdLst/>
                <a:ahLst/>
                <a:cxnLst/>
                <a:rect l="l" t="t" r="r" b="b"/>
                <a:pathLst>
                  <a:path w="151007" h="260831" extrusionOk="0">
                    <a:moveTo>
                      <a:pt x="158385" y="104536"/>
                    </a:moveTo>
                    <a:cubicBezTo>
                      <a:pt x="158385" y="104536"/>
                      <a:pt x="-10469" y="281627"/>
                      <a:pt x="513" y="262408"/>
                    </a:cubicBezTo>
                    <a:cubicBezTo>
                      <a:pt x="37579" y="192395"/>
                      <a:pt x="63662" y="180040"/>
                      <a:pt x="63662" y="166312"/>
                    </a:cubicBezTo>
                    <a:cubicBezTo>
                      <a:pt x="63662" y="156702"/>
                      <a:pt x="59543" y="126501"/>
                      <a:pt x="59543" y="116891"/>
                    </a:cubicBezTo>
                    <a:cubicBezTo>
                      <a:pt x="58171" y="97672"/>
                      <a:pt x="56798" y="82572"/>
                      <a:pt x="56798" y="82572"/>
                    </a:cubicBezTo>
                    <a:cubicBezTo>
                      <a:pt x="56798" y="82572"/>
                      <a:pt x="140538" y="-31370"/>
                      <a:pt x="136420" y="8441"/>
                    </a:cubicBezTo>
                    <a:cubicBezTo>
                      <a:pt x="133674" y="46879"/>
                      <a:pt x="158385" y="104536"/>
                      <a:pt x="158385" y="104536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11350371" y="4796233"/>
                <a:ext cx="192191" cy="260831"/>
              </a:xfrm>
              <a:custGeom>
                <a:avLst/>
                <a:gdLst/>
                <a:ahLst/>
                <a:cxnLst/>
                <a:rect l="l" t="t" r="r" b="b"/>
                <a:pathLst>
                  <a:path w="192191" h="260831" extrusionOk="0">
                    <a:moveTo>
                      <a:pt x="38544" y="29553"/>
                    </a:moveTo>
                    <a:cubicBezTo>
                      <a:pt x="38544" y="29553"/>
                      <a:pt x="15207" y="81719"/>
                      <a:pt x="13834" y="95447"/>
                    </a:cubicBezTo>
                    <a:cubicBezTo>
                      <a:pt x="13834" y="107802"/>
                      <a:pt x="16579" y="117411"/>
                      <a:pt x="13834" y="132512"/>
                    </a:cubicBezTo>
                    <a:cubicBezTo>
                      <a:pt x="11088" y="147613"/>
                      <a:pt x="-1267" y="177814"/>
                      <a:pt x="106" y="187424"/>
                    </a:cubicBezTo>
                    <a:cubicBezTo>
                      <a:pt x="1479" y="198406"/>
                      <a:pt x="23443" y="192915"/>
                      <a:pt x="26189" y="210761"/>
                    </a:cubicBezTo>
                    <a:cubicBezTo>
                      <a:pt x="28934" y="228608"/>
                      <a:pt x="44035" y="260182"/>
                      <a:pt x="52272" y="261555"/>
                    </a:cubicBezTo>
                    <a:cubicBezTo>
                      <a:pt x="72864" y="262928"/>
                      <a:pt x="151114" y="232726"/>
                      <a:pt x="156605" y="216253"/>
                    </a:cubicBezTo>
                    <a:cubicBezTo>
                      <a:pt x="162096" y="199779"/>
                      <a:pt x="192297" y="109175"/>
                      <a:pt x="200534" y="92701"/>
                    </a:cubicBezTo>
                    <a:cubicBezTo>
                      <a:pt x="210144" y="74855"/>
                      <a:pt x="64627" y="-22614"/>
                      <a:pt x="50899" y="4842"/>
                    </a:cubicBezTo>
                    <a:cubicBezTo>
                      <a:pt x="38544" y="29553"/>
                      <a:pt x="38544" y="29553"/>
                      <a:pt x="38544" y="29553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11360959" y="4778975"/>
                <a:ext cx="219647" cy="219647"/>
              </a:xfrm>
              <a:custGeom>
                <a:avLst/>
                <a:gdLst/>
                <a:ahLst/>
                <a:cxnLst/>
                <a:rect l="l" t="t" r="r" b="b"/>
                <a:pathLst>
                  <a:path w="219647" h="219647" extrusionOk="0">
                    <a:moveTo>
                      <a:pt x="225638" y="89367"/>
                    </a:moveTo>
                    <a:cubicBezTo>
                      <a:pt x="236621" y="44065"/>
                      <a:pt x="184454" y="37201"/>
                      <a:pt x="184454" y="37201"/>
                    </a:cubicBezTo>
                    <a:cubicBezTo>
                      <a:pt x="184454" y="37201"/>
                      <a:pt x="151507" y="-2610"/>
                      <a:pt x="70512" y="136"/>
                    </a:cubicBezTo>
                    <a:cubicBezTo>
                      <a:pt x="-10482" y="2881"/>
                      <a:pt x="500" y="108586"/>
                      <a:pt x="500" y="108586"/>
                    </a:cubicBezTo>
                    <a:cubicBezTo>
                      <a:pt x="500" y="108586"/>
                      <a:pt x="56784" y="101723"/>
                      <a:pt x="81495" y="107214"/>
                    </a:cubicBezTo>
                    <a:cubicBezTo>
                      <a:pt x="81495" y="107214"/>
                      <a:pt x="84240" y="152516"/>
                      <a:pt x="81495" y="163498"/>
                    </a:cubicBezTo>
                    <a:lnTo>
                      <a:pt x="111696" y="160753"/>
                    </a:lnTo>
                    <a:cubicBezTo>
                      <a:pt x="111696" y="160753"/>
                      <a:pt x="108951" y="120942"/>
                      <a:pt x="124051" y="119569"/>
                    </a:cubicBezTo>
                    <a:cubicBezTo>
                      <a:pt x="139152" y="118196"/>
                      <a:pt x="141898" y="204682"/>
                      <a:pt x="169353" y="223901"/>
                    </a:cubicBezTo>
                    <a:cubicBezTo>
                      <a:pt x="169353" y="223901"/>
                      <a:pt x="169353" y="218410"/>
                      <a:pt x="173472" y="211546"/>
                    </a:cubicBezTo>
                    <a:lnTo>
                      <a:pt x="173472" y="211546"/>
                    </a:lnTo>
                    <a:lnTo>
                      <a:pt x="173472" y="211546"/>
                    </a:lnTo>
                    <a:cubicBezTo>
                      <a:pt x="178963" y="201937"/>
                      <a:pt x="187200" y="186836"/>
                      <a:pt x="195437" y="167617"/>
                    </a:cubicBezTo>
                    <a:cubicBezTo>
                      <a:pt x="206419" y="144279"/>
                      <a:pt x="220147" y="112705"/>
                      <a:pt x="225638" y="89367"/>
                    </a:cubicBezTo>
                    <a:close/>
                  </a:path>
                </a:pathLst>
              </a:custGeom>
              <a:solidFill>
                <a:srgbClr val="FF572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11459618" y="4892729"/>
                <a:ext cx="41184" cy="68640"/>
              </a:xfrm>
              <a:custGeom>
                <a:avLst/>
                <a:gdLst/>
                <a:ahLst/>
                <a:cxnLst/>
                <a:rect l="l" t="t" r="r" b="b"/>
                <a:pathLst>
                  <a:path w="41183" h="68639" extrusionOk="0">
                    <a:moveTo>
                      <a:pt x="3428" y="16797"/>
                    </a:moveTo>
                    <a:cubicBezTo>
                      <a:pt x="3428" y="16797"/>
                      <a:pt x="15783" y="-13405"/>
                      <a:pt x="41866" y="7187"/>
                    </a:cubicBezTo>
                    <a:cubicBezTo>
                      <a:pt x="61085" y="22288"/>
                      <a:pt x="40493" y="73082"/>
                      <a:pt x="21274" y="73082"/>
                    </a:cubicBezTo>
                    <a:cubicBezTo>
                      <a:pt x="2055" y="71709"/>
                      <a:pt x="-4809" y="44253"/>
                      <a:pt x="3428" y="16797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11442454" y="4996012"/>
                <a:ext cx="68640" cy="68640"/>
              </a:xfrm>
              <a:custGeom>
                <a:avLst/>
                <a:gdLst/>
                <a:ahLst/>
                <a:cxnLst/>
                <a:rect l="l" t="t" r="r" b="b"/>
                <a:pathLst>
                  <a:path w="68639" h="68639" extrusionOk="0">
                    <a:moveTo>
                      <a:pt x="70013" y="0"/>
                    </a:moveTo>
                    <a:cubicBezTo>
                      <a:pt x="70013" y="0"/>
                      <a:pt x="65894" y="16474"/>
                      <a:pt x="61776" y="19219"/>
                    </a:cubicBezTo>
                    <a:cubicBezTo>
                      <a:pt x="57658" y="23338"/>
                      <a:pt x="37066" y="39811"/>
                      <a:pt x="0" y="49421"/>
                    </a:cubicBezTo>
                    <a:lnTo>
                      <a:pt x="2746" y="80995"/>
                    </a:lnTo>
                    <a:cubicBezTo>
                      <a:pt x="2746" y="82368"/>
                      <a:pt x="72758" y="56285"/>
                      <a:pt x="70013" y="0"/>
                    </a:cubicBezTo>
                    <a:close/>
                  </a:path>
                </a:pathLst>
              </a:custGeom>
              <a:solidFill>
                <a:srgbClr val="FFB2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11344985" y="5690646"/>
                <a:ext cx="247103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247103" h="82367" extrusionOk="0">
                    <a:moveTo>
                      <a:pt x="0" y="37066"/>
                    </a:moveTo>
                    <a:cubicBezTo>
                      <a:pt x="0" y="37066"/>
                      <a:pt x="1373" y="8237"/>
                      <a:pt x="5492" y="0"/>
                    </a:cubicBezTo>
                    <a:cubicBezTo>
                      <a:pt x="5492" y="0"/>
                      <a:pt x="155126" y="38438"/>
                      <a:pt x="258086" y="53539"/>
                    </a:cubicBezTo>
                    <a:cubicBezTo>
                      <a:pt x="258086" y="53539"/>
                      <a:pt x="259459" y="70013"/>
                      <a:pt x="258086" y="89232"/>
                    </a:cubicBezTo>
                    <a:cubicBezTo>
                      <a:pt x="258086" y="90605"/>
                      <a:pt x="31575" y="49421"/>
                      <a:pt x="0" y="37066"/>
                    </a:cubicBezTo>
                    <a:close/>
                  </a:path>
                </a:pathLst>
              </a:custGeom>
              <a:solidFill>
                <a:srgbClr val="FF7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11379549" y="5751049"/>
                <a:ext cx="68640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68639" h="82367" extrusionOk="0">
                    <a:moveTo>
                      <a:pt x="17602" y="0"/>
                    </a:moveTo>
                    <a:cubicBezTo>
                      <a:pt x="17602" y="0"/>
                      <a:pt x="10738" y="24711"/>
                      <a:pt x="1129" y="30202"/>
                    </a:cubicBezTo>
                    <a:cubicBezTo>
                      <a:pt x="-8481" y="35693"/>
                      <a:pt x="46431" y="89232"/>
                      <a:pt x="46431" y="89232"/>
                    </a:cubicBezTo>
                    <a:cubicBezTo>
                      <a:pt x="46431" y="89232"/>
                      <a:pt x="69768" y="39811"/>
                      <a:pt x="69768" y="35693"/>
                    </a:cubicBezTo>
                    <a:cubicBezTo>
                      <a:pt x="68396" y="30202"/>
                      <a:pt x="17602" y="0"/>
                      <a:pt x="17602" y="0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11383424" y="5115006"/>
                <a:ext cx="260831" cy="686398"/>
              </a:xfrm>
              <a:custGeom>
                <a:avLst/>
                <a:gdLst/>
                <a:ahLst/>
                <a:cxnLst/>
                <a:rect l="l" t="t" r="r" b="b"/>
                <a:pathLst>
                  <a:path w="260831" h="686397" extrusionOk="0">
                    <a:moveTo>
                      <a:pt x="196310" y="33386"/>
                    </a:moveTo>
                    <a:cubicBezTo>
                      <a:pt x="196310" y="33386"/>
                      <a:pt x="255340" y="343638"/>
                      <a:pt x="260831" y="375212"/>
                    </a:cubicBezTo>
                    <a:cubicBezTo>
                      <a:pt x="264949" y="405414"/>
                      <a:pt x="64521" y="688210"/>
                      <a:pt x="64521" y="688210"/>
                    </a:cubicBezTo>
                    <a:lnTo>
                      <a:pt x="0" y="648398"/>
                    </a:lnTo>
                    <a:cubicBezTo>
                      <a:pt x="0" y="648398"/>
                      <a:pt x="163363" y="364230"/>
                      <a:pt x="163363" y="350502"/>
                    </a:cubicBezTo>
                    <a:cubicBezTo>
                      <a:pt x="163363" y="336774"/>
                      <a:pt x="91977" y="86925"/>
                      <a:pt x="91977" y="86925"/>
                    </a:cubicBezTo>
                    <a:cubicBezTo>
                      <a:pt x="91977" y="86925"/>
                      <a:pt x="61776" y="32013"/>
                      <a:pt x="118060" y="7303"/>
                    </a:cubicBezTo>
                    <a:cubicBezTo>
                      <a:pt x="174345" y="-18780"/>
                      <a:pt x="196310" y="33386"/>
                      <a:pt x="196310" y="33386"/>
                    </a:cubicBez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11336690" y="5771641"/>
                <a:ext cx="109824" cy="137280"/>
              </a:xfrm>
              <a:custGeom>
                <a:avLst/>
                <a:gdLst/>
                <a:ahLst/>
                <a:cxnLst/>
                <a:rect l="l" t="t" r="r" b="b"/>
                <a:pathLst>
                  <a:path w="109823" h="137279" extrusionOk="0">
                    <a:moveTo>
                      <a:pt x="22023" y="0"/>
                    </a:moveTo>
                    <a:cubicBezTo>
                      <a:pt x="22023" y="0"/>
                      <a:pt x="-1315" y="104333"/>
                      <a:pt x="58" y="137280"/>
                    </a:cubicBezTo>
                    <a:cubicBezTo>
                      <a:pt x="1431" y="168854"/>
                      <a:pt x="122237" y="89232"/>
                      <a:pt x="116746" y="56285"/>
                    </a:cubicBezTo>
                    <a:lnTo>
                      <a:pt x="22023" y="0"/>
                    </a:lnTo>
                    <a:close/>
                  </a:path>
                </a:pathLst>
              </a:custGeom>
              <a:solidFill>
                <a:srgbClr val="FF63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11371069" y="5044060"/>
                <a:ext cx="178463" cy="164735"/>
              </a:xfrm>
              <a:custGeom>
                <a:avLst/>
                <a:gdLst/>
                <a:ahLst/>
                <a:cxnLst/>
                <a:rect l="l" t="t" r="r" b="b"/>
                <a:pathLst>
                  <a:path w="178463" h="164735" extrusionOk="0">
                    <a:moveTo>
                      <a:pt x="170227" y="0"/>
                    </a:moveTo>
                    <a:lnTo>
                      <a:pt x="64521" y="76877"/>
                    </a:lnTo>
                    <a:cubicBezTo>
                      <a:pt x="64521" y="76877"/>
                      <a:pt x="27456" y="112569"/>
                      <a:pt x="0" y="174345"/>
                    </a:cubicBezTo>
                    <a:lnTo>
                      <a:pt x="188073" y="26083"/>
                    </a:lnTo>
                    <a:lnTo>
                      <a:pt x="170227" y="0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11435590" y="5026214"/>
                <a:ext cx="109824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109823" h="96095" extrusionOk="0">
                    <a:moveTo>
                      <a:pt x="100214" y="0"/>
                    </a:moveTo>
                    <a:lnTo>
                      <a:pt x="6864" y="61776"/>
                    </a:lnTo>
                    <a:lnTo>
                      <a:pt x="0" y="98841"/>
                    </a:lnTo>
                    <a:lnTo>
                      <a:pt x="109824" y="19219"/>
                    </a:lnTo>
                    <a:close/>
                  </a:path>
                </a:pathLst>
              </a:custGeom>
              <a:solidFill>
                <a:srgbClr val="FFC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11328512" y="5116818"/>
                <a:ext cx="96096" cy="521662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521662" extrusionOk="0">
                    <a:moveTo>
                      <a:pt x="107078" y="8237"/>
                    </a:moveTo>
                    <a:cubicBezTo>
                      <a:pt x="107078" y="8237"/>
                      <a:pt x="31574" y="148262"/>
                      <a:pt x="28829" y="281423"/>
                    </a:cubicBezTo>
                    <a:cubicBezTo>
                      <a:pt x="27456" y="406347"/>
                      <a:pt x="21965" y="491461"/>
                      <a:pt x="21965" y="491461"/>
                    </a:cubicBezTo>
                    <a:lnTo>
                      <a:pt x="9609" y="524408"/>
                    </a:lnTo>
                    <a:lnTo>
                      <a:pt x="0" y="484597"/>
                    </a:lnTo>
                    <a:cubicBezTo>
                      <a:pt x="0" y="484597"/>
                      <a:pt x="1373" y="340453"/>
                      <a:pt x="4118" y="274559"/>
                    </a:cubicBezTo>
                    <a:cubicBezTo>
                      <a:pt x="6864" y="208665"/>
                      <a:pt x="37065" y="85113"/>
                      <a:pt x="100214" y="0"/>
                    </a:cubicBezTo>
                    <a:lnTo>
                      <a:pt x="107078" y="8237"/>
                    </a:lnTo>
                    <a:close/>
                  </a:path>
                </a:pathLst>
              </a:custGeom>
              <a:solidFill>
                <a:srgbClr val="FF926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11422453" y="5087989"/>
                <a:ext cx="13728" cy="41184"/>
              </a:xfrm>
              <a:custGeom>
                <a:avLst/>
                <a:gdLst/>
                <a:ahLst/>
                <a:cxnLst/>
                <a:rect l="l" t="t" r="r" b="b"/>
                <a:pathLst>
                  <a:path w="13727" h="41183" extrusionOk="0">
                    <a:moveTo>
                      <a:pt x="13137" y="37065"/>
                    </a:moveTo>
                    <a:cubicBezTo>
                      <a:pt x="13137" y="37065"/>
                      <a:pt x="9018" y="39811"/>
                      <a:pt x="4900" y="41184"/>
                    </a:cubicBezTo>
                    <a:cubicBezTo>
                      <a:pt x="-591" y="41184"/>
                      <a:pt x="-7455" y="32947"/>
                      <a:pt x="21373" y="0"/>
                    </a:cubicBezTo>
                    <a:lnTo>
                      <a:pt x="13137" y="37065"/>
                    </a:lnTo>
                    <a:close/>
                  </a:path>
                </a:pathLst>
              </a:custGeom>
              <a:solidFill>
                <a:srgbClr val="FF926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11445199" y="5306264"/>
                <a:ext cx="96096" cy="343199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343198" extrusionOk="0">
                    <a:moveTo>
                      <a:pt x="60403" y="0"/>
                    </a:moveTo>
                    <a:lnTo>
                      <a:pt x="101587" y="159244"/>
                    </a:lnTo>
                    <a:lnTo>
                      <a:pt x="0" y="348690"/>
                    </a:lnTo>
                    <a:cubicBezTo>
                      <a:pt x="0" y="348690"/>
                      <a:pt x="75504" y="189446"/>
                      <a:pt x="72758" y="148262"/>
                    </a:cubicBezTo>
                    <a:cubicBezTo>
                      <a:pt x="71385" y="108451"/>
                      <a:pt x="60403" y="0"/>
                      <a:pt x="60403" y="0"/>
                    </a:cubicBezTo>
                    <a:close/>
                  </a:path>
                </a:pathLst>
              </a:custGeom>
              <a:solidFill>
                <a:srgbClr val="FFB5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11456182" y="5871855"/>
                <a:ext cx="68640" cy="219647"/>
              </a:xfrm>
              <a:custGeom>
                <a:avLst/>
                <a:gdLst/>
                <a:ahLst/>
                <a:cxnLst/>
                <a:rect l="l" t="t" r="r" b="b"/>
                <a:pathLst>
                  <a:path w="68639" h="219647" extrusionOk="0">
                    <a:moveTo>
                      <a:pt x="0" y="175718"/>
                    </a:moveTo>
                    <a:lnTo>
                      <a:pt x="0" y="175718"/>
                    </a:lnTo>
                    <a:cubicBezTo>
                      <a:pt x="2746" y="194937"/>
                      <a:pt x="5491" y="212783"/>
                      <a:pt x="8237" y="230629"/>
                    </a:cubicBezTo>
                    <a:cubicBezTo>
                      <a:pt x="23338" y="196310"/>
                      <a:pt x="71386" y="4118"/>
                      <a:pt x="71386" y="0"/>
                    </a:cubicBezTo>
                    <a:lnTo>
                      <a:pt x="0" y="175718"/>
                    </a:lnTo>
                    <a:close/>
                  </a:path>
                </a:pathLst>
              </a:custGeom>
              <a:solidFill>
                <a:srgbClr val="FF572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5573754" y="6600809"/>
                <a:ext cx="2827958" cy="164735"/>
              </a:xfrm>
              <a:custGeom>
                <a:avLst/>
                <a:gdLst/>
                <a:ahLst/>
                <a:cxnLst/>
                <a:rect l="l" t="t" r="r" b="b"/>
                <a:pathLst>
                  <a:path w="2827958" h="164735" extrusionOk="0">
                    <a:moveTo>
                      <a:pt x="2836195" y="82368"/>
                    </a:moveTo>
                    <a:cubicBezTo>
                      <a:pt x="2836195" y="127670"/>
                      <a:pt x="2201964" y="164735"/>
                      <a:pt x="1418097" y="164735"/>
                    </a:cubicBezTo>
                    <a:cubicBezTo>
                      <a:pt x="635604" y="164735"/>
                      <a:pt x="0" y="127670"/>
                      <a:pt x="0" y="82368"/>
                    </a:cubicBezTo>
                    <a:cubicBezTo>
                      <a:pt x="0" y="37066"/>
                      <a:pt x="634231" y="0"/>
                      <a:pt x="1418097" y="0"/>
                    </a:cubicBezTo>
                    <a:cubicBezTo>
                      <a:pt x="2201964" y="0"/>
                      <a:pt x="2836195" y="37066"/>
                      <a:pt x="2836195" y="82368"/>
                    </a:cubicBezTo>
                    <a:close/>
                  </a:path>
                </a:pathLst>
              </a:custGeom>
              <a:solidFill>
                <a:srgbClr val="FFD0C1">
                  <a:alpha val="7176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8420932" y="5620634"/>
                <a:ext cx="1139420" cy="480478"/>
              </a:xfrm>
              <a:custGeom>
                <a:avLst/>
                <a:gdLst/>
                <a:ahLst/>
                <a:cxnLst/>
                <a:rect l="l" t="t" r="r" b="b"/>
                <a:pathLst>
                  <a:path w="1139420" h="480478" extrusionOk="0">
                    <a:moveTo>
                      <a:pt x="984294" y="485969"/>
                    </a:moveTo>
                    <a:lnTo>
                      <a:pt x="166108" y="490088"/>
                    </a:lnTo>
                    <a:cubicBezTo>
                      <a:pt x="75504" y="490088"/>
                      <a:pt x="1373" y="417330"/>
                      <a:pt x="1373" y="326725"/>
                    </a:cubicBezTo>
                    <a:lnTo>
                      <a:pt x="0" y="5491"/>
                    </a:lnTo>
                    <a:lnTo>
                      <a:pt x="1146284" y="0"/>
                    </a:lnTo>
                    <a:lnTo>
                      <a:pt x="1147657" y="321234"/>
                    </a:lnTo>
                    <a:cubicBezTo>
                      <a:pt x="1147657" y="411839"/>
                      <a:pt x="1074899" y="485969"/>
                      <a:pt x="984294" y="485969"/>
                    </a:cubicBezTo>
                    <a:close/>
                  </a:path>
                </a:pathLst>
              </a:custGeom>
              <a:solidFill>
                <a:srgbClr val="FFA4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7626083" y="5460017"/>
                <a:ext cx="2731863" cy="851133"/>
              </a:xfrm>
              <a:custGeom>
                <a:avLst/>
                <a:gdLst/>
                <a:ahLst/>
                <a:cxnLst/>
                <a:rect l="l" t="t" r="r" b="b"/>
                <a:pathLst>
                  <a:path w="2731862" h="851132" extrusionOk="0">
                    <a:moveTo>
                      <a:pt x="0" y="0"/>
                    </a:moveTo>
                    <a:lnTo>
                      <a:pt x="2733235" y="0"/>
                    </a:lnTo>
                    <a:lnTo>
                      <a:pt x="2733235" y="855251"/>
                    </a:lnTo>
                    <a:lnTo>
                      <a:pt x="0" y="855251"/>
                    </a:lnTo>
                    <a:close/>
                  </a:path>
                </a:pathLst>
              </a:custGeom>
              <a:solidFill>
                <a:srgbClr val="FF87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8830025" y="5460017"/>
                <a:ext cx="1523803" cy="851133"/>
              </a:xfrm>
              <a:custGeom>
                <a:avLst/>
                <a:gdLst/>
                <a:ahLst/>
                <a:cxnLst/>
                <a:rect l="l" t="t" r="r" b="b"/>
                <a:pathLst>
                  <a:path w="1523802" h="851132" extrusionOk="0">
                    <a:moveTo>
                      <a:pt x="1529294" y="855251"/>
                    </a:moveTo>
                    <a:lnTo>
                      <a:pt x="1529294" y="0"/>
                    </a:lnTo>
                    <a:lnTo>
                      <a:pt x="534017" y="0"/>
                    </a:lnTo>
                    <a:lnTo>
                      <a:pt x="0" y="845641"/>
                    </a:lnTo>
                    <a:close/>
                  </a:path>
                </a:pathLst>
              </a:custGeom>
              <a:solidFill>
                <a:srgbClr val="FF87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10944129" y="5068770"/>
                <a:ext cx="27456" cy="1510075"/>
              </a:xfrm>
              <a:custGeom>
                <a:avLst/>
                <a:gdLst/>
                <a:ahLst/>
                <a:cxnLst/>
                <a:rect l="l" t="t" r="r" b="b"/>
                <a:pathLst>
                  <a:path w="27455" h="1510074" extrusionOk="0">
                    <a:moveTo>
                      <a:pt x="0" y="0"/>
                    </a:moveTo>
                    <a:lnTo>
                      <a:pt x="32947" y="0"/>
                    </a:lnTo>
                    <a:lnTo>
                      <a:pt x="32947" y="1511447"/>
                    </a:lnTo>
                    <a:lnTo>
                      <a:pt x="0" y="1511447"/>
                    </a:lnTo>
                    <a:close/>
                  </a:path>
                </a:pathLst>
              </a:custGeom>
              <a:solidFill>
                <a:srgbClr val="FF90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10031220" y="4437284"/>
                <a:ext cx="1084508" cy="1880729"/>
              </a:xfrm>
              <a:custGeom>
                <a:avLst/>
                <a:gdLst/>
                <a:ahLst/>
                <a:cxnLst/>
                <a:rect l="l" t="t" r="r" b="b"/>
                <a:pathLst>
                  <a:path w="1084508" h="1880729" extrusionOk="0">
                    <a:moveTo>
                      <a:pt x="993904" y="1893085"/>
                    </a:moveTo>
                    <a:lnTo>
                      <a:pt x="100214" y="1893085"/>
                    </a:lnTo>
                    <a:cubicBezTo>
                      <a:pt x="45302" y="1893085"/>
                      <a:pt x="0" y="1847782"/>
                      <a:pt x="0" y="1792870"/>
                    </a:cubicBezTo>
                    <a:lnTo>
                      <a:pt x="0" y="100214"/>
                    </a:lnTo>
                    <a:cubicBezTo>
                      <a:pt x="0" y="45302"/>
                      <a:pt x="45302" y="0"/>
                      <a:pt x="100214" y="0"/>
                    </a:cubicBezTo>
                    <a:lnTo>
                      <a:pt x="993904" y="0"/>
                    </a:lnTo>
                    <a:cubicBezTo>
                      <a:pt x="1048816" y="0"/>
                      <a:pt x="1094118" y="45302"/>
                      <a:pt x="1094118" y="100214"/>
                    </a:cubicBezTo>
                    <a:lnTo>
                      <a:pt x="1094118" y="1792870"/>
                    </a:lnTo>
                    <a:cubicBezTo>
                      <a:pt x="1092745" y="1849155"/>
                      <a:pt x="1048816" y="1893085"/>
                      <a:pt x="993904" y="1893085"/>
                    </a:cubicBezTo>
                    <a:close/>
                  </a:path>
                </a:pathLst>
              </a:custGeom>
              <a:solidFill>
                <a:srgbClr val="FFC6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10061422" y="4467486"/>
                <a:ext cx="1029596" cy="1784634"/>
              </a:xfrm>
              <a:custGeom>
                <a:avLst/>
                <a:gdLst/>
                <a:ahLst/>
                <a:cxnLst/>
                <a:rect l="l" t="t" r="r" b="b"/>
                <a:pathLst>
                  <a:path w="1029596" h="1784633" extrusionOk="0">
                    <a:moveTo>
                      <a:pt x="934874" y="1788752"/>
                    </a:moveTo>
                    <a:lnTo>
                      <a:pt x="98841" y="1788752"/>
                    </a:lnTo>
                    <a:cubicBezTo>
                      <a:pt x="43930" y="1788752"/>
                      <a:pt x="0" y="1744823"/>
                      <a:pt x="0" y="1689911"/>
                    </a:cubicBezTo>
                    <a:lnTo>
                      <a:pt x="0" y="98841"/>
                    </a:lnTo>
                    <a:cubicBezTo>
                      <a:pt x="0" y="43930"/>
                      <a:pt x="43930" y="0"/>
                      <a:pt x="98841" y="0"/>
                    </a:cubicBezTo>
                    <a:lnTo>
                      <a:pt x="934874" y="0"/>
                    </a:lnTo>
                    <a:cubicBezTo>
                      <a:pt x="989785" y="0"/>
                      <a:pt x="1033715" y="43930"/>
                      <a:pt x="1033715" y="98841"/>
                    </a:cubicBezTo>
                    <a:lnTo>
                      <a:pt x="1033715" y="1689911"/>
                    </a:lnTo>
                    <a:cubicBezTo>
                      <a:pt x="1033715" y="1744823"/>
                      <a:pt x="988413" y="1788752"/>
                      <a:pt x="934874" y="17887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10414230" y="4423556"/>
                <a:ext cx="315743" cy="68640"/>
              </a:xfrm>
              <a:custGeom>
                <a:avLst/>
                <a:gdLst/>
                <a:ahLst/>
                <a:cxnLst/>
                <a:rect l="l" t="t" r="r" b="b"/>
                <a:pathLst>
                  <a:path w="315742" h="68639" extrusionOk="0">
                    <a:moveTo>
                      <a:pt x="0" y="0"/>
                    </a:moveTo>
                    <a:lnTo>
                      <a:pt x="325353" y="0"/>
                    </a:lnTo>
                    <a:lnTo>
                      <a:pt x="325353" y="74131"/>
                    </a:lnTo>
                    <a:lnTo>
                      <a:pt x="0" y="74131"/>
                    </a:lnTo>
                    <a:close/>
                  </a:path>
                </a:pathLst>
              </a:custGeom>
              <a:solidFill>
                <a:srgbClr val="FF90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09" name="Google Shape;809;p9"/>
              <p:cNvSpPr/>
              <p:nvPr/>
            </p:nvSpPr>
            <p:spPr>
              <a:xfrm>
                <a:off x="10276951" y="4573191"/>
                <a:ext cx="549118" cy="549118"/>
              </a:xfrm>
              <a:custGeom>
                <a:avLst/>
                <a:gdLst/>
                <a:ahLst/>
                <a:cxnLst/>
                <a:rect l="l" t="t" r="r" b="b"/>
                <a:pathLst>
                  <a:path w="549118" h="549118" extrusionOk="0">
                    <a:moveTo>
                      <a:pt x="278677" y="557355"/>
                    </a:moveTo>
                    <a:cubicBezTo>
                      <a:pt x="126297" y="557355"/>
                      <a:pt x="0" y="433803"/>
                      <a:pt x="0" y="278677"/>
                    </a:cubicBezTo>
                    <a:cubicBezTo>
                      <a:pt x="0" y="124924"/>
                      <a:pt x="124924" y="0"/>
                      <a:pt x="278677" y="0"/>
                    </a:cubicBezTo>
                    <a:lnTo>
                      <a:pt x="278677" y="12355"/>
                    </a:lnTo>
                    <a:cubicBezTo>
                      <a:pt x="131788" y="12355"/>
                      <a:pt x="12355" y="131788"/>
                      <a:pt x="12355" y="278677"/>
                    </a:cubicBezTo>
                    <a:cubicBezTo>
                      <a:pt x="12355" y="426939"/>
                      <a:pt x="131788" y="545000"/>
                      <a:pt x="278677" y="545000"/>
                    </a:cubicBezTo>
                    <a:cubicBezTo>
                      <a:pt x="425567" y="545000"/>
                      <a:pt x="545000" y="426939"/>
                      <a:pt x="545000" y="278677"/>
                    </a:cubicBezTo>
                    <a:cubicBezTo>
                      <a:pt x="545000" y="264949"/>
                      <a:pt x="543627" y="252594"/>
                      <a:pt x="542254" y="238866"/>
                    </a:cubicBezTo>
                    <a:lnTo>
                      <a:pt x="554609" y="237493"/>
                    </a:lnTo>
                    <a:cubicBezTo>
                      <a:pt x="555982" y="251221"/>
                      <a:pt x="557355" y="264949"/>
                      <a:pt x="557355" y="278677"/>
                    </a:cubicBezTo>
                    <a:cubicBezTo>
                      <a:pt x="558728" y="433803"/>
                      <a:pt x="432431" y="557355"/>
                      <a:pt x="278677" y="557355"/>
                    </a:cubicBezTo>
                    <a:close/>
                  </a:path>
                </a:pathLst>
              </a:custGeom>
              <a:solidFill>
                <a:srgbClr val="FFDF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0" name="Google Shape;810;p9"/>
              <p:cNvSpPr/>
              <p:nvPr/>
            </p:nvSpPr>
            <p:spPr>
              <a:xfrm>
                <a:off x="9852338" y="5722220"/>
                <a:ext cx="96096" cy="151007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151007" extrusionOk="0">
                    <a:moveTo>
                      <a:pt x="69059" y="9610"/>
                    </a:moveTo>
                    <a:cubicBezTo>
                      <a:pt x="69059" y="9610"/>
                      <a:pt x="75923" y="21965"/>
                      <a:pt x="77296" y="31575"/>
                    </a:cubicBezTo>
                    <a:cubicBezTo>
                      <a:pt x="78668" y="39811"/>
                      <a:pt x="84160" y="50794"/>
                      <a:pt x="88278" y="57658"/>
                    </a:cubicBezTo>
                    <a:cubicBezTo>
                      <a:pt x="91024" y="64522"/>
                      <a:pt x="100633" y="93350"/>
                      <a:pt x="100633" y="101587"/>
                    </a:cubicBezTo>
                    <a:cubicBezTo>
                      <a:pt x="100633" y="104333"/>
                      <a:pt x="93769" y="124924"/>
                      <a:pt x="95142" y="130416"/>
                    </a:cubicBezTo>
                    <a:cubicBezTo>
                      <a:pt x="96515" y="137280"/>
                      <a:pt x="99260" y="149635"/>
                      <a:pt x="93769" y="149635"/>
                    </a:cubicBezTo>
                    <a:cubicBezTo>
                      <a:pt x="88278" y="151007"/>
                      <a:pt x="81414" y="140025"/>
                      <a:pt x="81414" y="140025"/>
                    </a:cubicBezTo>
                    <a:cubicBezTo>
                      <a:pt x="81414" y="140025"/>
                      <a:pt x="81414" y="145516"/>
                      <a:pt x="77296" y="148262"/>
                    </a:cubicBezTo>
                    <a:cubicBezTo>
                      <a:pt x="67686" y="152380"/>
                      <a:pt x="63568" y="148262"/>
                      <a:pt x="63568" y="148262"/>
                    </a:cubicBezTo>
                    <a:cubicBezTo>
                      <a:pt x="63568" y="148262"/>
                      <a:pt x="59449" y="155126"/>
                      <a:pt x="55331" y="155126"/>
                    </a:cubicBezTo>
                    <a:cubicBezTo>
                      <a:pt x="45721" y="156499"/>
                      <a:pt x="41603" y="153753"/>
                      <a:pt x="41603" y="153753"/>
                    </a:cubicBezTo>
                    <a:cubicBezTo>
                      <a:pt x="41603" y="153753"/>
                      <a:pt x="37485" y="157871"/>
                      <a:pt x="30621" y="157871"/>
                    </a:cubicBezTo>
                    <a:cubicBezTo>
                      <a:pt x="22384" y="157871"/>
                      <a:pt x="18265" y="151007"/>
                      <a:pt x="18265" y="151007"/>
                    </a:cubicBezTo>
                    <a:cubicBezTo>
                      <a:pt x="18265" y="151007"/>
                      <a:pt x="7283" y="153753"/>
                      <a:pt x="4538" y="148262"/>
                    </a:cubicBezTo>
                    <a:cubicBezTo>
                      <a:pt x="1792" y="142771"/>
                      <a:pt x="1792" y="137280"/>
                      <a:pt x="419" y="133161"/>
                    </a:cubicBezTo>
                    <a:cubicBezTo>
                      <a:pt x="-954" y="129043"/>
                      <a:pt x="419" y="87859"/>
                      <a:pt x="14147" y="57658"/>
                    </a:cubicBezTo>
                    <a:cubicBezTo>
                      <a:pt x="27875" y="27456"/>
                      <a:pt x="10029" y="0"/>
                      <a:pt x="10029" y="0"/>
                    </a:cubicBezTo>
                    <a:lnTo>
                      <a:pt x="69059" y="9610"/>
                    </a:ln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1" name="Google Shape;811;p9"/>
              <p:cNvSpPr/>
              <p:nvPr/>
            </p:nvSpPr>
            <p:spPr>
              <a:xfrm>
                <a:off x="9851994" y="5804500"/>
                <a:ext cx="82368" cy="68640"/>
              </a:xfrm>
              <a:custGeom>
                <a:avLst/>
                <a:gdLst/>
                <a:ahLst/>
                <a:cxnLst/>
                <a:rect l="l" t="t" r="r" b="b"/>
                <a:pathLst>
                  <a:path w="82367" h="68639" extrusionOk="0">
                    <a:moveTo>
                      <a:pt x="83130" y="55000"/>
                    </a:moveTo>
                    <a:cubicBezTo>
                      <a:pt x="83130" y="55000"/>
                      <a:pt x="84503" y="17935"/>
                      <a:pt x="74894" y="9698"/>
                    </a:cubicBezTo>
                    <a:cubicBezTo>
                      <a:pt x="65284" y="1461"/>
                      <a:pt x="63911" y="15189"/>
                      <a:pt x="63911" y="15189"/>
                    </a:cubicBezTo>
                    <a:cubicBezTo>
                      <a:pt x="63911" y="15189"/>
                      <a:pt x="65284" y="1461"/>
                      <a:pt x="54302" y="88"/>
                    </a:cubicBezTo>
                    <a:cubicBezTo>
                      <a:pt x="43319" y="-1284"/>
                      <a:pt x="43319" y="13816"/>
                      <a:pt x="43319" y="13816"/>
                    </a:cubicBezTo>
                    <a:cubicBezTo>
                      <a:pt x="43319" y="13816"/>
                      <a:pt x="41947" y="4207"/>
                      <a:pt x="30964" y="5580"/>
                    </a:cubicBezTo>
                    <a:cubicBezTo>
                      <a:pt x="19982" y="8325"/>
                      <a:pt x="22728" y="20680"/>
                      <a:pt x="22728" y="20680"/>
                    </a:cubicBezTo>
                    <a:cubicBezTo>
                      <a:pt x="22728" y="20680"/>
                      <a:pt x="11745" y="8325"/>
                      <a:pt x="4881" y="20680"/>
                    </a:cubicBezTo>
                    <a:cubicBezTo>
                      <a:pt x="-6101" y="41272"/>
                      <a:pt x="4881" y="65983"/>
                      <a:pt x="4881" y="65983"/>
                    </a:cubicBezTo>
                    <a:cubicBezTo>
                      <a:pt x="4881" y="65983"/>
                      <a:pt x="7627" y="71474"/>
                      <a:pt x="18609" y="68728"/>
                    </a:cubicBezTo>
                    <a:cubicBezTo>
                      <a:pt x="18609" y="68728"/>
                      <a:pt x="25473" y="82456"/>
                      <a:pt x="41947" y="72847"/>
                    </a:cubicBezTo>
                    <a:cubicBezTo>
                      <a:pt x="41947" y="72847"/>
                      <a:pt x="58420" y="82456"/>
                      <a:pt x="63911" y="67355"/>
                    </a:cubicBezTo>
                    <a:cubicBezTo>
                      <a:pt x="63911" y="67355"/>
                      <a:pt x="81758" y="76965"/>
                      <a:pt x="83130" y="55000"/>
                    </a:cubicBezTo>
                    <a:close/>
                  </a:path>
                </a:pathLst>
              </a:custGeom>
              <a:solidFill>
                <a:srgbClr val="FFC1A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2" name="Google Shape;812;p9"/>
              <p:cNvSpPr/>
              <p:nvPr/>
            </p:nvSpPr>
            <p:spPr>
              <a:xfrm>
                <a:off x="9854130" y="5114733"/>
                <a:ext cx="192191" cy="658942"/>
              </a:xfrm>
              <a:custGeom>
                <a:avLst/>
                <a:gdLst/>
                <a:ahLst/>
                <a:cxnLst/>
                <a:rect l="l" t="t" r="r" b="b"/>
                <a:pathLst>
                  <a:path w="192191" h="658941" extrusionOk="0">
                    <a:moveTo>
                      <a:pt x="192191" y="87199"/>
                    </a:moveTo>
                    <a:cubicBezTo>
                      <a:pt x="192191" y="87199"/>
                      <a:pt x="129043" y="297236"/>
                      <a:pt x="108451" y="374113"/>
                    </a:cubicBezTo>
                    <a:cubicBezTo>
                      <a:pt x="101587" y="398823"/>
                      <a:pt x="85113" y="630826"/>
                      <a:pt x="82368" y="639062"/>
                    </a:cubicBezTo>
                    <a:cubicBezTo>
                      <a:pt x="79622" y="648672"/>
                      <a:pt x="0" y="661027"/>
                      <a:pt x="0" y="661027"/>
                    </a:cubicBezTo>
                    <a:cubicBezTo>
                      <a:pt x="0" y="661027"/>
                      <a:pt x="9609" y="371367"/>
                      <a:pt x="10982" y="354894"/>
                    </a:cubicBezTo>
                    <a:cubicBezTo>
                      <a:pt x="12355" y="338420"/>
                      <a:pt x="98841" y="14441"/>
                      <a:pt x="124924" y="3458"/>
                    </a:cubicBezTo>
                    <a:cubicBezTo>
                      <a:pt x="144144" y="-4779"/>
                      <a:pt x="153753" y="2085"/>
                      <a:pt x="178463" y="19932"/>
                    </a:cubicBezTo>
                    <a:cubicBezTo>
                      <a:pt x="210038" y="46015"/>
                      <a:pt x="192191" y="87199"/>
                      <a:pt x="192191" y="87199"/>
                    </a:cubicBezTo>
                    <a:close/>
                  </a:path>
                </a:pathLst>
              </a:custGeom>
              <a:solidFill>
                <a:srgbClr val="FF97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3" name="Google Shape;813;p9"/>
              <p:cNvSpPr/>
              <p:nvPr/>
            </p:nvSpPr>
            <p:spPr>
              <a:xfrm>
                <a:off x="10660864" y="4812500"/>
                <a:ext cx="151007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151007" h="96095" extrusionOk="0">
                    <a:moveTo>
                      <a:pt x="0" y="94737"/>
                    </a:moveTo>
                    <a:lnTo>
                      <a:pt x="144726" y="0"/>
                    </a:lnTo>
                    <a:lnTo>
                      <a:pt x="151493" y="10337"/>
                    </a:lnTo>
                    <a:lnTo>
                      <a:pt x="6767" y="105074"/>
                    </a:lnTo>
                    <a:close/>
                  </a:path>
                </a:pathLst>
              </a:custGeom>
              <a:solidFill>
                <a:srgbClr val="FFB0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4" name="Google Shape;814;p9"/>
              <p:cNvSpPr/>
              <p:nvPr/>
            </p:nvSpPr>
            <p:spPr>
              <a:xfrm>
                <a:off x="10720363" y="4822886"/>
                <a:ext cx="96096" cy="109824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109823" extrusionOk="0">
                    <a:moveTo>
                      <a:pt x="107078" y="44083"/>
                    </a:moveTo>
                    <a:cubicBezTo>
                      <a:pt x="107078" y="44083"/>
                      <a:pt x="105705" y="52320"/>
                      <a:pt x="102960" y="55066"/>
                    </a:cubicBezTo>
                    <a:cubicBezTo>
                      <a:pt x="102960" y="55066"/>
                      <a:pt x="98841" y="60557"/>
                      <a:pt x="94723" y="64675"/>
                    </a:cubicBezTo>
                    <a:cubicBezTo>
                      <a:pt x="93350" y="66048"/>
                      <a:pt x="93350" y="67421"/>
                      <a:pt x="91977" y="67421"/>
                    </a:cubicBezTo>
                    <a:cubicBezTo>
                      <a:pt x="90605" y="71539"/>
                      <a:pt x="86486" y="78403"/>
                      <a:pt x="79622" y="85267"/>
                    </a:cubicBezTo>
                    <a:cubicBezTo>
                      <a:pt x="72758" y="92131"/>
                      <a:pt x="46675" y="114096"/>
                      <a:pt x="46675" y="114096"/>
                    </a:cubicBezTo>
                    <a:lnTo>
                      <a:pt x="23338" y="94877"/>
                    </a:lnTo>
                    <a:lnTo>
                      <a:pt x="0" y="83894"/>
                    </a:lnTo>
                    <a:cubicBezTo>
                      <a:pt x="0" y="83894"/>
                      <a:pt x="13728" y="26237"/>
                      <a:pt x="19219" y="19373"/>
                    </a:cubicBezTo>
                    <a:cubicBezTo>
                      <a:pt x="19219" y="18000"/>
                      <a:pt x="20592" y="18000"/>
                      <a:pt x="20592" y="18000"/>
                    </a:cubicBezTo>
                    <a:cubicBezTo>
                      <a:pt x="26083" y="12509"/>
                      <a:pt x="32947" y="9763"/>
                      <a:pt x="35693" y="8390"/>
                    </a:cubicBezTo>
                    <a:cubicBezTo>
                      <a:pt x="37066" y="7018"/>
                      <a:pt x="49421" y="-1219"/>
                      <a:pt x="53539" y="154"/>
                    </a:cubicBezTo>
                    <a:cubicBezTo>
                      <a:pt x="59030" y="1526"/>
                      <a:pt x="63149" y="5645"/>
                      <a:pt x="64522" y="9763"/>
                    </a:cubicBezTo>
                    <a:cubicBezTo>
                      <a:pt x="64522" y="9763"/>
                      <a:pt x="76877" y="13882"/>
                      <a:pt x="80995" y="20746"/>
                    </a:cubicBezTo>
                    <a:cubicBezTo>
                      <a:pt x="80995" y="20746"/>
                      <a:pt x="91977" y="23491"/>
                      <a:pt x="94723" y="34474"/>
                    </a:cubicBezTo>
                    <a:cubicBezTo>
                      <a:pt x="96096" y="33101"/>
                      <a:pt x="107078" y="37219"/>
                      <a:pt x="107078" y="44083"/>
                    </a:cubicBezTo>
                    <a:close/>
                  </a:path>
                </a:pathLst>
              </a:custGeom>
              <a:solidFill>
                <a:srgbClr val="FFCD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5" name="Google Shape;815;p9"/>
              <p:cNvSpPr/>
              <p:nvPr/>
            </p:nvSpPr>
            <p:spPr>
              <a:xfrm>
                <a:off x="9918651" y="6628265"/>
                <a:ext cx="68640" cy="41184"/>
              </a:xfrm>
              <a:custGeom>
                <a:avLst/>
                <a:gdLst/>
                <a:ahLst/>
                <a:cxnLst/>
                <a:rect l="l" t="t" r="r" b="b"/>
                <a:pathLst>
                  <a:path w="68639" h="41183" extrusionOk="0">
                    <a:moveTo>
                      <a:pt x="76877" y="6864"/>
                    </a:moveTo>
                    <a:cubicBezTo>
                      <a:pt x="76877" y="6864"/>
                      <a:pt x="71386" y="46675"/>
                      <a:pt x="70013" y="52166"/>
                    </a:cubicBezTo>
                    <a:cubicBezTo>
                      <a:pt x="68640" y="57658"/>
                      <a:pt x="5491" y="48048"/>
                      <a:pt x="5491" y="48048"/>
                    </a:cubicBezTo>
                    <a:lnTo>
                      <a:pt x="0" y="0"/>
                    </a:lnTo>
                    <a:cubicBezTo>
                      <a:pt x="1373" y="1373"/>
                      <a:pt x="68640" y="1373"/>
                      <a:pt x="76877" y="6864"/>
                    </a:cubicBezTo>
                    <a:close/>
                  </a:path>
                </a:pathLst>
              </a:custGeom>
              <a:solidFill>
                <a:srgbClr val="FF79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6" name="Google Shape;816;p9"/>
              <p:cNvSpPr/>
              <p:nvPr/>
            </p:nvSpPr>
            <p:spPr>
              <a:xfrm>
                <a:off x="9911215" y="6673568"/>
                <a:ext cx="178463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178463" h="96095" extrusionOk="0">
                    <a:moveTo>
                      <a:pt x="78821" y="1373"/>
                    </a:moveTo>
                    <a:cubicBezTo>
                      <a:pt x="78821" y="1373"/>
                      <a:pt x="99413" y="24710"/>
                      <a:pt x="118632" y="35693"/>
                    </a:cubicBezTo>
                    <a:cubicBezTo>
                      <a:pt x="137851" y="46675"/>
                      <a:pt x="168053" y="50793"/>
                      <a:pt x="180408" y="61776"/>
                    </a:cubicBezTo>
                    <a:cubicBezTo>
                      <a:pt x="188645" y="70013"/>
                      <a:pt x="210610" y="102960"/>
                      <a:pt x="129615" y="102960"/>
                    </a:cubicBezTo>
                    <a:cubicBezTo>
                      <a:pt x="48620" y="102960"/>
                      <a:pt x="10182" y="107078"/>
                      <a:pt x="1945" y="94723"/>
                    </a:cubicBezTo>
                    <a:cubicBezTo>
                      <a:pt x="-6292" y="82368"/>
                      <a:pt x="14300" y="0"/>
                      <a:pt x="14300" y="0"/>
                    </a:cubicBezTo>
                    <a:cubicBezTo>
                      <a:pt x="14300" y="0"/>
                      <a:pt x="32146" y="5491"/>
                      <a:pt x="78821" y="1373"/>
                    </a:cubicBezTo>
                    <a:close/>
                  </a:path>
                </a:pathLst>
              </a:custGeom>
              <a:solidFill>
                <a:srgbClr val="FF63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7" name="Google Shape;817;p9"/>
              <p:cNvSpPr/>
              <p:nvPr/>
            </p:nvSpPr>
            <p:spPr>
              <a:xfrm>
                <a:off x="10371673" y="6628265"/>
                <a:ext cx="68640" cy="41184"/>
              </a:xfrm>
              <a:custGeom>
                <a:avLst/>
                <a:gdLst/>
                <a:ahLst/>
                <a:cxnLst/>
                <a:rect l="l" t="t" r="r" b="b"/>
                <a:pathLst>
                  <a:path w="68639" h="41183" extrusionOk="0">
                    <a:moveTo>
                      <a:pt x="76877" y="6864"/>
                    </a:moveTo>
                    <a:cubicBezTo>
                      <a:pt x="76877" y="6864"/>
                      <a:pt x="71386" y="46675"/>
                      <a:pt x="70013" y="52166"/>
                    </a:cubicBezTo>
                    <a:cubicBezTo>
                      <a:pt x="68640" y="57658"/>
                      <a:pt x="5491" y="48048"/>
                      <a:pt x="5491" y="48048"/>
                    </a:cubicBezTo>
                    <a:lnTo>
                      <a:pt x="0" y="0"/>
                    </a:lnTo>
                    <a:cubicBezTo>
                      <a:pt x="1373" y="1373"/>
                      <a:pt x="68640" y="1373"/>
                      <a:pt x="76877" y="6864"/>
                    </a:cubicBezTo>
                    <a:close/>
                  </a:path>
                </a:pathLst>
              </a:custGeom>
              <a:solidFill>
                <a:srgbClr val="FF79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8" name="Google Shape;818;p9"/>
              <p:cNvSpPr/>
              <p:nvPr/>
            </p:nvSpPr>
            <p:spPr>
              <a:xfrm>
                <a:off x="10362865" y="6672195"/>
                <a:ext cx="219647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219647" h="96095" extrusionOk="0">
                    <a:moveTo>
                      <a:pt x="78821" y="2746"/>
                    </a:moveTo>
                    <a:cubicBezTo>
                      <a:pt x="78821" y="2746"/>
                      <a:pt x="99413" y="26083"/>
                      <a:pt x="118632" y="37066"/>
                    </a:cubicBezTo>
                    <a:cubicBezTo>
                      <a:pt x="137851" y="48048"/>
                      <a:pt x="209237" y="56285"/>
                      <a:pt x="220219" y="67267"/>
                    </a:cubicBezTo>
                    <a:cubicBezTo>
                      <a:pt x="228456" y="75504"/>
                      <a:pt x="242184" y="107078"/>
                      <a:pt x="129615" y="102960"/>
                    </a:cubicBezTo>
                    <a:cubicBezTo>
                      <a:pt x="48620" y="100214"/>
                      <a:pt x="10182" y="107078"/>
                      <a:pt x="1945" y="94723"/>
                    </a:cubicBezTo>
                    <a:cubicBezTo>
                      <a:pt x="-6292" y="82368"/>
                      <a:pt x="14300" y="0"/>
                      <a:pt x="14300" y="0"/>
                    </a:cubicBezTo>
                    <a:cubicBezTo>
                      <a:pt x="14300" y="0"/>
                      <a:pt x="32146" y="8237"/>
                      <a:pt x="78821" y="2746"/>
                    </a:cubicBezTo>
                    <a:close/>
                  </a:path>
                </a:pathLst>
              </a:custGeom>
              <a:solidFill>
                <a:srgbClr val="FF63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19" name="Google Shape;819;p9"/>
              <p:cNvSpPr/>
              <p:nvPr/>
            </p:nvSpPr>
            <p:spPr>
              <a:xfrm>
                <a:off x="9910260" y="5611024"/>
                <a:ext cx="274559" cy="1057052"/>
              </a:xfrm>
              <a:custGeom>
                <a:avLst/>
                <a:gdLst/>
                <a:ahLst/>
                <a:cxnLst/>
                <a:rect l="l" t="t" r="r" b="b"/>
                <a:pathLst>
                  <a:path w="274559" h="1057052" extrusionOk="0">
                    <a:moveTo>
                      <a:pt x="137434" y="0"/>
                    </a:moveTo>
                    <a:cubicBezTo>
                      <a:pt x="137434" y="0"/>
                      <a:pt x="78404" y="94723"/>
                      <a:pt x="82522" y="179836"/>
                    </a:cubicBezTo>
                    <a:cubicBezTo>
                      <a:pt x="86641" y="264949"/>
                      <a:pt x="60558" y="358299"/>
                      <a:pt x="52321" y="447531"/>
                    </a:cubicBezTo>
                    <a:cubicBezTo>
                      <a:pt x="42711" y="546372"/>
                      <a:pt x="1527" y="781120"/>
                      <a:pt x="154" y="834659"/>
                    </a:cubicBezTo>
                    <a:cubicBezTo>
                      <a:pt x="-1218" y="888198"/>
                      <a:pt x="7018" y="1057052"/>
                      <a:pt x="7018" y="1057052"/>
                    </a:cubicBezTo>
                    <a:lnTo>
                      <a:pt x="88014" y="1058425"/>
                    </a:lnTo>
                    <a:cubicBezTo>
                      <a:pt x="88014" y="1058425"/>
                      <a:pt x="156653" y="647959"/>
                      <a:pt x="174499" y="605402"/>
                    </a:cubicBezTo>
                    <a:cubicBezTo>
                      <a:pt x="192346" y="562846"/>
                      <a:pt x="280205" y="264949"/>
                      <a:pt x="282950" y="230629"/>
                    </a:cubicBezTo>
                    <a:cubicBezTo>
                      <a:pt x="285696" y="197682"/>
                      <a:pt x="137434" y="0"/>
                      <a:pt x="137434" y="0"/>
                    </a:cubicBezTo>
                    <a:close/>
                  </a:path>
                </a:pathLst>
              </a:custGeom>
              <a:solidFill>
                <a:srgbClr val="FF63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0" name="Google Shape;820;p9"/>
              <p:cNvSpPr/>
              <p:nvPr/>
            </p:nvSpPr>
            <p:spPr>
              <a:xfrm>
                <a:off x="10018861" y="5594453"/>
                <a:ext cx="439294" cy="1070780"/>
              </a:xfrm>
              <a:custGeom>
                <a:avLst/>
                <a:gdLst/>
                <a:ahLst/>
                <a:cxnLst/>
                <a:rect l="l" t="t" r="r" b="b"/>
                <a:pathLst>
                  <a:path w="439294" h="1070780" extrusionOk="0">
                    <a:moveTo>
                      <a:pt x="341830" y="28926"/>
                    </a:moveTo>
                    <a:cubicBezTo>
                      <a:pt x="341830" y="28926"/>
                      <a:pt x="387133" y="262301"/>
                      <a:pt x="392624" y="314467"/>
                    </a:cubicBezTo>
                    <a:cubicBezTo>
                      <a:pt x="398115" y="366634"/>
                      <a:pt x="402233" y="567061"/>
                      <a:pt x="404979" y="600009"/>
                    </a:cubicBezTo>
                    <a:cubicBezTo>
                      <a:pt x="407724" y="632956"/>
                      <a:pt x="432435" y="1025575"/>
                      <a:pt x="440671" y="1074996"/>
                    </a:cubicBezTo>
                    <a:lnTo>
                      <a:pt x="336339" y="1074996"/>
                    </a:lnTo>
                    <a:cubicBezTo>
                      <a:pt x="336339" y="1074996"/>
                      <a:pt x="256717" y="788082"/>
                      <a:pt x="256717" y="653548"/>
                    </a:cubicBezTo>
                    <a:cubicBezTo>
                      <a:pt x="256717" y="517641"/>
                      <a:pt x="194941" y="358397"/>
                      <a:pt x="155130" y="269165"/>
                    </a:cubicBezTo>
                    <a:cubicBezTo>
                      <a:pt x="115319" y="179934"/>
                      <a:pt x="24715" y="177188"/>
                      <a:pt x="5" y="11079"/>
                    </a:cubicBezTo>
                    <a:cubicBezTo>
                      <a:pt x="-1368" y="11079"/>
                      <a:pt x="308883" y="-23240"/>
                      <a:pt x="341830" y="28926"/>
                    </a:cubicBezTo>
                    <a:close/>
                  </a:path>
                </a:pathLst>
              </a:custGeom>
              <a:solidFill>
                <a:srgbClr val="FF63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1" name="Google Shape;821;p9"/>
              <p:cNvSpPr/>
              <p:nvPr/>
            </p:nvSpPr>
            <p:spPr>
              <a:xfrm>
                <a:off x="10097114" y="4809998"/>
                <a:ext cx="178463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178463" h="233375" extrusionOk="0">
                    <a:moveTo>
                      <a:pt x="49421" y="7550"/>
                    </a:moveTo>
                    <a:cubicBezTo>
                      <a:pt x="49421" y="7550"/>
                      <a:pt x="129043" y="-22651"/>
                      <a:pt x="166108" y="37752"/>
                    </a:cubicBezTo>
                    <a:cubicBezTo>
                      <a:pt x="203174" y="98155"/>
                      <a:pt x="199055" y="220334"/>
                      <a:pt x="159244" y="234062"/>
                    </a:cubicBezTo>
                    <a:cubicBezTo>
                      <a:pt x="119433" y="249162"/>
                      <a:pt x="59030" y="240925"/>
                      <a:pt x="38439" y="203860"/>
                    </a:cubicBezTo>
                    <a:cubicBezTo>
                      <a:pt x="17847" y="165422"/>
                      <a:pt x="0" y="110510"/>
                      <a:pt x="0" y="74817"/>
                    </a:cubicBezTo>
                    <a:cubicBezTo>
                      <a:pt x="1373" y="39125"/>
                      <a:pt x="28829" y="18533"/>
                      <a:pt x="49421" y="7550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2" name="Google Shape;822;p9"/>
              <p:cNvSpPr/>
              <p:nvPr/>
            </p:nvSpPr>
            <p:spPr>
              <a:xfrm>
                <a:off x="10120295" y="4972983"/>
                <a:ext cx="123552" cy="109824"/>
              </a:xfrm>
              <a:custGeom>
                <a:avLst/>
                <a:gdLst/>
                <a:ahLst/>
                <a:cxnLst/>
                <a:rect l="l" t="t" r="r" b="b"/>
                <a:pathLst>
                  <a:path w="123551" h="109823" extrusionOk="0">
                    <a:moveTo>
                      <a:pt x="127827" y="75195"/>
                    </a:moveTo>
                    <a:cubicBezTo>
                      <a:pt x="127827" y="75195"/>
                      <a:pt x="125082" y="97160"/>
                      <a:pt x="130573" y="106769"/>
                    </a:cubicBezTo>
                    <a:cubicBezTo>
                      <a:pt x="136064" y="117752"/>
                      <a:pt x="27613" y="117752"/>
                      <a:pt x="27613" y="117752"/>
                    </a:cubicBezTo>
                    <a:cubicBezTo>
                      <a:pt x="27613" y="117752"/>
                      <a:pt x="19376" y="60094"/>
                      <a:pt x="1530" y="12046"/>
                    </a:cubicBezTo>
                    <a:cubicBezTo>
                      <a:pt x="-16316" y="-36002"/>
                      <a:pt x="127827" y="75195"/>
                      <a:pt x="127827" y="75195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3" name="Google Shape;823;p9"/>
              <p:cNvSpPr/>
              <p:nvPr/>
            </p:nvSpPr>
            <p:spPr>
              <a:xfrm>
                <a:off x="10090177" y="4803724"/>
                <a:ext cx="192191" cy="178463"/>
              </a:xfrm>
              <a:custGeom>
                <a:avLst/>
                <a:gdLst/>
                <a:ahLst/>
                <a:cxnLst/>
                <a:rect l="l" t="t" r="r" b="b"/>
                <a:pathLst>
                  <a:path w="192191" h="178463" extrusionOk="0">
                    <a:moveTo>
                      <a:pt x="30275" y="181306"/>
                    </a:moveTo>
                    <a:cubicBezTo>
                      <a:pt x="30275" y="181306"/>
                      <a:pt x="37139" y="193661"/>
                      <a:pt x="68713" y="189542"/>
                    </a:cubicBezTo>
                    <a:cubicBezTo>
                      <a:pt x="98915" y="185424"/>
                      <a:pt x="137353" y="144240"/>
                      <a:pt x="149708" y="140122"/>
                    </a:cubicBezTo>
                    <a:cubicBezTo>
                      <a:pt x="162063" y="136004"/>
                      <a:pt x="162063" y="127767"/>
                      <a:pt x="162063" y="127767"/>
                    </a:cubicBezTo>
                    <a:lnTo>
                      <a:pt x="170300" y="140122"/>
                    </a:lnTo>
                    <a:lnTo>
                      <a:pt x="184028" y="141495"/>
                    </a:lnTo>
                    <a:cubicBezTo>
                      <a:pt x="184028" y="141495"/>
                      <a:pt x="171673" y="104429"/>
                      <a:pt x="190892" y="90701"/>
                    </a:cubicBezTo>
                    <a:cubicBezTo>
                      <a:pt x="210111" y="75600"/>
                      <a:pt x="171673" y="-27359"/>
                      <a:pt x="72831" y="6961"/>
                    </a:cubicBezTo>
                    <a:cubicBezTo>
                      <a:pt x="72831" y="6961"/>
                      <a:pt x="-2672" y="27553"/>
                      <a:pt x="73" y="70109"/>
                    </a:cubicBezTo>
                    <a:cubicBezTo>
                      <a:pt x="2819" y="111293"/>
                      <a:pt x="13801" y="160714"/>
                      <a:pt x="30275" y="181306"/>
                    </a:cubicBezTo>
                    <a:close/>
                  </a:path>
                </a:pathLst>
              </a:custGeom>
              <a:solidFill>
                <a:srgbClr val="FF63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4" name="Google Shape;824;p9"/>
              <p:cNvSpPr/>
              <p:nvPr/>
            </p:nvSpPr>
            <p:spPr>
              <a:xfrm>
                <a:off x="10134180" y="5049905"/>
                <a:ext cx="109824" cy="27456"/>
              </a:xfrm>
              <a:custGeom>
                <a:avLst/>
                <a:gdLst/>
                <a:ahLst/>
                <a:cxnLst/>
                <a:rect l="l" t="t" r="r" b="b"/>
                <a:pathLst>
                  <a:path w="109823" h="27455" extrusionOk="0">
                    <a:moveTo>
                      <a:pt x="122179" y="29847"/>
                    </a:moveTo>
                    <a:cubicBezTo>
                      <a:pt x="122179" y="29847"/>
                      <a:pt x="122179" y="9255"/>
                      <a:pt x="112569" y="7883"/>
                    </a:cubicBezTo>
                    <a:cubicBezTo>
                      <a:pt x="102960" y="6510"/>
                      <a:pt x="10982" y="-3100"/>
                      <a:pt x="0" y="1019"/>
                    </a:cubicBezTo>
                    <a:lnTo>
                      <a:pt x="0" y="24356"/>
                    </a:lnTo>
                    <a:cubicBezTo>
                      <a:pt x="0" y="24356"/>
                      <a:pt x="21965" y="38084"/>
                      <a:pt x="122179" y="29847"/>
                    </a:cubicBezTo>
                    <a:close/>
                  </a:path>
                </a:pathLst>
              </a:custGeom>
              <a:solidFill>
                <a:srgbClr val="FFE1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5" name="Google Shape;825;p9"/>
              <p:cNvSpPr/>
              <p:nvPr/>
            </p:nvSpPr>
            <p:spPr>
              <a:xfrm>
                <a:off x="10221878" y="4899661"/>
                <a:ext cx="27456" cy="54912"/>
              </a:xfrm>
              <a:custGeom>
                <a:avLst/>
                <a:gdLst/>
                <a:ahLst/>
                <a:cxnLst/>
                <a:rect l="l" t="t" r="r" b="b"/>
                <a:pathLst>
                  <a:path w="27455" h="54911" extrusionOk="0">
                    <a:moveTo>
                      <a:pt x="28989" y="15356"/>
                    </a:moveTo>
                    <a:cubicBezTo>
                      <a:pt x="27616" y="8492"/>
                      <a:pt x="8397" y="-12100"/>
                      <a:pt x="1533" y="9865"/>
                    </a:cubicBezTo>
                    <a:cubicBezTo>
                      <a:pt x="-5331" y="31829"/>
                      <a:pt x="12516" y="62031"/>
                      <a:pt x="22125" y="59285"/>
                    </a:cubicBezTo>
                    <a:cubicBezTo>
                      <a:pt x="31735" y="56540"/>
                      <a:pt x="33108" y="33202"/>
                      <a:pt x="28989" y="15356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6" name="Google Shape;826;p9"/>
              <p:cNvSpPr/>
              <p:nvPr/>
            </p:nvSpPr>
            <p:spPr>
              <a:xfrm>
                <a:off x="9962581" y="4898528"/>
                <a:ext cx="823677" cy="960957"/>
              </a:xfrm>
              <a:custGeom>
                <a:avLst/>
                <a:gdLst/>
                <a:ahLst/>
                <a:cxnLst/>
                <a:rect l="l" t="t" r="r" b="b"/>
                <a:pathLst>
                  <a:path w="823677" h="960956" extrusionOk="0">
                    <a:moveTo>
                      <a:pt x="446158" y="211426"/>
                    </a:moveTo>
                    <a:cubicBezTo>
                      <a:pt x="383010" y="203189"/>
                      <a:pt x="293778" y="181224"/>
                      <a:pt x="293778" y="181224"/>
                    </a:cubicBezTo>
                    <a:lnTo>
                      <a:pt x="171599" y="175733"/>
                    </a:lnTo>
                    <a:cubicBezTo>
                      <a:pt x="171599" y="175733"/>
                      <a:pt x="59030" y="200443"/>
                      <a:pt x="15101" y="219662"/>
                    </a:cubicBezTo>
                    <a:cubicBezTo>
                      <a:pt x="10982" y="221035"/>
                      <a:pt x="10982" y="319877"/>
                      <a:pt x="0" y="345960"/>
                    </a:cubicBezTo>
                    <a:lnTo>
                      <a:pt x="37065" y="422836"/>
                    </a:lnTo>
                    <a:cubicBezTo>
                      <a:pt x="37065" y="422836"/>
                      <a:pt x="57657" y="575216"/>
                      <a:pt x="63149" y="643856"/>
                    </a:cubicBezTo>
                    <a:cubicBezTo>
                      <a:pt x="64521" y="675430"/>
                      <a:pt x="19219" y="936261"/>
                      <a:pt x="19219" y="936261"/>
                    </a:cubicBezTo>
                    <a:cubicBezTo>
                      <a:pt x="19219" y="936261"/>
                      <a:pt x="68640" y="949989"/>
                      <a:pt x="151007" y="959599"/>
                    </a:cubicBezTo>
                    <a:cubicBezTo>
                      <a:pt x="234748" y="969208"/>
                      <a:pt x="442040" y="956853"/>
                      <a:pt x="443413" y="945871"/>
                    </a:cubicBezTo>
                    <a:cubicBezTo>
                      <a:pt x="444786" y="936261"/>
                      <a:pt x="403602" y="579335"/>
                      <a:pt x="400856" y="561489"/>
                    </a:cubicBezTo>
                    <a:cubicBezTo>
                      <a:pt x="398111" y="532660"/>
                      <a:pt x="410466" y="383025"/>
                      <a:pt x="410466" y="383025"/>
                    </a:cubicBezTo>
                    <a:cubicBezTo>
                      <a:pt x="429685" y="367924"/>
                      <a:pt x="598539" y="289675"/>
                      <a:pt x="645214" y="248491"/>
                    </a:cubicBezTo>
                    <a:cubicBezTo>
                      <a:pt x="657569" y="237509"/>
                      <a:pt x="709735" y="186715"/>
                      <a:pt x="724836" y="168869"/>
                    </a:cubicBezTo>
                    <a:cubicBezTo>
                      <a:pt x="777002" y="107093"/>
                      <a:pt x="819559" y="53554"/>
                      <a:pt x="825050" y="42572"/>
                    </a:cubicBezTo>
                    <a:cubicBezTo>
                      <a:pt x="830541" y="35708"/>
                      <a:pt x="764647" y="1388"/>
                      <a:pt x="759156" y="15"/>
                    </a:cubicBezTo>
                    <a:cubicBezTo>
                      <a:pt x="753665" y="-1358"/>
                      <a:pt x="686398" y="90620"/>
                      <a:pt x="658942" y="119448"/>
                    </a:cubicBezTo>
                    <a:cubicBezTo>
                      <a:pt x="646587" y="133176"/>
                      <a:pt x="595793" y="168869"/>
                      <a:pt x="595793" y="168869"/>
                    </a:cubicBezTo>
                    <a:cubicBezTo>
                      <a:pt x="595793" y="168869"/>
                      <a:pt x="485969" y="214171"/>
                      <a:pt x="446158" y="211426"/>
                    </a:cubicBezTo>
                    <a:close/>
                  </a:path>
                </a:pathLst>
              </a:custGeom>
              <a:solidFill>
                <a:srgbClr val="FF97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7" name="Google Shape;827;p9"/>
              <p:cNvSpPr/>
              <p:nvPr/>
            </p:nvSpPr>
            <p:spPr>
              <a:xfrm>
                <a:off x="10078596" y="4825785"/>
                <a:ext cx="41184" cy="151007"/>
              </a:xfrm>
              <a:custGeom>
                <a:avLst/>
                <a:gdLst/>
                <a:ahLst/>
                <a:cxnLst/>
                <a:rect l="l" t="t" r="r" b="b"/>
                <a:pathLst>
                  <a:path w="41183" h="151007" extrusionOk="0">
                    <a:moveTo>
                      <a:pt x="45974" y="0"/>
                    </a:moveTo>
                    <a:cubicBezTo>
                      <a:pt x="45974" y="0"/>
                      <a:pt x="-55613" y="8237"/>
                      <a:pt x="43229" y="160617"/>
                    </a:cubicBezTo>
                    <a:lnTo>
                      <a:pt x="45974" y="0"/>
                    </a:lnTo>
                    <a:close/>
                  </a:path>
                </a:pathLst>
              </a:custGeom>
              <a:solidFill>
                <a:srgbClr val="FF63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8" name="Google Shape;828;p9"/>
              <p:cNvSpPr/>
              <p:nvPr/>
            </p:nvSpPr>
            <p:spPr>
              <a:xfrm>
                <a:off x="10805477" y="4810685"/>
                <a:ext cx="13728" cy="13728"/>
              </a:xfrm>
              <a:custGeom>
                <a:avLst/>
                <a:gdLst/>
                <a:ahLst/>
                <a:cxnLst/>
                <a:rect l="l" t="t" r="r" b="b"/>
                <a:pathLst>
                  <a:path w="13727" h="120000" extrusionOk="0">
                    <a:moveTo>
                      <a:pt x="6864" y="107998"/>
                    </a:moveTo>
                    <a:lnTo>
                      <a:pt x="15101" y="0"/>
                    </a:lnTo>
                    <a:lnTo>
                      <a:pt x="0" y="24003"/>
                    </a:lnTo>
                    <a:close/>
                  </a:path>
                </a:pathLst>
              </a:custGeom>
              <a:solidFill>
                <a:srgbClr val="FFE9E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29" name="Google Shape;829;p9"/>
              <p:cNvSpPr/>
              <p:nvPr/>
            </p:nvSpPr>
            <p:spPr>
              <a:xfrm>
                <a:off x="8661235" y="5895112"/>
                <a:ext cx="123552" cy="137280"/>
              </a:xfrm>
              <a:custGeom>
                <a:avLst/>
                <a:gdLst/>
                <a:ahLst/>
                <a:cxnLst/>
                <a:rect l="l" t="t" r="r" b="b"/>
                <a:pathLst>
                  <a:path w="123551" h="137279" extrusionOk="0">
                    <a:moveTo>
                      <a:pt x="68576" y="33028"/>
                    </a:moveTo>
                    <a:cubicBezTo>
                      <a:pt x="68576" y="33028"/>
                      <a:pt x="28764" y="100295"/>
                      <a:pt x="12291" y="111277"/>
                    </a:cubicBezTo>
                    <a:cubicBezTo>
                      <a:pt x="-11047" y="126378"/>
                      <a:pt x="4054" y="141479"/>
                      <a:pt x="15036" y="141479"/>
                    </a:cubicBezTo>
                    <a:cubicBezTo>
                      <a:pt x="26019" y="141479"/>
                      <a:pt x="80931" y="145597"/>
                      <a:pt x="93286" y="131869"/>
                    </a:cubicBezTo>
                    <a:cubicBezTo>
                      <a:pt x="105641" y="118141"/>
                      <a:pt x="111132" y="76957"/>
                      <a:pt x="123487" y="65975"/>
                    </a:cubicBezTo>
                    <a:cubicBezTo>
                      <a:pt x="134470" y="54993"/>
                      <a:pt x="146825" y="12436"/>
                      <a:pt x="117996" y="1454"/>
                    </a:cubicBezTo>
                    <a:cubicBezTo>
                      <a:pt x="91913" y="-8156"/>
                      <a:pt x="68576" y="33028"/>
                      <a:pt x="68576" y="33028"/>
                    </a:cubicBezTo>
                    <a:close/>
                  </a:path>
                </a:pathLst>
              </a:custGeom>
              <a:solidFill>
                <a:srgbClr val="FFA4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0" name="Google Shape;830;p9"/>
              <p:cNvSpPr/>
              <p:nvPr/>
            </p:nvSpPr>
            <p:spPr>
              <a:xfrm>
                <a:off x="8692401" y="5895193"/>
                <a:ext cx="82368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82367" h="96095" extrusionOk="0">
                    <a:moveTo>
                      <a:pt x="55256" y="2746"/>
                    </a:moveTo>
                    <a:cubicBezTo>
                      <a:pt x="55256" y="2746"/>
                      <a:pt x="9954" y="82368"/>
                      <a:pt x="1717" y="93350"/>
                    </a:cubicBezTo>
                    <a:cubicBezTo>
                      <a:pt x="-6520" y="105705"/>
                      <a:pt x="16818" y="105705"/>
                      <a:pt x="30546" y="98841"/>
                    </a:cubicBezTo>
                    <a:cubicBezTo>
                      <a:pt x="44274" y="93350"/>
                      <a:pt x="79966" y="37066"/>
                      <a:pt x="85458" y="26083"/>
                    </a:cubicBezTo>
                    <a:cubicBezTo>
                      <a:pt x="90949" y="13728"/>
                      <a:pt x="86830" y="0"/>
                      <a:pt x="86830" y="0"/>
                    </a:cubicBezTo>
                    <a:lnTo>
                      <a:pt x="55256" y="2746"/>
                    </a:lnTo>
                    <a:close/>
                  </a:path>
                </a:pathLst>
              </a:custGeom>
              <a:solidFill>
                <a:srgbClr val="FFC9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1" name="Google Shape;831;p9"/>
              <p:cNvSpPr/>
              <p:nvPr/>
            </p:nvSpPr>
            <p:spPr>
              <a:xfrm>
                <a:off x="8777858" y="5940495"/>
                <a:ext cx="13728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13727" h="82367" extrusionOk="0">
                    <a:moveTo>
                      <a:pt x="15101" y="0"/>
                    </a:moveTo>
                    <a:lnTo>
                      <a:pt x="5491" y="82368"/>
                    </a:lnTo>
                    <a:lnTo>
                      <a:pt x="0" y="82368"/>
                    </a:lnTo>
                    <a:lnTo>
                      <a:pt x="1373" y="23337"/>
                    </a:lnTo>
                    <a:close/>
                  </a:path>
                </a:pathLst>
              </a:custGeom>
              <a:solidFill>
                <a:srgbClr val="FFA4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2" name="Google Shape;832;p9"/>
              <p:cNvSpPr/>
              <p:nvPr/>
            </p:nvSpPr>
            <p:spPr>
              <a:xfrm>
                <a:off x="9056600" y="5895443"/>
                <a:ext cx="123552" cy="137280"/>
              </a:xfrm>
              <a:custGeom>
                <a:avLst/>
                <a:gdLst/>
                <a:ahLst/>
                <a:cxnLst/>
                <a:rect l="l" t="t" r="r" b="b"/>
                <a:pathLst>
                  <a:path w="123551" h="137279" extrusionOk="0">
                    <a:moveTo>
                      <a:pt x="68576" y="32696"/>
                    </a:moveTo>
                    <a:cubicBezTo>
                      <a:pt x="68576" y="32696"/>
                      <a:pt x="28764" y="99964"/>
                      <a:pt x="12291" y="110946"/>
                    </a:cubicBezTo>
                    <a:cubicBezTo>
                      <a:pt x="-11047" y="126047"/>
                      <a:pt x="4054" y="141147"/>
                      <a:pt x="15036" y="141147"/>
                    </a:cubicBezTo>
                    <a:cubicBezTo>
                      <a:pt x="26019" y="141147"/>
                      <a:pt x="80931" y="145266"/>
                      <a:pt x="93286" y="131538"/>
                    </a:cubicBezTo>
                    <a:cubicBezTo>
                      <a:pt x="105641" y="117810"/>
                      <a:pt x="111132" y="76626"/>
                      <a:pt x="123487" y="65644"/>
                    </a:cubicBezTo>
                    <a:cubicBezTo>
                      <a:pt x="134470" y="54661"/>
                      <a:pt x="146825" y="10732"/>
                      <a:pt x="117996" y="1122"/>
                    </a:cubicBezTo>
                    <a:cubicBezTo>
                      <a:pt x="91913" y="-7115"/>
                      <a:pt x="68576" y="32696"/>
                      <a:pt x="68576" y="32696"/>
                    </a:cubicBezTo>
                    <a:close/>
                  </a:path>
                </a:pathLst>
              </a:custGeom>
              <a:solidFill>
                <a:srgbClr val="FFA4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3" name="Google Shape;833;p9"/>
              <p:cNvSpPr/>
              <p:nvPr/>
            </p:nvSpPr>
            <p:spPr>
              <a:xfrm>
                <a:off x="9087766" y="5895193"/>
                <a:ext cx="82368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82367" h="96095" extrusionOk="0">
                    <a:moveTo>
                      <a:pt x="52511" y="2746"/>
                    </a:moveTo>
                    <a:cubicBezTo>
                      <a:pt x="52511" y="2746"/>
                      <a:pt x="8581" y="82368"/>
                      <a:pt x="1717" y="93350"/>
                    </a:cubicBezTo>
                    <a:cubicBezTo>
                      <a:pt x="-6520" y="105705"/>
                      <a:pt x="16818" y="105705"/>
                      <a:pt x="30546" y="98841"/>
                    </a:cubicBezTo>
                    <a:cubicBezTo>
                      <a:pt x="44274" y="93350"/>
                      <a:pt x="79967" y="37066"/>
                      <a:pt x="85458" y="26083"/>
                    </a:cubicBezTo>
                    <a:cubicBezTo>
                      <a:pt x="90949" y="13728"/>
                      <a:pt x="86831" y="0"/>
                      <a:pt x="86831" y="0"/>
                    </a:cubicBezTo>
                    <a:lnTo>
                      <a:pt x="52511" y="2746"/>
                    </a:lnTo>
                    <a:close/>
                  </a:path>
                </a:pathLst>
              </a:custGeom>
              <a:solidFill>
                <a:srgbClr val="FFC9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4" name="Google Shape;834;p9"/>
              <p:cNvSpPr/>
              <p:nvPr/>
            </p:nvSpPr>
            <p:spPr>
              <a:xfrm>
                <a:off x="9173223" y="5940495"/>
                <a:ext cx="13728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13727" h="82367" extrusionOk="0">
                    <a:moveTo>
                      <a:pt x="16473" y="0"/>
                    </a:moveTo>
                    <a:lnTo>
                      <a:pt x="5491" y="82368"/>
                    </a:lnTo>
                    <a:lnTo>
                      <a:pt x="0" y="82368"/>
                    </a:lnTo>
                    <a:lnTo>
                      <a:pt x="1373" y="23337"/>
                    </a:lnTo>
                    <a:close/>
                  </a:path>
                </a:pathLst>
              </a:custGeom>
              <a:solidFill>
                <a:srgbClr val="FFA4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5" name="Google Shape;835;p9"/>
              <p:cNvSpPr/>
              <p:nvPr/>
            </p:nvSpPr>
            <p:spPr>
              <a:xfrm>
                <a:off x="8746276" y="5256642"/>
                <a:ext cx="549118" cy="645214"/>
              </a:xfrm>
              <a:custGeom>
                <a:avLst/>
                <a:gdLst/>
                <a:ahLst/>
                <a:cxnLst/>
                <a:rect l="l" t="t" r="r" b="b"/>
                <a:pathLst>
                  <a:path w="549118" h="645213" extrusionOk="0">
                    <a:moveTo>
                      <a:pt x="555990" y="56486"/>
                    </a:moveTo>
                    <a:lnTo>
                      <a:pt x="194945" y="221221"/>
                    </a:lnTo>
                    <a:cubicBezTo>
                      <a:pt x="194945" y="221221"/>
                      <a:pt x="155134" y="234949"/>
                      <a:pt x="149643" y="278879"/>
                    </a:cubicBezTo>
                    <a:cubicBezTo>
                      <a:pt x="135915" y="418904"/>
                      <a:pt x="31582" y="639924"/>
                      <a:pt x="31582" y="639924"/>
                    </a:cubicBezTo>
                    <a:cubicBezTo>
                      <a:pt x="-1365" y="656398"/>
                      <a:pt x="8" y="642670"/>
                      <a:pt x="8" y="642670"/>
                    </a:cubicBezTo>
                    <a:cubicBezTo>
                      <a:pt x="20600" y="575402"/>
                      <a:pt x="46683" y="295352"/>
                      <a:pt x="56293" y="182783"/>
                    </a:cubicBezTo>
                    <a:cubicBezTo>
                      <a:pt x="57665" y="159446"/>
                      <a:pt x="59038" y="142972"/>
                      <a:pt x="59038" y="137481"/>
                    </a:cubicBezTo>
                    <a:cubicBezTo>
                      <a:pt x="59038" y="133363"/>
                      <a:pt x="63157" y="129244"/>
                      <a:pt x="70021" y="123753"/>
                    </a:cubicBezTo>
                    <a:cubicBezTo>
                      <a:pt x="119441" y="83942"/>
                      <a:pt x="323988" y="201"/>
                      <a:pt x="323988" y="201"/>
                    </a:cubicBezTo>
                    <a:cubicBezTo>
                      <a:pt x="477741" y="-3917"/>
                      <a:pt x="555990" y="56486"/>
                      <a:pt x="555990" y="56486"/>
                    </a:cubicBezTo>
                    <a:close/>
                  </a:path>
                </a:pathLst>
              </a:custGeom>
              <a:solidFill>
                <a:srgbClr val="FFC9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6" name="Google Shape;836;p9"/>
              <p:cNvSpPr/>
              <p:nvPr/>
            </p:nvSpPr>
            <p:spPr>
              <a:xfrm>
                <a:off x="8908929" y="5230760"/>
                <a:ext cx="453022" cy="658942"/>
              </a:xfrm>
              <a:custGeom>
                <a:avLst/>
                <a:gdLst/>
                <a:ahLst/>
                <a:cxnLst/>
                <a:rect l="l" t="t" r="r" b="b"/>
                <a:pathLst>
                  <a:path w="453022" h="658941" extrusionOk="0">
                    <a:moveTo>
                      <a:pt x="461977" y="152380"/>
                    </a:moveTo>
                    <a:cubicBezTo>
                      <a:pt x="450994" y="249849"/>
                      <a:pt x="310969" y="238866"/>
                      <a:pt x="310969" y="238866"/>
                    </a:cubicBezTo>
                    <a:lnTo>
                      <a:pt x="142115" y="238866"/>
                    </a:lnTo>
                    <a:cubicBezTo>
                      <a:pt x="142115" y="238866"/>
                      <a:pt x="186045" y="337708"/>
                      <a:pt x="203891" y="421448"/>
                    </a:cubicBezTo>
                    <a:cubicBezTo>
                      <a:pt x="221737" y="509307"/>
                      <a:pt x="264294" y="665806"/>
                      <a:pt x="264294" y="665806"/>
                    </a:cubicBezTo>
                    <a:cubicBezTo>
                      <a:pt x="264294" y="665806"/>
                      <a:pt x="261548" y="671297"/>
                      <a:pt x="231347" y="668551"/>
                    </a:cubicBezTo>
                    <a:cubicBezTo>
                      <a:pt x="231347" y="668551"/>
                      <a:pt x="98186" y="404975"/>
                      <a:pt x="48765" y="337708"/>
                    </a:cubicBezTo>
                    <a:cubicBezTo>
                      <a:pt x="37783" y="323980"/>
                      <a:pt x="6209" y="245730"/>
                      <a:pt x="717" y="199055"/>
                    </a:cubicBezTo>
                    <a:cubicBezTo>
                      <a:pt x="-655" y="183954"/>
                      <a:pt x="-655" y="171599"/>
                      <a:pt x="6209" y="166108"/>
                    </a:cubicBezTo>
                    <a:cubicBezTo>
                      <a:pt x="11700" y="160617"/>
                      <a:pt x="25428" y="152380"/>
                      <a:pt x="43274" y="140025"/>
                    </a:cubicBezTo>
                    <a:cubicBezTo>
                      <a:pt x="95440" y="107078"/>
                      <a:pt x="187418" y="54912"/>
                      <a:pt x="239584" y="43930"/>
                    </a:cubicBezTo>
                    <a:cubicBezTo>
                      <a:pt x="308223" y="28829"/>
                      <a:pt x="416674" y="0"/>
                      <a:pt x="416674" y="0"/>
                    </a:cubicBezTo>
                    <a:cubicBezTo>
                      <a:pt x="416674" y="0"/>
                      <a:pt x="472959" y="54912"/>
                      <a:pt x="461977" y="152380"/>
                    </a:cubicBezTo>
                    <a:close/>
                  </a:path>
                </a:pathLst>
              </a:custGeom>
              <a:solidFill>
                <a:srgbClr val="FFC9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7" name="Google Shape;837;p9"/>
              <p:cNvSpPr/>
              <p:nvPr/>
            </p:nvSpPr>
            <p:spPr>
              <a:xfrm>
                <a:off x="9008296" y="4449291"/>
                <a:ext cx="260831" cy="398111"/>
              </a:xfrm>
              <a:custGeom>
                <a:avLst/>
                <a:gdLst/>
                <a:ahLst/>
                <a:cxnLst/>
                <a:rect l="l" t="t" r="r" b="b"/>
                <a:pathLst>
                  <a:path w="260831" h="398110" extrusionOk="0">
                    <a:moveTo>
                      <a:pt x="247295" y="182931"/>
                    </a:moveTo>
                    <a:cubicBezTo>
                      <a:pt x="247295" y="182931"/>
                      <a:pt x="272005" y="134883"/>
                      <a:pt x="259650" y="84089"/>
                    </a:cubicBezTo>
                    <a:cubicBezTo>
                      <a:pt x="247295" y="33296"/>
                      <a:pt x="200620" y="-17497"/>
                      <a:pt x="130608" y="5840"/>
                    </a:cubicBezTo>
                    <a:cubicBezTo>
                      <a:pt x="60595" y="29178"/>
                      <a:pt x="5683" y="82717"/>
                      <a:pt x="46867" y="145865"/>
                    </a:cubicBezTo>
                    <a:cubicBezTo>
                      <a:pt x="88051" y="207641"/>
                      <a:pt x="9802" y="236470"/>
                      <a:pt x="29021" y="266671"/>
                    </a:cubicBezTo>
                    <a:cubicBezTo>
                      <a:pt x="49613" y="296873"/>
                      <a:pt x="41376" y="327074"/>
                      <a:pt x="33139" y="333938"/>
                    </a:cubicBezTo>
                    <a:cubicBezTo>
                      <a:pt x="24902" y="340802"/>
                      <a:pt x="-2554" y="365512"/>
                      <a:pt x="192" y="394341"/>
                    </a:cubicBezTo>
                    <a:cubicBezTo>
                      <a:pt x="2938" y="423170"/>
                      <a:pt x="134726" y="309228"/>
                      <a:pt x="134726" y="309228"/>
                    </a:cubicBezTo>
                    <a:cubicBezTo>
                      <a:pt x="134726" y="309228"/>
                      <a:pt x="207484" y="163712"/>
                      <a:pt x="247295" y="182931"/>
                    </a:cubicBezTo>
                    <a:close/>
                  </a:path>
                </a:pathLst>
              </a:custGeom>
              <a:solidFill>
                <a:srgbClr val="FF724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8" name="Google Shape;838;p9"/>
              <p:cNvSpPr/>
              <p:nvPr/>
            </p:nvSpPr>
            <p:spPr>
              <a:xfrm>
                <a:off x="9044180" y="5221640"/>
                <a:ext cx="274559" cy="41184"/>
              </a:xfrm>
              <a:custGeom>
                <a:avLst/>
                <a:gdLst/>
                <a:ahLst/>
                <a:cxnLst/>
                <a:rect l="l" t="t" r="r" b="b"/>
                <a:pathLst>
                  <a:path w="274559" h="41183" extrusionOk="0">
                    <a:moveTo>
                      <a:pt x="0" y="22848"/>
                    </a:moveTo>
                    <a:cubicBezTo>
                      <a:pt x="0" y="22848"/>
                      <a:pt x="10982" y="73642"/>
                      <a:pt x="280050" y="9120"/>
                    </a:cubicBezTo>
                    <a:cubicBezTo>
                      <a:pt x="280050" y="10493"/>
                      <a:pt x="189446" y="-19709"/>
                      <a:pt x="0" y="22848"/>
                    </a:cubicBezTo>
                    <a:close/>
                  </a:path>
                </a:pathLst>
              </a:custGeom>
              <a:solidFill>
                <a:srgbClr val="FF9A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39" name="Google Shape;839;p9"/>
              <p:cNvSpPr/>
              <p:nvPr/>
            </p:nvSpPr>
            <p:spPr>
              <a:xfrm>
                <a:off x="8974168" y="4758674"/>
                <a:ext cx="398111" cy="507934"/>
              </a:xfrm>
              <a:custGeom>
                <a:avLst/>
                <a:gdLst/>
                <a:ahLst/>
                <a:cxnLst/>
                <a:rect l="l" t="t" r="r" b="b"/>
                <a:pathLst>
                  <a:path w="398110" h="507934" extrusionOk="0">
                    <a:moveTo>
                      <a:pt x="352808" y="487187"/>
                    </a:moveTo>
                    <a:cubicBezTo>
                      <a:pt x="356927" y="495424"/>
                      <a:pt x="361045" y="503660"/>
                      <a:pt x="365164" y="510524"/>
                    </a:cubicBezTo>
                    <a:cubicBezTo>
                      <a:pt x="266322" y="513270"/>
                      <a:pt x="167481" y="516015"/>
                      <a:pt x="70012" y="518761"/>
                    </a:cubicBezTo>
                    <a:cubicBezTo>
                      <a:pt x="85113" y="466595"/>
                      <a:pt x="80995" y="395209"/>
                      <a:pt x="78249" y="341670"/>
                    </a:cubicBezTo>
                    <a:cubicBezTo>
                      <a:pt x="75504" y="275776"/>
                      <a:pt x="38438" y="230474"/>
                      <a:pt x="42557" y="164580"/>
                    </a:cubicBezTo>
                    <a:cubicBezTo>
                      <a:pt x="23337" y="167325"/>
                      <a:pt x="19219" y="168698"/>
                      <a:pt x="0" y="171444"/>
                    </a:cubicBezTo>
                    <a:cubicBezTo>
                      <a:pt x="30201" y="86330"/>
                      <a:pt x="39811" y="43774"/>
                      <a:pt x="133161" y="10827"/>
                    </a:cubicBezTo>
                    <a:cubicBezTo>
                      <a:pt x="163363" y="-156"/>
                      <a:pt x="182582" y="-1528"/>
                      <a:pt x="215529" y="1217"/>
                    </a:cubicBezTo>
                    <a:cubicBezTo>
                      <a:pt x="322607" y="9454"/>
                      <a:pt x="355554" y="10827"/>
                      <a:pt x="407720" y="108295"/>
                    </a:cubicBezTo>
                    <a:cubicBezTo>
                      <a:pt x="325352" y="122023"/>
                      <a:pt x="339080" y="150852"/>
                      <a:pt x="312997" y="233220"/>
                    </a:cubicBezTo>
                    <a:cubicBezTo>
                      <a:pt x="300642" y="273031"/>
                      <a:pt x="288287" y="318333"/>
                      <a:pt x="295151" y="360889"/>
                    </a:cubicBezTo>
                    <a:cubicBezTo>
                      <a:pt x="302015" y="403446"/>
                      <a:pt x="352808" y="448748"/>
                      <a:pt x="352808" y="487187"/>
                    </a:cubicBezTo>
                    <a:close/>
                  </a:path>
                </a:pathLst>
              </a:custGeom>
              <a:solidFill>
                <a:srgbClr val="FF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0" name="Google Shape;840;p9"/>
              <p:cNvSpPr/>
              <p:nvPr/>
            </p:nvSpPr>
            <p:spPr>
              <a:xfrm>
                <a:off x="9098928" y="4674211"/>
                <a:ext cx="82368" cy="109824"/>
              </a:xfrm>
              <a:custGeom>
                <a:avLst/>
                <a:gdLst/>
                <a:ahLst/>
                <a:cxnLst/>
                <a:rect l="l" t="t" r="r" b="b"/>
                <a:pathLst>
                  <a:path w="82367" h="109823" extrusionOk="0">
                    <a:moveTo>
                      <a:pt x="56449" y="117255"/>
                    </a:moveTo>
                    <a:cubicBezTo>
                      <a:pt x="100378" y="109018"/>
                      <a:pt x="90769" y="84308"/>
                      <a:pt x="90769" y="84308"/>
                    </a:cubicBezTo>
                    <a:cubicBezTo>
                      <a:pt x="90769" y="84308"/>
                      <a:pt x="89396" y="70580"/>
                      <a:pt x="88023" y="52734"/>
                    </a:cubicBezTo>
                    <a:cubicBezTo>
                      <a:pt x="88023" y="48615"/>
                      <a:pt x="88023" y="43124"/>
                      <a:pt x="88023" y="39006"/>
                    </a:cubicBezTo>
                    <a:cubicBezTo>
                      <a:pt x="88023" y="32142"/>
                      <a:pt x="88023" y="23905"/>
                      <a:pt x="89396" y="17041"/>
                    </a:cubicBezTo>
                    <a:cubicBezTo>
                      <a:pt x="93514" y="-11788"/>
                      <a:pt x="9774" y="4686"/>
                      <a:pt x="9774" y="4686"/>
                    </a:cubicBezTo>
                    <a:cubicBezTo>
                      <a:pt x="9774" y="4686"/>
                      <a:pt x="13892" y="65089"/>
                      <a:pt x="2910" y="82935"/>
                    </a:cubicBezTo>
                    <a:cubicBezTo>
                      <a:pt x="-8072" y="102154"/>
                      <a:pt x="12519" y="125492"/>
                      <a:pt x="56449" y="117255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1" name="Google Shape;841;p9"/>
              <p:cNvSpPr/>
              <p:nvPr/>
            </p:nvSpPr>
            <p:spPr>
              <a:xfrm>
                <a:off x="9094881" y="4750635"/>
                <a:ext cx="137280" cy="123552"/>
              </a:xfrm>
              <a:custGeom>
                <a:avLst/>
                <a:gdLst/>
                <a:ahLst/>
                <a:cxnLst/>
                <a:rect l="l" t="t" r="r" b="b"/>
                <a:pathLst>
                  <a:path w="137279" h="123551" extrusionOk="0">
                    <a:moveTo>
                      <a:pt x="144236" y="7884"/>
                    </a:moveTo>
                    <a:cubicBezTo>
                      <a:pt x="144236" y="7884"/>
                      <a:pt x="55005" y="110844"/>
                      <a:pt x="22058" y="134181"/>
                    </a:cubicBezTo>
                    <a:cubicBezTo>
                      <a:pt x="22058" y="134181"/>
                      <a:pt x="-15008" y="99861"/>
                      <a:pt x="6957" y="10629"/>
                    </a:cubicBezTo>
                    <a:cubicBezTo>
                      <a:pt x="8330" y="10629"/>
                      <a:pt x="52259" y="-11335"/>
                      <a:pt x="144236" y="7884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2" name="Google Shape;842;p9"/>
              <p:cNvSpPr/>
              <p:nvPr/>
            </p:nvSpPr>
            <p:spPr>
              <a:xfrm>
                <a:off x="9083413" y="4495713"/>
                <a:ext cx="164735" cy="205919"/>
              </a:xfrm>
              <a:custGeom>
                <a:avLst/>
                <a:gdLst/>
                <a:ahLst/>
                <a:cxnLst/>
                <a:rect l="l" t="t" r="r" b="b"/>
                <a:pathLst>
                  <a:path w="164735" h="205919" extrusionOk="0">
                    <a:moveTo>
                      <a:pt x="154331" y="17075"/>
                    </a:moveTo>
                    <a:cubicBezTo>
                      <a:pt x="154331" y="17075"/>
                      <a:pt x="201007" y="106307"/>
                      <a:pt x="154331" y="190047"/>
                    </a:cubicBezTo>
                    <a:cubicBezTo>
                      <a:pt x="109029" y="273788"/>
                      <a:pt x="18425" y="152982"/>
                      <a:pt x="12934" y="139254"/>
                    </a:cubicBezTo>
                    <a:cubicBezTo>
                      <a:pt x="7443" y="125526"/>
                      <a:pt x="-24132" y="44531"/>
                      <a:pt x="37644" y="21194"/>
                    </a:cubicBezTo>
                    <a:cubicBezTo>
                      <a:pt x="99420" y="-4889"/>
                      <a:pt x="140604" y="-7635"/>
                      <a:pt x="154331" y="17075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3" name="Google Shape;843;p9"/>
              <p:cNvSpPr/>
              <p:nvPr/>
            </p:nvSpPr>
            <p:spPr>
              <a:xfrm>
                <a:off x="9074590" y="4478247"/>
                <a:ext cx="178463" cy="178463"/>
              </a:xfrm>
              <a:custGeom>
                <a:avLst/>
                <a:gdLst/>
                <a:ahLst/>
                <a:cxnLst/>
                <a:rect l="l" t="t" r="r" b="b"/>
                <a:pathLst>
                  <a:path w="178463" h="178463" extrusionOk="0">
                    <a:moveTo>
                      <a:pt x="148054" y="66115"/>
                    </a:moveTo>
                    <a:cubicBezTo>
                      <a:pt x="148054" y="66115"/>
                      <a:pt x="179628" y="107299"/>
                      <a:pt x="183746" y="138873"/>
                    </a:cubicBezTo>
                    <a:cubicBezTo>
                      <a:pt x="183746" y="138873"/>
                      <a:pt x="196102" y="81216"/>
                      <a:pt x="160409" y="24931"/>
                    </a:cubicBezTo>
                    <a:cubicBezTo>
                      <a:pt x="124716" y="-31353"/>
                      <a:pt x="34112" y="22186"/>
                      <a:pt x="21757" y="44150"/>
                    </a:cubicBezTo>
                    <a:cubicBezTo>
                      <a:pt x="9402" y="66115"/>
                      <a:pt x="-26291" y="86707"/>
                      <a:pt x="34112" y="182803"/>
                    </a:cubicBezTo>
                    <a:cubicBezTo>
                      <a:pt x="32739" y="181430"/>
                      <a:pt x="141190" y="107299"/>
                      <a:pt x="148054" y="66115"/>
                    </a:cubicBezTo>
                    <a:close/>
                  </a:path>
                </a:pathLst>
              </a:custGeom>
              <a:solidFill>
                <a:srgbClr val="FF724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4" name="Google Shape;844;p9"/>
              <p:cNvSpPr/>
              <p:nvPr/>
            </p:nvSpPr>
            <p:spPr>
              <a:xfrm>
                <a:off x="9148513" y="4693997"/>
                <a:ext cx="27456" cy="27456"/>
              </a:xfrm>
              <a:custGeom>
                <a:avLst/>
                <a:gdLst/>
                <a:ahLst/>
                <a:cxnLst/>
                <a:rect l="l" t="t" r="r" b="b"/>
                <a:pathLst>
                  <a:path w="27455" h="27455" extrusionOk="0">
                    <a:moveTo>
                      <a:pt x="0" y="0"/>
                    </a:moveTo>
                    <a:cubicBezTo>
                      <a:pt x="0" y="0"/>
                      <a:pt x="8237" y="17846"/>
                      <a:pt x="39811" y="34320"/>
                    </a:cubicBezTo>
                    <a:cubicBezTo>
                      <a:pt x="39811" y="30202"/>
                      <a:pt x="39811" y="24710"/>
                      <a:pt x="39811" y="20592"/>
                    </a:cubicBezTo>
                    <a:cubicBezTo>
                      <a:pt x="38439" y="19219"/>
                      <a:pt x="17847" y="16474"/>
                      <a:pt x="0" y="0"/>
                    </a:cubicBezTo>
                    <a:close/>
                  </a:path>
                </a:pathLst>
              </a:custGeom>
              <a:solidFill>
                <a:srgbClr val="FFA3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5" name="Google Shape;845;p9"/>
              <p:cNvSpPr/>
              <p:nvPr/>
            </p:nvSpPr>
            <p:spPr>
              <a:xfrm>
                <a:off x="9594671" y="5162953"/>
                <a:ext cx="109824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109823" h="82367" extrusionOk="0">
                    <a:moveTo>
                      <a:pt x="19219" y="3285"/>
                    </a:moveTo>
                    <a:cubicBezTo>
                      <a:pt x="19219" y="3285"/>
                      <a:pt x="41184" y="12895"/>
                      <a:pt x="50794" y="8777"/>
                    </a:cubicBezTo>
                    <a:cubicBezTo>
                      <a:pt x="61776" y="4658"/>
                      <a:pt x="76877" y="3285"/>
                      <a:pt x="82368" y="3285"/>
                    </a:cubicBezTo>
                    <a:cubicBezTo>
                      <a:pt x="89232" y="3285"/>
                      <a:pt x="109824" y="-4951"/>
                      <a:pt x="109824" y="4658"/>
                    </a:cubicBezTo>
                    <a:cubicBezTo>
                      <a:pt x="109824" y="12895"/>
                      <a:pt x="75504" y="18386"/>
                      <a:pt x="68640" y="21132"/>
                    </a:cubicBezTo>
                    <a:cubicBezTo>
                      <a:pt x="61776" y="23877"/>
                      <a:pt x="89232" y="38978"/>
                      <a:pt x="91977" y="45842"/>
                    </a:cubicBezTo>
                    <a:cubicBezTo>
                      <a:pt x="94723" y="52706"/>
                      <a:pt x="63149" y="96636"/>
                      <a:pt x="45302" y="84281"/>
                    </a:cubicBezTo>
                    <a:cubicBezTo>
                      <a:pt x="27456" y="71925"/>
                      <a:pt x="17847" y="45842"/>
                      <a:pt x="13728" y="44469"/>
                    </a:cubicBezTo>
                    <a:cubicBezTo>
                      <a:pt x="9610" y="43097"/>
                      <a:pt x="0" y="36233"/>
                      <a:pt x="0" y="36233"/>
                    </a:cubicBezTo>
                    <a:lnTo>
                      <a:pt x="19219" y="3285"/>
                    </a:lnTo>
                    <a:close/>
                  </a:path>
                </a:pathLst>
              </a:custGeom>
              <a:solidFill>
                <a:srgbClr val="FFC1A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6" name="Google Shape;846;p9"/>
              <p:cNvSpPr/>
              <p:nvPr/>
            </p:nvSpPr>
            <p:spPr>
              <a:xfrm>
                <a:off x="9639974" y="5204677"/>
                <a:ext cx="96096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82367" extrusionOk="0">
                    <a:moveTo>
                      <a:pt x="43929" y="0"/>
                    </a:moveTo>
                    <a:cubicBezTo>
                      <a:pt x="43929" y="0"/>
                      <a:pt x="94723" y="42557"/>
                      <a:pt x="96096" y="48048"/>
                    </a:cubicBezTo>
                    <a:cubicBezTo>
                      <a:pt x="97469" y="53539"/>
                      <a:pt x="94723" y="56285"/>
                      <a:pt x="89232" y="52166"/>
                    </a:cubicBezTo>
                    <a:cubicBezTo>
                      <a:pt x="83741" y="48048"/>
                      <a:pt x="38438" y="12355"/>
                      <a:pt x="38438" y="12355"/>
                    </a:cubicBezTo>
                    <a:cubicBezTo>
                      <a:pt x="38438" y="12355"/>
                      <a:pt x="89232" y="72758"/>
                      <a:pt x="91977" y="78249"/>
                    </a:cubicBezTo>
                    <a:cubicBezTo>
                      <a:pt x="93350" y="80995"/>
                      <a:pt x="87859" y="86486"/>
                      <a:pt x="85113" y="85113"/>
                    </a:cubicBezTo>
                    <a:cubicBezTo>
                      <a:pt x="82368" y="83741"/>
                      <a:pt x="27456" y="26083"/>
                      <a:pt x="27456" y="26083"/>
                    </a:cubicBezTo>
                    <a:cubicBezTo>
                      <a:pt x="27456" y="26083"/>
                      <a:pt x="75504" y="82368"/>
                      <a:pt x="75504" y="86486"/>
                    </a:cubicBezTo>
                    <a:cubicBezTo>
                      <a:pt x="75504" y="90605"/>
                      <a:pt x="70013" y="94723"/>
                      <a:pt x="65894" y="90605"/>
                    </a:cubicBezTo>
                    <a:cubicBezTo>
                      <a:pt x="61776" y="86486"/>
                      <a:pt x="13728" y="37065"/>
                      <a:pt x="13728" y="37065"/>
                    </a:cubicBezTo>
                    <a:cubicBezTo>
                      <a:pt x="13728" y="37065"/>
                      <a:pt x="45302" y="80995"/>
                      <a:pt x="43929" y="85113"/>
                    </a:cubicBezTo>
                    <a:cubicBezTo>
                      <a:pt x="42557" y="87859"/>
                      <a:pt x="38438" y="91977"/>
                      <a:pt x="30201" y="80995"/>
                    </a:cubicBezTo>
                    <a:cubicBezTo>
                      <a:pt x="21965" y="70013"/>
                      <a:pt x="0" y="43929"/>
                      <a:pt x="0" y="43929"/>
                    </a:cubicBezTo>
                    <a:lnTo>
                      <a:pt x="43929" y="0"/>
                    </a:lnTo>
                    <a:close/>
                  </a:path>
                </a:pathLst>
              </a:custGeom>
              <a:solidFill>
                <a:srgbClr val="FFC1A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7" name="Google Shape;847;p9"/>
              <p:cNvSpPr/>
              <p:nvPr/>
            </p:nvSpPr>
            <p:spPr>
              <a:xfrm>
                <a:off x="8807876" y="5230760"/>
                <a:ext cx="562846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562846" h="233375" extrusionOk="0">
                    <a:moveTo>
                      <a:pt x="261015" y="238866"/>
                    </a:moveTo>
                    <a:lnTo>
                      <a:pt x="412022" y="238866"/>
                    </a:lnTo>
                    <a:cubicBezTo>
                      <a:pt x="412022" y="238866"/>
                      <a:pt x="550674" y="249849"/>
                      <a:pt x="563030" y="152380"/>
                    </a:cubicBezTo>
                    <a:cubicBezTo>
                      <a:pt x="574012" y="54912"/>
                      <a:pt x="517727" y="0"/>
                      <a:pt x="517727" y="0"/>
                    </a:cubicBezTo>
                    <a:cubicBezTo>
                      <a:pt x="517727" y="0"/>
                      <a:pt x="443596" y="19219"/>
                      <a:pt x="380448" y="35693"/>
                    </a:cubicBezTo>
                    <a:cubicBezTo>
                      <a:pt x="348873" y="28829"/>
                      <a:pt x="309062" y="24710"/>
                      <a:pt x="263760" y="26083"/>
                    </a:cubicBezTo>
                    <a:cubicBezTo>
                      <a:pt x="263760" y="26083"/>
                      <a:pt x="-8053" y="116688"/>
                      <a:pt x="183" y="163363"/>
                    </a:cubicBezTo>
                    <a:cubicBezTo>
                      <a:pt x="-1189" y="163363"/>
                      <a:pt x="112753" y="101587"/>
                      <a:pt x="261015" y="238866"/>
                    </a:cubicBezTo>
                    <a:close/>
                  </a:path>
                </a:pathLst>
              </a:custGeom>
              <a:solidFill>
                <a:srgbClr val="FF5C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8" name="Google Shape;848;p9"/>
              <p:cNvSpPr/>
              <p:nvPr/>
            </p:nvSpPr>
            <p:spPr>
              <a:xfrm>
                <a:off x="8879445" y="5296654"/>
                <a:ext cx="288287" cy="68640"/>
              </a:xfrm>
              <a:custGeom>
                <a:avLst/>
                <a:gdLst/>
                <a:ahLst/>
                <a:cxnLst/>
                <a:rect l="l" t="t" r="r" b="b"/>
                <a:pathLst>
                  <a:path w="288286" h="68639" extrusionOk="0">
                    <a:moveTo>
                      <a:pt x="288287" y="4119"/>
                    </a:moveTo>
                    <a:lnTo>
                      <a:pt x="0" y="0"/>
                    </a:lnTo>
                    <a:lnTo>
                      <a:pt x="145516" y="74131"/>
                    </a:lnTo>
                    <a:close/>
                  </a:path>
                </a:pathLst>
              </a:custGeom>
              <a:solidFill>
                <a:srgbClr val="FF83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9" name="Google Shape;849;p9"/>
              <p:cNvSpPr/>
              <p:nvPr/>
            </p:nvSpPr>
            <p:spPr>
              <a:xfrm>
                <a:off x="9063400" y="5236251"/>
                <a:ext cx="151007" cy="27456"/>
              </a:xfrm>
              <a:custGeom>
                <a:avLst/>
                <a:gdLst/>
                <a:ahLst/>
                <a:cxnLst/>
                <a:rect l="l" t="t" r="r" b="b"/>
                <a:pathLst>
                  <a:path w="151007" h="27455" extrusionOk="0">
                    <a:moveTo>
                      <a:pt x="15101" y="27456"/>
                    </a:moveTo>
                    <a:cubicBezTo>
                      <a:pt x="15101" y="27456"/>
                      <a:pt x="79622" y="52166"/>
                      <a:pt x="159244" y="30202"/>
                    </a:cubicBezTo>
                    <a:lnTo>
                      <a:pt x="163363" y="0"/>
                    </a:lnTo>
                    <a:lnTo>
                      <a:pt x="0" y="9610"/>
                    </a:lnTo>
                    <a:lnTo>
                      <a:pt x="15101" y="27456"/>
                    </a:lnTo>
                    <a:close/>
                  </a:path>
                </a:pathLst>
              </a:custGeom>
              <a:solidFill>
                <a:srgbClr val="FFF5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0" name="Google Shape;850;p9"/>
              <p:cNvSpPr/>
              <p:nvPr/>
            </p:nvSpPr>
            <p:spPr>
              <a:xfrm>
                <a:off x="9013979" y="5300773"/>
                <a:ext cx="151007" cy="68640"/>
              </a:xfrm>
              <a:custGeom>
                <a:avLst/>
                <a:gdLst/>
                <a:ahLst/>
                <a:cxnLst/>
                <a:rect l="l" t="t" r="r" b="b"/>
                <a:pathLst>
                  <a:path w="151007" h="68639" extrusionOk="0">
                    <a:moveTo>
                      <a:pt x="10982" y="70013"/>
                    </a:moveTo>
                    <a:lnTo>
                      <a:pt x="153753" y="13728"/>
                    </a:lnTo>
                    <a:lnTo>
                      <a:pt x="153753" y="0"/>
                    </a:lnTo>
                    <a:lnTo>
                      <a:pt x="0" y="54912"/>
                    </a:lnTo>
                    <a:close/>
                  </a:path>
                </a:pathLst>
              </a:custGeom>
              <a:solidFill>
                <a:srgbClr val="FFA88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1" name="Google Shape;851;p9"/>
              <p:cNvSpPr/>
              <p:nvPr/>
            </p:nvSpPr>
            <p:spPr>
              <a:xfrm>
                <a:off x="8798450" y="4759891"/>
                <a:ext cx="302015" cy="535390"/>
              </a:xfrm>
              <a:custGeom>
                <a:avLst/>
                <a:gdLst/>
                <a:ahLst/>
                <a:cxnLst/>
                <a:rect l="l" t="t" r="r" b="b"/>
                <a:pathLst>
                  <a:path w="302014" h="535390" extrusionOk="0">
                    <a:moveTo>
                      <a:pt x="280050" y="517544"/>
                    </a:moveTo>
                    <a:cubicBezTo>
                      <a:pt x="281423" y="528526"/>
                      <a:pt x="270441" y="535390"/>
                      <a:pt x="260831" y="531272"/>
                    </a:cubicBezTo>
                    <a:lnTo>
                      <a:pt x="244358" y="524408"/>
                    </a:lnTo>
                    <a:cubicBezTo>
                      <a:pt x="238866" y="521662"/>
                      <a:pt x="236121" y="517544"/>
                      <a:pt x="237494" y="512053"/>
                    </a:cubicBezTo>
                    <a:cubicBezTo>
                      <a:pt x="244358" y="468123"/>
                      <a:pt x="259458" y="299269"/>
                      <a:pt x="237494" y="269068"/>
                    </a:cubicBezTo>
                    <a:cubicBezTo>
                      <a:pt x="229257" y="258086"/>
                      <a:pt x="223766" y="248476"/>
                      <a:pt x="221020" y="240239"/>
                    </a:cubicBezTo>
                    <a:cubicBezTo>
                      <a:pt x="205919" y="277305"/>
                      <a:pt x="188073" y="325352"/>
                      <a:pt x="181209" y="351436"/>
                    </a:cubicBezTo>
                    <a:lnTo>
                      <a:pt x="45302" y="532645"/>
                    </a:lnTo>
                    <a:lnTo>
                      <a:pt x="0" y="543627"/>
                    </a:lnTo>
                    <a:cubicBezTo>
                      <a:pt x="57657" y="406347"/>
                      <a:pt x="102960" y="333589"/>
                      <a:pt x="102960" y="333589"/>
                    </a:cubicBezTo>
                    <a:cubicBezTo>
                      <a:pt x="112569" y="310252"/>
                      <a:pt x="137280" y="237494"/>
                      <a:pt x="160617" y="172972"/>
                    </a:cubicBezTo>
                    <a:cubicBezTo>
                      <a:pt x="174345" y="131788"/>
                      <a:pt x="188073" y="94723"/>
                      <a:pt x="194937" y="74131"/>
                    </a:cubicBezTo>
                    <a:cubicBezTo>
                      <a:pt x="199055" y="64521"/>
                      <a:pt x="205919" y="54912"/>
                      <a:pt x="215529" y="49421"/>
                    </a:cubicBezTo>
                    <a:cubicBezTo>
                      <a:pt x="236121" y="37065"/>
                      <a:pt x="271814" y="16473"/>
                      <a:pt x="303388" y="1373"/>
                    </a:cubicBezTo>
                    <a:cubicBezTo>
                      <a:pt x="303388" y="1373"/>
                      <a:pt x="303388" y="1373"/>
                      <a:pt x="303388" y="1373"/>
                    </a:cubicBezTo>
                    <a:cubicBezTo>
                      <a:pt x="304761" y="1373"/>
                      <a:pt x="304761" y="0"/>
                      <a:pt x="306133" y="0"/>
                    </a:cubicBezTo>
                    <a:cubicBezTo>
                      <a:pt x="306133" y="0"/>
                      <a:pt x="306133" y="0"/>
                      <a:pt x="306133" y="0"/>
                    </a:cubicBezTo>
                    <a:cubicBezTo>
                      <a:pt x="306133" y="0"/>
                      <a:pt x="306133" y="0"/>
                      <a:pt x="306133" y="0"/>
                    </a:cubicBezTo>
                    <a:cubicBezTo>
                      <a:pt x="244358" y="93350"/>
                      <a:pt x="269068" y="351436"/>
                      <a:pt x="280050" y="517544"/>
                    </a:cubicBezTo>
                    <a:cubicBezTo>
                      <a:pt x="280050" y="517544"/>
                      <a:pt x="280050" y="517544"/>
                      <a:pt x="280050" y="517544"/>
                    </a:cubicBezTo>
                    <a:close/>
                  </a:path>
                </a:pathLst>
              </a:custGeom>
              <a:solidFill>
                <a:srgbClr val="FF83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2" name="Google Shape;852;p9"/>
              <p:cNvSpPr/>
              <p:nvPr/>
            </p:nvSpPr>
            <p:spPr>
              <a:xfrm>
                <a:off x="9157920" y="4751655"/>
                <a:ext cx="480478" cy="521662"/>
              </a:xfrm>
              <a:custGeom>
                <a:avLst/>
                <a:gdLst/>
                <a:ahLst/>
                <a:cxnLst/>
                <a:rect l="l" t="t" r="r" b="b"/>
                <a:pathLst>
                  <a:path w="480478" h="521662" extrusionOk="0">
                    <a:moveTo>
                      <a:pt x="145719" y="16473"/>
                    </a:moveTo>
                    <a:cubicBezTo>
                      <a:pt x="164938" y="19219"/>
                      <a:pt x="212986" y="65894"/>
                      <a:pt x="239069" y="113942"/>
                    </a:cubicBezTo>
                    <a:cubicBezTo>
                      <a:pt x="267898" y="167481"/>
                      <a:pt x="298100" y="229257"/>
                      <a:pt x="320064" y="249849"/>
                    </a:cubicBezTo>
                    <a:cubicBezTo>
                      <a:pt x="361248" y="286914"/>
                      <a:pt x="475190" y="418702"/>
                      <a:pt x="480681" y="414584"/>
                    </a:cubicBezTo>
                    <a:cubicBezTo>
                      <a:pt x="483427" y="413211"/>
                      <a:pt x="449107" y="454395"/>
                      <a:pt x="444989" y="455768"/>
                    </a:cubicBezTo>
                    <a:cubicBezTo>
                      <a:pt x="442243" y="457141"/>
                      <a:pt x="256916" y="295151"/>
                      <a:pt x="239069" y="270441"/>
                    </a:cubicBezTo>
                    <a:cubicBezTo>
                      <a:pt x="222596" y="247103"/>
                      <a:pt x="177294" y="149635"/>
                      <a:pt x="163566" y="151007"/>
                    </a:cubicBezTo>
                    <a:cubicBezTo>
                      <a:pt x="163566" y="151007"/>
                      <a:pt x="163566" y="151007"/>
                      <a:pt x="163566" y="151007"/>
                    </a:cubicBezTo>
                    <a:cubicBezTo>
                      <a:pt x="163566" y="151007"/>
                      <a:pt x="163566" y="151007"/>
                      <a:pt x="163566" y="151007"/>
                    </a:cubicBezTo>
                    <a:cubicBezTo>
                      <a:pt x="162193" y="153753"/>
                      <a:pt x="145719" y="189446"/>
                      <a:pt x="130619" y="241612"/>
                    </a:cubicBezTo>
                    <a:cubicBezTo>
                      <a:pt x="130619" y="242985"/>
                      <a:pt x="130619" y="242985"/>
                      <a:pt x="129246" y="244357"/>
                    </a:cubicBezTo>
                    <a:cubicBezTo>
                      <a:pt x="118263" y="281423"/>
                      <a:pt x="119636" y="319861"/>
                      <a:pt x="125127" y="365163"/>
                    </a:cubicBezTo>
                    <a:cubicBezTo>
                      <a:pt x="129246" y="398111"/>
                      <a:pt x="153956" y="453022"/>
                      <a:pt x="169057" y="480478"/>
                    </a:cubicBezTo>
                    <a:cubicBezTo>
                      <a:pt x="170430" y="483224"/>
                      <a:pt x="170430" y="490088"/>
                      <a:pt x="169057" y="494206"/>
                    </a:cubicBezTo>
                    <a:lnTo>
                      <a:pt x="169057" y="494206"/>
                    </a:lnTo>
                    <a:cubicBezTo>
                      <a:pt x="167684" y="496952"/>
                      <a:pt x="166311" y="499697"/>
                      <a:pt x="163566" y="499697"/>
                    </a:cubicBezTo>
                    <a:lnTo>
                      <a:pt x="108654" y="520289"/>
                    </a:lnTo>
                    <a:lnTo>
                      <a:pt x="96299" y="524407"/>
                    </a:lnTo>
                    <a:cubicBezTo>
                      <a:pt x="86689" y="527153"/>
                      <a:pt x="77080" y="525780"/>
                      <a:pt x="70216" y="520289"/>
                    </a:cubicBezTo>
                    <a:cubicBezTo>
                      <a:pt x="64725" y="516171"/>
                      <a:pt x="60606" y="509307"/>
                      <a:pt x="59233" y="501070"/>
                    </a:cubicBezTo>
                    <a:cubicBezTo>
                      <a:pt x="46878" y="407720"/>
                      <a:pt x="31777" y="311624"/>
                      <a:pt x="19422" y="275932"/>
                    </a:cubicBezTo>
                    <a:cubicBezTo>
                      <a:pt x="-34117" y="118060"/>
                      <a:pt x="40014" y="0"/>
                      <a:pt x="40014" y="0"/>
                    </a:cubicBezTo>
                    <a:cubicBezTo>
                      <a:pt x="40014" y="0"/>
                      <a:pt x="129246" y="10982"/>
                      <a:pt x="145719" y="16473"/>
                    </a:cubicBezTo>
                    <a:close/>
                  </a:path>
                </a:pathLst>
              </a:custGeom>
              <a:solidFill>
                <a:srgbClr val="FF83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3" name="Google Shape;853;p9"/>
              <p:cNvSpPr/>
              <p:nvPr/>
            </p:nvSpPr>
            <p:spPr>
              <a:xfrm>
                <a:off x="8662543" y="5136037"/>
                <a:ext cx="356927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356926" h="233375" extrusionOk="0">
                    <a:moveTo>
                      <a:pt x="362418" y="234748"/>
                    </a:moveTo>
                    <a:lnTo>
                      <a:pt x="275932" y="0"/>
                    </a:lnTo>
                    <a:lnTo>
                      <a:pt x="0" y="4118"/>
                    </a:lnTo>
                    <a:lnTo>
                      <a:pt x="82368" y="221020"/>
                    </a:lnTo>
                    <a:close/>
                  </a:path>
                </a:pathLst>
              </a:custGeom>
              <a:solidFill>
                <a:srgbClr val="FF8E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4" name="Google Shape;854;p9"/>
              <p:cNvSpPr/>
              <p:nvPr/>
            </p:nvSpPr>
            <p:spPr>
              <a:xfrm>
                <a:off x="8804643" y="5218096"/>
                <a:ext cx="41184" cy="54912"/>
              </a:xfrm>
              <a:custGeom>
                <a:avLst/>
                <a:gdLst/>
                <a:ahLst/>
                <a:cxnLst/>
                <a:rect l="l" t="t" r="r" b="b"/>
                <a:pathLst>
                  <a:path w="41183" h="54911" extrusionOk="0">
                    <a:moveTo>
                      <a:pt x="45973" y="22274"/>
                    </a:moveTo>
                    <a:cubicBezTo>
                      <a:pt x="54210" y="38747"/>
                      <a:pt x="51464" y="57966"/>
                      <a:pt x="40482" y="63458"/>
                    </a:cubicBezTo>
                    <a:cubicBezTo>
                      <a:pt x="29499" y="68949"/>
                      <a:pt x="13026" y="60712"/>
                      <a:pt x="4789" y="42866"/>
                    </a:cubicBezTo>
                    <a:cubicBezTo>
                      <a:pt x="-3448" y="26392"/>
                      <a:pt x="-702" y="7173"/>
                      <a:pt x="10280" y="1682"/>
                    </a:cubicBezTo>
                    <a:cubicBezTo>
                      <a:pt x="21263" y="-3809"/>
                      <a:pt x="37736" y="4427"/>
                      <a:pt x="45973" y="22274"/>
                    </a:cubicBezTo>
                    <a:close/>
                  </a:path>
                </a:pathLst>
              </a:custGeom>
              <a:solidFill>
                <a:srgbClr val="FF97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5" name="Google Shape;855;p9"/>
              <p:cNvSpPr/>
              <p:nvPr/>
            </p:nvSpPr>
            <p:spPr>
              <a:xfrm>
                <a:off x="9029202" y="4598834"/>
                <a:ext cx="123552" cy="260831"/>
              </a:xfrm>
              <a:custGeom>
                <a:avLst/>
                <a:gdLst/>
                <a:ahLst/>
                <a:cxnLst/>
                <a:rect l="l" t="t" r="r" b="b"/>
                <a:pathLst>
                  <a:path w="123551" h="260831" extrusionOk="0">
                    <a:moveTo>
                      <a:pt x="112447" y="1813"/>
                    </a:moveTo>
                    <a:cubicBezTo>
                      <a:pt x="112447" y="1813"/>
                      <a:pt x="94600" y="29269"/>
                      <a:pt x="111074" y="52607"/>
                    </a:cubicBezTo>
                    <a:cubicBezTo>
                      <a:pt x="127547" y="75944"/>
                      <a:pt x="106955" y="99282"/>
                      <a:pt x="102837" y="125365"/>
                    </a:cubicBezTo>
                    <a:cubicBezTo>
                      <a:pt x="98719" y="150075"/>
                      <a:pt x="171477" y="217342"/>
                      <a:pt x="91855" y="251662"/>
                    </a:cubicBezTo>
                    <a:cubicBezTo>
                      <a:pt x="12233" y="285982"/>
                      <a:pt x="-13850" y="229697"/>
                      <a:pt x="6742" y="199496"/>
                    </a:cubicBezTo>
                    <a:cubicBezTo>
                      <a:pt x="27334" y="169294"/>
                      <a:pt x="41061" y="144584"/>
                      <a:pt x="43807" y="100655"/>
                    </a:cubicBezTo>
                    <a:cubicBezTo>
                      <a:pt x="45180" y="55352"/>
                      <a:pt x="60281" y="-11915"/>
                      <a:pt x="112447" y="1813"/>
                    </a:cubicBezTo>
                    <a:close/>
                  </a:path>
                </a:pathLst>
              </a:custGeom>
              <a:solidFill>
                <a:srgbClr val="FF724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6" name="Google Shape;856;p9"/>
              <p:cNvSpPr/>
              <p:nvPr/>
            </p:nvSpPr>
            <p:spPr>
              <a:xfrm>
                <a:off x="9365415" y="4308242"/>
                <a:ext cx="356927" cy="315743"/>
              </a:xfrm>
              <a:custGeom>
                <a:avLst/>
                <a:gdLst/>
                <a:ahLst/>
                <a:cxnLst/>
                <a:rect l="l" t="t" r="r" b="b"/>
                <a:pathLst>
                  <a:path w="356926" h="315742" extrusionOk="0">
                    <a:moveTo>
                      <a:pt x="369282" y="0"/>
                    </a:moveTo>
                    <a:lnTo>
                      <a:pt x="0" y="0"/>
                    </a:lnTo>
                    <a:lnTo>
                      <a:pt x="0" y="267695"/>
                    </a:lnTo>
                    <a:lnTo>
                      <a:pt x="0" y="323980"/>
                    </a:lnTo>
                    <a:lnTo>
                      <a:pt x="56285" y="267695"/>
                    </a:lnTo>
                    <a:lnTo>
                      <a:pt x="369282" y="2676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7" name="Google Shape;857;p9"/>
              <p:cNvSpPr/>
              <p:nvPr/>
            </p:nvSpPr>
            <p:spPr>
              <a:xfrm>
                <a:off x="6897449" y="5366546"/>
                <a:ext cx="439294" cy="658942"/>
              </a:xfrm>
              <a:custGeom>
                <a:avLst/>
                <a:gdLst/>
                <a:ahLst/>
                <a:cxnLst/>
                <a:rect l="l" t="t" r="r" b="b"/>
                <a:pathLst>
                  <a:path w="439294" h="658941" extrusionOk="0">
                    <a:moveTo>
                      <a:pt x="445838" y="120"/>
                    </a:moveTo>
                    <a:cubicBezTo>
                      <a:pt x="445838" y="120"/>
                      <a:pt x="337388" y="315863"/>
                      <a:pt x="330524" y="351556"/>
                    </a:cubicBezTo>
                    <a:cubicBezTo>
                      <a:pt x="322287" y="389994"/>
                      <a:pt x="238546" y="671417"/>
                      <a:pt x="238546" y="671417"/>
                    </a:cubicBezTo>
                    <a:cubicBezTo>
                      <a:pt x="238546" y="671417"/>
                      <a:pt x="60083" y="497072"/>
                      <a:pt x="5171" y="453143"/>
                    </a:cubicBezTo>
                    <a:cubicBezTo>
                      <a:pt x="-51113" y="409213"/>
                      <a:pt x="368962" y="-8117"/>
                      <a:pt x="445838" y="120"/>
                    </a:cubicBezTo>
                    <a:close/>
                  </a:path>
                </a:pathLst>
              </a:custGeom>
              <a:solidFill>
                <a:srgbClr val="FFC9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8" name="Google Shape;858;p9"/>
              <p:cNvSpPr/>
              <p:nvPr/>
            </p:nvSpPr>
            <p:spPr>
              <a:xfrm>
                <a:off x="7399572" y="6557694"/>
                <a:ext cx="247103" cy="137280"/>
              </a:xfrm>
              <a:custGeom>
                <a:avLst/>
                <a:gdLst/>
                <a:ahLst/>
                <a:cxnLst/>
                <a:rect l="l" t="t" r="r" b="b"/>
                <a:pathLst>
                  <a:path w="247103" h="137279" extrusionOk="0">
                    <a:moveTo>
                      <a:pt x="0" y="34879"/>
                    </a:moveTo>
                    <a:cubicBezTo>
                      <a:pt x="0" y="34879"/>
                      <a:pt x="35693" y="19778"/>
                      <a:pt x="50794" y="14287"/>
                    </a:cubicBezTo>
                    <a:cubicBezTo>
                      <a:pt x="65894" y="7423"/>
                      <a:pt x="67267" y="-6305"/>
                      <a:pt x="74131" y="3305"/>
                    </a:cubicBezTo>
                    <a:cubicBezTo>
                      <a:pt x="80995" y="12914"/>
                      <a:pt x="111197" y="40370"/>
                      <a:pt x="127670" y="44488"/>
                    </a:cubicBezTo>
                    <a:cubicBezTo>
                      <a:pt x="144144" y="48607"/>
                      <a:pt x="252594" y="65080"/>
                      <a:pt x="253967" y="88418"/>
                    </a:cubicBezTo>
                    <a:cubicBezTo>
                      <a:pt x="256713" y="113128"/>
                      <a:pt x="205919" y="121365"/>
                      <a:pt x="134534" y="125483"/>
                    </a:cubicBezTo>
                    <a:cubicBezTo>
                      <a:pt x="63149" y="129602"/>
                      <a:pt x="61776" y="147448"/>
                      <a:pt x="15101" y="135093"/>
                    </a:cubicBezTo>
                    <a:cubicBezTo>
                      <a:pt x="0" y="130975"/>
                      <a:pt x="0" y="34879"/>
                      <a:pt x="0" y="34879"/>
                    </a:cubicBezTo>
                    <a:close/>
                  </a:path>
                </a:pathLst>
              </a:custGeom>
              <a:solidFill>
                <a:srgbClr val="FF5C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59" name="Google Shape;859;p9"/>
              <p:cNvSpPr/>
              <p:nvPr/>
            </p:nvSpPr>
            <p:spPr>
              <a:xfrm>
                <a:off x="6254505" y="6194462"/>
                <a:ext cx="137280" cy="247103"/>
              </a:xfrm>
              <a:custGeom>
                <a:avLst/>
                <a:gdLst/>
                <a:ahLst/>
                <a:cxnLst/>
                <a:rect l="l" t="t" r="r" b="b"/>
                <a:pathLst>
                  <a:path w="137279" h="247103" extrusionOk="0">
                    <a:moveTo>
                      <a:pt x="98997" y="0"/>
                    </a:moveTo>
                    <a:cubicBezTo>
                      <a:pt x="98997" y="0"/>
                      <a:pt x="116843" y="32947"/>
                      <a:pt x="123707" y="46675"/>
                    </a:cubicBezTo>
                    <a:cubicBezTo>
                      <a:pt x="131944" y="60403"/>
                      <a:pt x="144299" y="60403"/>
                      <a:pt x="136062" y="67267"/>
                    </a:cubicBezTo>
                    <a:cubicBezTo>
                      <a:pt x="127826" y="74131"/>
                      <a:pt x="104488" y="107078"/>
                      <a:pt x="101742" y="123552"/>
                    </a:cubicBezTo>
                    <a:cubicBezTo>
                      <a:pt x="100370" y="140025"/>
                      <a:pt x="94879" y="245730"/>
                      <a:pt x="71541" y="251221"/>
                    </a:cubicBezTo>
                    <a:cubicBezTo>
                      <a:pt x="48203" y="255340"/>
                      <a:pt x="34475" y="208665"/>
                      <a:pt x="23493" y="140025"/>
                    </a:cubicBezTo>
                    <a:cubicBezTo>
                      <a:pt x="12511" y="71385"/>
                      <a:pt x="-5336" y="71385"/>
                      <a:pt x="1528" y="24710"/>
                    </a:cubicBezTo>
                    <a:cubicBezTo>
                      <a:pt x="5647" y="9609"/>
                      <a:pt x="98997" y="0"/>
                      <a:pt x="98997" y="0"/>
                    </a:cubicBezTo>
                    <a:close/>
                  </a:path>
                </a:pathLst>
              </a:custGeom>
              <a:solidFill>
                <a:srgbClr val="FF5C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0" name="Google Shape;860;p9"/>
              <p:cNvSpPr/>
              <p:nvPr/>
            </p:nvSpPr>
            <p:spPr>
              <a:xfrm>
                <a:off x="7543674" y="5379677"/>
                <a:ext cx="109824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109823" h="96095" extrusionOk="0">
                    <a:moveTo>
                      <a:pt x="42" y="59748"/>
                    </a:moveTo>
                    <a:cubicBezTo>
                      <a:pt x="42" y="59748"/>
                      <a:pt x="17888" y="28173"/>
                      <a:pt x="20634" y="24055"/>
                    </a:cubicBezTo>
                    <a:cubicBezTo>
                      <a:pt x="23379" y="19936"/>
                      <a:pt x="37107" y="13072"/>
                      <a:pt x="53581" y="6208"/>
                    </a:cubicBezTo>
                    <a:cubicBezTo>
                      <a:pt x="70054" y="-655"/>
                      <a:pt x="94765" y="-655"/>
                      <a:pt x="97510" y="717"/>
                    </a:cubicBezTo>
                    <a:cubicBezTo>
                      <a:pt x="100256" y="2090"/>
                      <a:pt x="103001" y="3463"/>
                      <a:pt x="105747" y="10327"/>
                    </a:cubicBezTo>
                    <a:cubicBezTo>
                      <a:pt x="108493" y="17191"/>
                      <a:pt x="107120" y="25428"/>
                      <a:pt x="107120" y="25428"/>
                    </a:cubicBezTo>
                    <a:cubicBezTo>
                      <a:pt x="107120" y="25428"/>
                      <a:pt x="113984" y="33664"/>
                      <a:pt x="111238" y="41901"/>
                    </a:cubicBezTo>
                    <a:cubicBezTo>
                      <a:pt x="111238" y="41901"/>
                      <a:pt x="118102" y="48765"/>
                      <a:pt x="112611" y="59748"/>
                    </a:cubicBezTo>
                    <a:cubicBezTo>
                      <a:pt x="112611" y="59748"/>
                      <a:pt x="119475" y="66612"/>
                      <a:pt x="113984" y="73476"/>
                    </a:cubicBezTo>
                    <a:cubicBezTo>
                      <a:pt x="113984" y="73476"/>
                      <a:pt x="100256" y="80340"/>
                      <a:pt x="96137" y="84458"/>
                    </a:cubicBezTo>
                    <a:cubicBezTo>
                      <a:pt x="92019" y="88576"/>
                      <a:pt x="61818" y="99559"/>
                      <a:pt x="31616" y="107796"/>
                    </a:cubicBezTo>
                    <a:cubicBezTo>
                      <a:pt x="31616" y="107796"/>
                      <a:pt x="-1331" y="116032"/>
                      <a:pt x="42" y="59748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1" name="Google Shape;861;p9"/>
              <p:cNvSpPr/>
              <p:nvPr/>
            </p:nvSpPr>
            <p:spPr>
              <a:xfrm>
                <a:off x="7587500" y="5427069"/>
                <a:ext cx="27456" cy="41184"/>
              </a:xfrm>
              <a:custGeom>
                <a:avLst/>
                <a:gdLst/>
                <a:ahLst/>
                <a:cxnLst/>
                <a:rect l="l" t="t" r="r" b="b"/>
                <a:pathLst>
                  <a:path w="27455" h="41183" extrusionOk="0">
                    <a:moveTo>
                      <a:pt x="5636" y="0"/>
                    </a:moveTo>
                    <a:cubicBezTo>
                      <a:pt x="5636" y="0"/>
                      <a:pt x="4264" y="17847"/>
                      <a:pt x="145" y="23338"/>
                    </a:cubicBezTo>
                    <a:cubicBezTo>
                      <a:pt x="-2600" y="27456"/>
                      <a:pt x="34465" y="43930"/>
                      <a:pt x="34465" y="43930"/>
                    </a:cubicBezTo>
                    <a:cubicBezTo>
                      <a:pt x="34465" y="43930"/>
                      <a:pt x="27601" y="2746"/>
                      <a:pt x="5636" y="0"/>
                    </a:cubicBezTo>
                    <a:close/>
                  </a:path>
                </a:pathLst>
              </a:custGeom>
              <a:solidFill>
                <a:srgbClr val="FFB5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2" name="Google Shape;862;p9"/>
              <p:cNvSpPr/>
              <p:nvPr/>
            </p:nvSpPr>
            <p:spPr>
              <a:xfrm>
                <a:off x="6343892" y="5656697"/>
                <a:ext cx="782493" cy="617758"/>
              </a:xfrm>
              <a:custGeom>
                <a:avLst/>
                <a:gdLst/>
                <a:ahLst/>
                <a:cxnLst/>
                <a:rect l="l" t="t" r="r" b="b"/>
                <a:pathLst>
                  <a:path w="782493" h="617757" extrusionOk="0">
                    <a:moveTo>
                      <a:pt x="623249" y="1002"/>
                    </a:moveTo>
                    <a:cubicBezTo>
                      <a:pt x="594420" y="22967"/>
                      <a:pt x="554609" y="109453"/>
                      <a:pt x="527153" y="178093"/>
                    </a:cubicBezTo>
                    <a:cubicBezTo>
                      <a:pt x="527153" y="179466"/>
                      <a:pt x="461259" y="312626"/>
                      <a:pt x="436549" y="349692"/>
                    </a:cubicBezTo>
                    <a:cubicBezTo>
                      <a:pt x="399483" y="405977"/>
                      <a:pt x="352808" y="400486"/>
                      <a:pt x="271814" y="430687"/>
                    </a:cubicBezTo>
                    <a:cubicBezTo>
                      <a:pt x="205919" y="455397"/>
                      <a:pt x="0" y="529528"/>
                      <a:pt x="0" y="529528"/>
                    </a:cubicBezTo>
                    <a:lnTo>
                      <a:pt x="48048" y="625624"/>
                    </a:lnTo>
                    <a:cubicBezTo>
                      <a:pt x="48048" y="625624"/>
                      <a:pt x="361045" y="554238"/>
                      <a:pt x="459886" y="513055"/>
                    </a:cubicBezTo>
                    <a:cubicBezTo>
                      <a:pt x="510680" y="492463"/>
                      <a:pt x="678161" y="351065"/>
                      <a:pt x="678161" y="351065"/>
                    </a:cubicBezTo>
                    <a:lnTo>
                      <a:pt x="678161" y="351065"/>
                    </a:lnTo>
                    <a:cubicBezTo>
                      <a:pt x="698753" y="334591"/>
                      <a:pt x="717972" y="316745"/>
                      <a:pt x="734445" y="303017"/>
                    </a:cubicBezTo>
                    <a:lnTo>
                      <a:pt x="734445" y="303017"/>
                    </a:lnTo>
                    <a:cubicBezTo>
                      <a:pt x="746801" y="290662"/>
                      <a:pt x="757783" y="281052"/>
                      <a:pt x="767393" y="271443"/>
                    </a:cubicBezTo>
                    <a:cubicBezTo>
                      <a:pt x="783866" y="256342"/>
                      <a:pt x="792103" y="245360"/>
                      <a:pt x="792103" y="245360"/>
                    </a:cubicBezTo>
                    <a:cubicBezTo>
                      <a:pt x="792103" y="245360"/>
                      <a:pt x="647959" y="-18217"/>
                      <a:pt x="623249" y="1002"/>
                    </a:cubicBezTo>
                    <a:close/>
                  </a:path>
                </a:pathLst>
              </a:custGeom>
              <a:solidFill>
                <a:srgbClr val="FF6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3" name="Google Shape;863;p9"/>
              <p:cNvSpPr/>
              <p:nvPr/>
            </p:nvSpPr>
            <p:spPr>
              <a:xfrm>
                <a:off x="7115403" y="5241742"/>
                <a:ext cx="453022" cy="356927"/>
              </a:xfrm>
              <a:custGeom>
                <a:avLst/>
                <a:gdLst/>
                <a:ahLst/>
                <a:cxnLst/>
                <a:rect l="l" t="t" r="r" b="b"/>
                <a:pathLst>
                  <a:path w="453022" h="356926" extrusionOk="0">
                    <a:moveTo>
                      <a:pt x="105705" y="0"/>
                    </a:moveTo>
                    <a:lnTo>
                      <a:pt x="193564" y="223766"/>
                    </a:lnTo>
                    <a:cubicBezTo>
                      <a:pt x="193564" y="223766"/>
                      <a:pt x="197683" y="255340"/>
                      <a:pt x="262204" y="233375"/>
                    </a:cubicBezTo>
                    <a:cubicBezTo>
                      <a:pt x="328098" y="211411"/>
                      <a:pt x="433803" y="183955"/>
                      <a:pt x="433803" y="183955"/>
                    </a:cubicBezTo>
                    <a:cubicBezTo>
                      <a:pt x="433803" y="183955"/>
                      <a:pt x="470869" y="262204"/>
                      <a:pt x="464005" y="267695"/>
                    </a:cubicBezTo>
                    <a:cubicBezTo>
                      <a:pt x="442040" y="281423"/>
                      <a:pt x="259458" y="348690"/>
                      <a:pt x="183955" y="369282"/>
                    </a:cubicBezTo>
                    <a:cubicBezTo>
                      <a:pt x="123552" y="385755"/>
                      <a:pt x="0" y="63149"/>
                      <a:pt x="0" y="63149"/>
                    </a:cubicBezTo>
                    <a:lnTo>
                      <a:pt x="105705" y="0"/>
                    </a:lnTo>
                    <a:close/>
                  </a:path>
                </a:pathLst>
              </a:custGeom>
              <a:solidFill>
                <a:srgbClr val="FFD5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4" name="Google Shape;864;p9"/>
              <p:cNvSpPr/>
              <p:nvPr/>
            </p:nvSpPr>
            <p:spPr>
              <a:xfrm>
                <a:off x="6916348" y="5705747"/>
                <a:ext cx="576574" cy="892317"/>
              </a:xfrm>
              <a:custGeom>
                <a:avLst/>
                <a:gdLst/>
                <a:ahLst/>
                <a:cxnLst/>
                <a:rect l="l" t="t" r="r" b="b"/>
                <a:pathLst>
                  <a:path w="576573" h="892316" extrusionOk="0">
                    <a:moveTo>
                      <a:pt x="461259" y="415957"/>
                    </a:moveTo>
                    <a:cubicBezTo>
                      <a:pt x="462632" y="378892"/>
                      <a:pt x="420075" y="273186"/>
                      <a:pt x="388501" y="208665"/>
                    </a:cubicBezTo>
                    <a:lnTo>
                      <a:pt x="388501" y="208665"/>
                    </a:lnTo>
                    <a:cubicBezTo>
                      <a:pt x="339080" y="107078"/>
                      <a:pt x="288287" y="0"/>
                      <a:pt x="288287" y="0"/>
                    </a:cubicBezTo>
                    <a:cubicBezTo>
                      <a:pt x="288287" y="0"/>
                      <a:pt x="0" y="0"/>
                      <a:pt x="0" y="30201"/>
                    </a:cubicBezTo>
                    <a:cubicBezTo>
                      <a:pt x="1373" y="89232"/>
                      <a:pt x="137280" y="232002"/>
                      <a:pt x="159244" y="258085"/>
                    </a:cubicBezTo>
                    <a:lnTo>
                      <a:pt x="174345" y="256712"/>
                    </a:lnTo>
                    <a:cubicBezTo>
                      <a:pt x="174345" y="256712"/>
                      <a:pt x="227884" y="307506"/>
                      <a:pt x="249849" y="347317"/>
                    </a:cubicBezTo>
                    <a:cubicBezTo>
                      <a:pt x="281423" y="404975"/>
                      <a:pt x="297897" y="444786"/>
                      <a:pt x="318489" y="520289"/>
                    </a:cubicBezTo>
                    <a:cubicBezTo>
                      <a:pt x="337708" y="587556"/>
                      <a:pt x="465378" y="904672"/>
                      <a:pt x="465378" y="904672"/>
                    </a:cubicBezTo>
                    <a:lnTo>
                      <a:pt x="584811" y="863488"/>
                    </a:lnTo>
                    <a:cubicBezTo>
                      <a:pt x="584811" y="864861"/>
                      <a:pt x="458514" y="474987"/>
                      <a:pt x="461259" y="415957"/>
                    </a:cubicBezTo>
                    <a:close/>
                  </a:path>
                </a:pathLst>
              </a:custGeom>
              <a:solidFill>
                <a:srgbClr val="FF6B3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5" name="Google Shape;865;p9"/>
              <p:cNvSpPr/>
              <p:nvPr/>
            </p:nvSpPr>
            <p:spPr>
              <a:xfrm>
                <a:off x="6902620" y="5119227"/>
                <a:ext cx="439294" cy="604030"/>
              </a:xfrm>
              <a:custGeom>
                <a:avLst/>
                <a:gdLst/>
                <a:ahLst/>
                <a:cxnLst/>
                <a:rect l="l" t="t" r="r" b="b"/>
                <a:pathLst>
                  <a:path w="439294" h="604029" extrusionOk="0">
                    <a:moveTo>
                      <a:pt x="0" y="600249"/>
                    </a:moveTo>
                    <a:cubicBezTo>
                      <a:pt x="0" y="600249"/>
                      <a:pt x="196310" y="390211"/>
                      <a:pt x="179836" y="254304"/>
                    </a:cubicBezTo>
                    <a:cubicBezTo>
                      <a:pt x="178463" y="243322"/>
                      <a:pt x="178463" y="232339"/>
                      <a:pt x="177091" y="221357"/>
                    </a:cubicBezTo>
                    <a:cubicBezTo>
                      <a:pt x="177091" y="207629"/>
                      <a:pt x="178463" y="193901"/>
                      <a:pt x="179836" y="180173"/>
                    </a:cubicBezTo>
                    <a:cubicBezTo>
                      <a:pt x="192191" y="100551"/>
                      <a:pt x="240239" y="34657"/>
                      <a:pt x="299269" y="1710"/>
                    </a:cubicBezTo>
                    <a:cubicBezTo>
                      <a:pt x="299269" y="1710"/>
                      <a:pt x="299269" y="-16137"/>
                      <a:pt x="381637" y="63486"/>
                    </a:cubicBezTo>
                    <a:cubicBezTo>
                      <a:pt x="385756" y="67604"/>
                      <a:pt x="432431" y="148599"/>
                      <a:pt x="439294" y="237831"/>
                    </a:cubicBezTo>
                    <a:cubicBezTo>
                      <a:pt x="447531" y="346281"/>
                      <a:pt x="415957" y="368246"/>
                      <a:pt x="377519" y="449241"/>
                    </a:cubicBezTo>
                    <a:cubicBezTo>
                      <a:pt x="350063" y="509644"/>
                      <a:pt x="308879" y="561810"/>
                      <a:pt x="300642" y="585148"/>
                    </a:cubicBezTo>
                    <a:cubicBezTo>
                      <a:pt x="302015" y="587893"/>
                      <a:pt x="280050" y="622213"/>
                      <a:pt x="0" y="600249"/>
                    </a:cubicBezTo>
                    <a:close/>
                  </a:path>
                </a:pathLst>
              </a:custGeom>
              <a:solidFill>
                <a:srgbClr val="FF7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6" name="Google Shape;866;p9"/>
              <p:cNvSpPr/>
              <p:nvPr/>
            </p:nvSpPr>
            <p:spPr>
              <a:xfrm>
                <a:off x="7206008" y="4974437"/>
                <a:ext cx="82368" cy="219647"/>
              </a:xfrm>
              <a:custGeom>
                <a:avLst/>
                <a:gdLst/>
                <a:ahLst/>
                <a:cxnLst/>
                <a:rect l="l" t="t" r="r" b="b"/>
                <a:pathLst>
                  <a:path w="82367" h="219647" extrusionOk="0">
                    <a:moveTo>
                      <a:pt x="85113" y="141008"/>
                    </a:moveTo>
                    <a:cubicBezTo>
                      <a:pt x="85113" y="141008"/>
                      <a:pt x="83740" y="145127"/>
                      <a:pt x="82368" y="151991"/>
                    </a:cubicBezTo>
                    <a:cubicBezTo>
                      <a:pt x="80995" y="157482"/>
                      <a:pt x="79622" y="162973"/>
                      <a:pt x="78249" y="169837"/>
                    </a:cubicBezTo>
                    <a:cubicBezTo>
                      <a:pt x="74131" y="189056"/>
                      <a:pt x="71385" y="211021"/>
                      <a:pt x="72758" y="222003"/>
                    </a:cubicBezTo>
                    <a:cubicBezTo>
                      <a:pt x="74131" y="241222"/>
                      <a:pt x="0" y="150618"/>
                      <a:pt x="0" y="150618"/>
                    </a:cubicBezTo>
                    <a:cubicBezTo>
                      <a:pt x="0" y="150618"/>
                      <a:pt x="13728" y="87469"/>
                      <a:pt x="17846" y="16084"/>
                    </a:cubicBezTo>
                    <a:cubicBezTo>
                      <a:pt x="21965" y="-56674"/>
                      <a:pt x="85113" y="141008"/>
                      <a:pt x="85113" y="141008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7" name="Google Shape;867;p9"/>
              <p:cNvSpPr/>
              <p:nvPr/>
            </p:nvSpPr>
            <p:spPr>
              <a:xfrm>
                <a:off x="7233464" y="5082498"/>
                <a:ext cx="54912" cy="54912"/>
              </a:xfrm>
              <a:custGeom>
                <a:avLst/>
                <a:gdLst/>
                <a:ahLst/>
                <a:cxnLst/>
                <a:rect l="l" t="t" r="r" b="b"/>
                <a:pathLst>
                  <a:path w="54911" h="54911" extrusionOk="0">
                    <a:moveTo>
                      <a:pt x="54912" y="43929"/>
                    </a:moveTo>
                    <a:cubicBezTo>
                      <a:pt x="53539" y="49421"/>
                      <a:pt x="52166" y="54912"/>
                      <a:pt x="50793" y="61776"/>
                    </a:cubicBezTo>
                    <a:cubicBezTo>
                      <a:pt x="24710" y="38438"/>
                      <a:pt x="5491" y="9610"/>
                      <a:pt x="0" y="0"/>
                    </a:cubicBezTo>
                    <a:cubicBezTo>
                      <a:pt x="12355" y="15101"/>
                      <a:pt x="54912" y="43929"/>
                      <a:pt x="54912" y="43929"/>
                    </a:cubicBezTo>
                    <a:close/>
                  </a:path>
                </a:pathLst>
              </a:custGeom>
              <a:solidFill>
                <a:srgbClr val="FFA3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6835353" y="5114072"/>
                <a:ext cx="466750" cy="892317"/>
              </a:xfrm>
              <a:custGeom>
                <a:avLst/>
                <a:gdLst/>
                <a:ahLst/>
                <a:cxnLst/>
                <a:rect l="l" t="t" r="r" b="b"/>
                <a:pathLst>
                  <a:path w="466750" h="892316" extrusionOk="0">
                    <a:moveTo>
                      <a:pt x="428312" y="332217"/>
                    </a:moveTo>
                    <a:cubicBezTo>
                      <a:pt x="428312" y="333589"/>
                      <a:pt x="426939" y="336335"/>
                      <a:pt x="425567" y="337708"/>
                    </a:cubicBezTo>
                    <a:cubicBezTo>
                      <a:pt x="422821" y="344572"/>
                      <a:pt x="415957" y="351436"/>
                      <a:pt x="409093" y="363791"/>
                    </a:cubicBezTo>
                    <a:cubicBezTo>
                      <a:pt x="350063" y="464005"/>
                      <a:pt x="288287" y="602657"/>
                      <a:pt x="263577" y="698753"/>
                    </a:cubicBezTo>
                    <a:cubicBezTo>
                      <a:pt x="234748" y="808576"/>
                      <a:pt x="219647" y="895063"/>
                      <a:pt x="219647" y="895063"/>
                    </a:cubicBezTo>
                    <a:lnTo>
                      <a:pt x="0" y="694634"/>
                    </a:lnTo>
                    <a:cubicBezTo>
                      <a:pt x="0" y="694634"/>
                      <a:pt x="76877" y="531272"/>
                      <a:pt x="156499" y="433803"/>
                    </a:cubicBezTo>
                    <a:cubicBezTo>
                      <a:pt x="245730" y="325353"/>
                      <a:pt x="219647" y="79622"/>
                      <a:pt x="219647" y="79622"/>
                    </a:cubicBezTo>
                    <a:lnTo>
                      <a:pt x="345944" y="20592"/>
                    </a:lnTo>
                    <a:lnTo>
                      <a:pt x="365164" y="0"/>
                    </a:lnTo>
                    <a:lnTo>
                      <a:pt x="433803" y="52166"/>
                    </a:lnTo>
                    <a:lnTo>
                      <a:pt x="472241" y="76877"/>
                    </a:lnTo>
                    <a:cubicBezTo>
                      <a:pt x="472241" y="75504"/>
                      <a:pt x="454395" y="249849"/>
                      <a:pt x="428312" y="332217"/>
                    </a:cubicBezTo>
                    <a:close/>
                  </a:path>
                </a:pathLst>
              </a:custGeom>
              <a:solidFill>
                <a:srgbClr val="FFD5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69" name="Google Shape;869;p9"/>
              <p:cNvSpPr/>
              <p:nvPr/>
            </p:nvSpPr>
            <p:spPr>
              <a:xfrm>
                <a:off x="5817130" y="5206251"/>
                <a:ext cx="2306296" cy="178463"/>
              </a:xfrm>
              <a:custGeom>
                <a:avLst/>
                <a:gdLst/>
                <a:ahLst/>
                <a:cxnLst/>
                <a:rect l="l" t="t" r="r" b="b"/>
                <a:pathLst>
                  <a:path w="2306295" h="178463" extrusionOk="0">
                    <a:moveTo>
                      <a:pt x="2307395" y="0"/>
                    </a:moveTo>
                    <a:lnTo>
                      <a:pt x="2309840" y="39735"/>
                    </a:lnTo>
                    <a:lnTo>
                      <a:pt x="2445" y="181698"/>
                    </a:lnTo>
                    <a:lnTo>
                      <a:pt x="0" y="141963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0" name="Google Shape;870;p9"/>
              <p:cNvSpPr/>
              <p:nvPr/>
            </p:nvSpPr>
            <p:spPr>
              <a:xfrm>
                <a:off x="5840368" y="5584070"/>
                <a:ext cx="2306296" cy="178463"/>
              </a:xfrm>
              <a:custGeom>
                <a:avLst/>
                <a:gdLst/>
                <a:ahLst/>
                <a:cxnLst/>
                <a:rect l="l" t="t" r="r" b="b"/>
                <a:pathLst>
                  <a:path w="2306295" h="178463" extrusionOk="0">
                    <a:moveTo>
                      <a:pt x="2307626" y="0"/>
                    </a:moveTo>
                    <a:lnTo>
                      <a:pt x="2310044" y="39739"/>
                    </a:lnTo>
                    <a:lnTo>
                      <a:pt x="2418" y="180119"/>
                    </a:lnTo>
                    <a:lnTo>
                      <a:pt x="0" y="140380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1" name="Google Shape;871;p9"/>
              <p:cNvSpPr/>
              <p:nvPr/>
            </p:nvSpPr>
            <p:spPr>
              <a:xfrm>
                <a:off x="7898105" y="5224251"/>
                <a:ext cx="54912" cy="398111"/>
              </a:xfrm>
              <a:custGeom>
                <a:avLst/>
                <a:gdLst/>
                <a:ahLst/>
                <a:cxnLst/>
                <a:rect l="l" t="t" r="r" b="b"/>
                <a:pathLst>
                  <a:path w="54911" h="398110" extrusionOk="0">
                    <a:moveTo>
                      <a:pt x="0" y="2602"/>
                    </a:moveTo>
                    <a:lnTo>
                      <a:pt x="42476" y="0"/>
                    </a:lnTo>
                    <a:lnTo>
                      <a:pt x="66816" y="397354"/>
                    </a:lnTo>
                    <a:lnTo>
                      <a:pt x="24340" y="399956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2" name="Google Shape;872;p9"/>
              <p:cNvSpPr/>
              <p:nvPr/>
            </p:nvSpPr>
            <p:spPr>
              <a:xfrm>
                <a:off x="7588016" y="5242342"/>
                <a:ext cx="54912" cy="398111"/>
              </a:xfrm>
              <a:custGeom>
                <a:avLst/>
                <a:gdLst/>
                <a:ahLst/>
                <a:cxnLst/>
                <a:rect l="l" t="t" r="r" b="b"/>
                <a:pathLst>
                  <a:path w="54911" h="398110" extrusionOk="0">
                    <a:moveTo>
                      <a:pt x="0" y="2587"/>
                    </a:moveTo>
                    <a:lnTo>
                      <a:pt x="42480" y="0"/>
                    </a:lnTo>
                    <a:lnTo>
                      <a:pt x="66684" y="397394"/>
                    </a:lnTo>
                    <a:lnTo>
                      <a:pt x="24204" y="399981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3" name="Google Shape;873;p9"/>
              <p:cNvSpPr/>
              <p:nvPr/>
            </p:nvSpPr>
            <p:spPr>
              <a:xfrm>
                <a:off x="7276186" y="5261310"/>
                <a:ext cx="54912" cy="398111"/>
              </a:xfrm>
              <a:custGeom>
                <a:avLst/>
                <a:gdLst/>
                <a:ahLst/>
                <a:cxnLst/>
                <a:rect l="l" t="t" r="r" b="b"/>
                <a:pathLst>
                  <a:path w="54911" h="398110" extrusionOk="0">
                    <a:moveTo>
                      <a:pt x="0" y="2602"/>
                    </a:moveTo>
                    <a:lnTo>
                      <a:pt x="42476" y="0"/>
                    </a:lnTo>
                    <a:lnTo>
                      <a:pt x="66823" y="397354"/>
                    </a:lnTo>
                    <a:lnTo>
                      <a:pt x="24347" y="399957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4" name="Google Shape;874;p9"/>
              <p:cNvSpPr/>
              <p:nvPr/>
            </p:nvSpPr>
            <p:spPr>
              <a:xfrm>
                <a:off x="6965959" y="5280469"/>
                <a:ext cx="54912" cy="398111"/>
              </a:xfrm>
              <a:custGeom>
                <a:avLst/>
                <a:gdLst/>
                <a:ahLst/>
                <a:cxnLst/>
                <a:rect l="l" t="t" r="r" b="b"/>
                <a:pathLst>
                  <a:path w="54911" h="398110" extrusionOk="0">
                    <a:moveTo>
                      <a:pt x="0" y="2601"/>
                    </a:moveTo>
                    <a:lnTo>
                      <a:pt x="42476" y="0"/>
                    </a:lnTo>
                    <a:lnTo>
                      <a:pt x="66803" y="397354"/>
                    </a:lnTo>
                    <a:lnTo>
                      <a:pt x="24327" y="399955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5" name="Google Shape;875;p9"/>
              <p:cNvSpPr/>
              <p:nvPr/>
            </p:nvSpPr>
            <p:spPr>
              <a:xfrm>
                <a:off x="6654395" y="5299661"/>
                <a:ext cx="54912" cy="398111"/>
              </a:xfrm>
              <a:custGeom>
                <a:avLst/>
                <a:gdLst/>
                <a:ahLst/>
                <a:cxnLst/>
                <a:rect l="l" t="t" r="r" b="b"/>
                <a:pathLst>
                  <a:path w="54911" h="398110" extrusionOk="0">
                    <a:moveTo>
                      <a:pt x="0" y="2588"/>
                    </a:moveTo>
                    <a:lnTo>
                      <a:pt x="42476" y="0"/>
                    </a:lnTo>
                    <a:lnTo>
                      <a:pt x="66687" y="397354"/>
                    </a:lnTo>
                    <a:lnTo>
                      <a:pt x="24211" y="399942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6" name="Google Shape;876;p9"/>
              <p:cNvSpPr/>
              <p:nvPr/>
            </p:nvSpPr>
            <p:spPr>
              <a:xfrm>
                <a:off x="6342759" y="5318975"/>
                <a:ext cx="54912" cy="398111"/>
              </a:xfrm>
              <a:custGeom>
                <a:avLst/>
                <a:gdLst/>
                <a:ahLst/>
                <a:cxnLst/>
                <a:rect l="l" t="t" r="r" b="b"/>
                <a:pathLst>
                  <a:path w="54911" h="398110" extrusionOk="0">
                    <a:moveTo>
                      <a:pt x="0" y="2600"/>
                    </a:moveTo>
                    <a:lnTo>
                      <a:pt x="42476" y="0"/>
                    </a:lnTo>
                    <a:lnTo>
                      <a:pt x="66795" y="397354"/>
                    </a:lnTo>
                    <a:lnTo>
                      <a:pt x="24319" y="399954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7" name="Google Shape;877;p9"/>
              <p:cNvSpPr/>
              <p:nvPr/>
            </p:nvSpPr>
            <p:spPr>
              <a:xfrm>
                <a:off x="6032623" y="5338453"/>
                <a:ext cx="54912" cy="398111"/>
              </a:xfrm>
              <a:custGeom>
                <a:avLst/>
                <a:gdLst/>
                <a:ahLst/>
                <a:cxnLst/>
                <a:rect l="l" t="t" r="r" b="b"/>
                <a:pathLst>
                  <a:path w="54911" h="398110" extrusionOk="0">
                    <a:moveTo>
                      <a:pt x="0" y="2587"/>
                    </a:moveTo>
                    <a:lnTo>
                      <a:pt x="42480" y="0"/>
                    </a:lnTo>
                    <a:lnTo>
                      <a:pt x="66684" y="397394"/>
                    </a:lnTo>
                    <a:lnTo>
                      <a:pt x="24204" y="399981"/>
                    </a:lnTo>
                    <a:close/>
                  </a:path>
                </a:pathLst>
              </a:custGeom>
              <a:solidFill>
                <a:srgbClr val="FFE6D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8" name="Google Shape;878;p9"/>
              <p:cNvSpPr/>
              <p:nvPr/>
            </p:nvSpPr>
            <p:spPr>
              <a:xfrm>
                <a:off x="6954786" y="5600042"/>
                <a:ext cx="96096" cy="109824"/>
              </a:xfrm>
              <a:custGeom>
                <a:avLst/>
                <a:gdLst/>
                <a:ahLst/>
                <a:cxnLst/>
                <a:rect l="l" t="t" r="r" b="b"/>
                <a:pathLst>
                  <a:path w="96095" h="109823" extrusionOk="0">
                    <a:moveTo>
                      <a:pt x="27456" y="122179"/>
                    </a:moveTo>
                    <a:cubicBezTo>
                      <a:pt x="27456" y="122179"/>
                      <a:pt x="20592" y="116688"/>
                      <a:pt x="19219" y="112569"/>
                    </a:cubicBezTo>
                    <a:cubicBezTo>
                      <a:pt x="19219" y="112569"/>
                      <a:pt x="16474" y="104333"/>
                      <a:pt x="15101" y="100214"/>
                    </a:cubicBezTo>
                    <a:cubicBezTo>
                      <a:pt x="13728" y="98841"/>
                      <a:pt x="13728" y="97469"/>
                      <a:pt x="13728" y="96096"/>
                    </a:cubicBezTo>
                    <a:cubicBezTo>
                      <a:pt x="10982" y="91977"/>
                      <a:pt x="5491" y="85113"/>
                      <a:pt x="2746" y="74131"/>
                    </a:cubicBezTo>
                    <a:cubicBezTo>
                      <a:pt x="0" y="63149"/>
                      <a:pt x="0" y="16474"/>
                      <a:pt x="0" y="16474"/>
                    </a:cubicBezTo>
                    <a:lnTo>
                      <a:pt x="26083" y="9610"/>
                    </a:lnTo>
                    <a:lnTo>
                      <a:pt x="49421" y="0"/>
                    </a:lnTo>
                    <a:cubicBezTo>
                      <a:pt x="49421" y="0"/>
                      <a:pt x="96096" y="46675"/>
                      <a:pt x="98841" y="54912"/>
                    </a:cubicBezTo>
                    <a:cubicBezTo>
                      <a:pt x="98841" y="56285"/>
                      <a:pt x="98841" y="56285"/>
                      <a:pt x="100214" y="57658"/>
                    </a:cubicBezTo>
                    <a:cubicBezTo>
                      <a:pt x="102960" y="65894"/>
                      <a:pt x="100214" y="72758"/>
                      <a:pt x="101587" y="76877"/>
                    </a:cubicBezTo>
                    <a:cubicBezTo>
                      <a:pt x="101587" y="78249"/>
                      <a:pt x="102960" y="94723"/>
                      <a:pt x="100214" y="98841"/>
                    </a:cubicBezTo>
                    <a:cubicBezTo>
                      <a:pt x="94723" y="102960"/>
                      <a:pt x="90604" y="104333"/>
                      <a:pt x="85113" y="104333"/>
                    </a:cubicBezTo>
                    <a:cubicBezTo>
                      <a:pt x="85113" y="104333"/>
                      <a:pt x="75504" y="112569"/>
                      <a:pt x="65894" y="113942"/>
                    </a:cubicBezTo>
                    <a:cubicBezTo>
                      <a:pt x="65894" y="113942"/>
                      <a:pt x="56285" y="122179"/>
                      <a:pt x="45302" y="119433"/>
                    </a:cubicBezTo>
                    <a:cubicBezTo>
                      <a:pt x="43929" y="118060"/>
                      <a:pt x="32947" y="126297"/>
                      <a:pt x="27456" y="122179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79" name="Google Shape;879;p9"/>
              <p:cNvSpPr/>
              <p:nvPr/>
            </p:nvSpPr>
            <p:spPr>
              <a:xfrm>
                <a:off x="6829705" y="5141304"/>
                <a:ext cx="384383" cy="494206"/>
              </a:xfrm>
              <a:custGeom>
                <a:avLst/>
                <a:gdLst/>
                <a:ahLst/>
                <a:cxnLst/>
                <a:rect l="l" t="t" r="r" b="b"/>
                <a:pathLst>
                  <a:path w="384382" h="494206" extrusionOk="0">
                    <a:moveTo>
                      <a:pt x="365320" y="122403"/>
                    </a:moveTo>
                    <a:cubicBezTo>
                      <a:pt x="365320" y="122403"/>
                      <a:pt x="416114" y="119657"/>
                      <a:pt x="390031" y="42781"/>
                    </a:cubicBezTo>
                    <a:cubicBezTo>
                      <a:pt x="355711" y="-60179"/>
                      <a:pt x="256869" y="44154"/>
                      <a:pt x="45459" y="130639"/>
                    </a:cubicBezTo>
                    <a:cubicBezTo>
                      <a:pt x="45459" y="130639"/>
                      <a:pt x="-13571" y="153977"/>
                      <a:pt x="2902" y="218498"/>
                    </a:cubicBezTo>
                    <a:cubicBezTo>
                      <a:pt x="19376" y="281647"/>
                      <a:pt x="94880" y="482075"/>
                      <a:pt x="100371" y="502667"/>
                    </a:cubicBezTo>
                    <a:lnTo>
                      <a:pt x="185484" y="455992"/>
                    </a:lnTo>
                    <a:cubicBezTo>
                      <a:pt x="185484" y="455992"/>
                      <a:pt x="147046" y="355778"/>
                      <a:pt x="136063" y="303612"/>
                    </a:cubicBezTo>
                    <a:cubicBezTo>
                      <a:pt x="125081" y="251445"/>
                      <a:pt x="118217" y="203397"/>
                      <a:pt x="118217" y="203397"/>
                    </a:cubicBezTo>
                    <a:lnTo>
                      <a:pt x="365320" y="122403"/>
                    </a:lnTo>
                    <a:close/>
                  </a:path>
                </a:pathLst>
              </a:custGeom>
              <a:solidFill>
                <a:srgbClr val="FFD5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80" name="Google Shape;880;p9"/>
              <p:cNvSpPr/>
              <p:nvPr/>
            </p:nvSpPr>
            <p:spPr>
              <a:xfrm>
                <a:off x="7589980" y="5381157"/>
                <a:ext cx="68640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68639" h="82367" extrusionOk="0">
                    <a:moveTo>
                      <a:pt x="47086" y="610"/>
                    </a:moveTo>
                    <a:cubicBezTo>
                      <a:pt x="47086" y="610"/>
                      <a:pt x="5902" y="17084"/>
                      <a:pt x="7275" y="23948"/>
                    </a:cubicBezTo>
                    <a:cubicBezTo>
                      <a:pt x="8647" y="30812"/>
                      <a:pt x="14139" y="32184"/>
                      <a:pt x="14139" y="32184"/>
                    </a:cubicBezTo>
                    <a:lnTo>
                      <a:pt x="411" y="47285"/>
                    </a:lnTo>
                    <a:cubicBezTo>
                      <a:pt x="411" y="47285"/>
                      <a:pt x="-3708" y="62386"/>
                      <a:pt x="14139" y="62386"/>
                    </a:cubicBezTo>
                    <a:cubicBezTo>
                      <a:pt x="14139" y="62386"/>
                      <a:pt x="8647" y="76114"/>
                      <a:pt x="26494" y="73368"/>
                    </a:cubicBezTo>
                    <a:cubicBezTo>
                      <a:pt x="26494" y="73368"/>
                      <a:pt x="27867" y="84351"/>
                      <a:pt x="34731" y="84351"/>
                    </a:cubicBezTo>
                    <a:cubicBezTo>
                      <a:pt x="42967" y="84351"/>
                      <a:pt x="69050" y="73368"/>
                      <a:pt x="69050" y="73368"/>
                    </a:cubicBezTo>
                    <a:cubicBezTo>
                      <a:pt x="69050" y="73368"/>
                      <a:pt x="73169" y="67877"/>
                      <a:pt x="67678" y="59640"/>
                    </a:cubicBezTo>
                    <a:cubicBezTo>
                      <a:pt x="67678" y="59640"/>
                      <a:pt x="73169" y="50031"/>
                      <a:pt x="66305" y="41794"/>
                    </a:cubicBezTo>
                    <a:cubicBezTo>
                      <a:pt x="66305" y="41794"/>
                      <a:pt x="69050" y="33557"/>
                      <a:pt x="62186" y="25320"/>
                    </a:cubicBezTo>
                    <a:cubicBezTo>
                      <a:pt x="62186" y="25320"/>
                      <a:pt x="67678" y="6101"/>
                      <a:pt x="52577" y="610"/>
                    </a:cubicBezTo>
                    <a:cubicBezTo>
                      <a:pt x="51204" y="-763"/>
                      <a:pt x="48459" y="610"/>
                      <a:pt x="47086" y="610"/>
                    </a:cubicBezTo>
                    <a:close/>
                  </a:path>
                </a:pathLst>
              </a:custGeom>
              <a:solidFill>
                <a:srgbClr val="FFC1A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81" name="Google Shape;881;p9"/>
              <p:cNvSpPr/>
              <p:nvPr/>
            </p:nvSpPr>
            <p:spPr>
              <a:xfrm>
                <a:off x="7560820" y="5402359"/>
                <a:ext cx="54912" cy="27456"/>
              </a:xfrm>
              <a:custGeom>
                <a:avLst/>
                <a:gdLst/>
                <a:ahLst/>
                <a:cxnLst/>
                <a:rect l="l" t="t" r="r" b="b"/>
                <a:pathLst>
                  <a:path w="54911" h="27455" extrusionOk="0">
                    <a:moveTo>
                      <a:pt x="4860" y="0"/>
                    </a:moveTo>
                    <a:cubicBezTo>
                      <a:pt x="4860" y="0"/>
                      <a:pt x="35061" y="2746"/>
                      <a:pt x="51535" y="10982"/>
                    </a:cubicBezTo>
                    <a:cubicBezTo>
                      <a:pt x="55653" y="12355"/>
                      <a:pt x="58399" y="15101"/>
                      <a:pt x="58399" y="19219"/>
                    </a:cubicBezTo>
                    <a:cubicBezTo>
                      <a:pt x="58399" y="23338"/>
                      <a:pt x="51535" y="27456"/>
                      <a:pt x="37807" y="27456"/>
                    </a:cubicBezTo>
                    <a:cubicBezTo>
                      <a:pt x="24079" y="27456"/>
                      <a:pt x="7605" y="32947"/>
                      <a:pt x="7605" y="32947"/>
                    </a:cubicBezTo>
                    <a:cubicBezTo>
                      <a:pt x="7605" y="32947"/>
                      <a:pt x="-7495" y="28829"/>
                      <a:pt x="4860" y="0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82" name="Google Shape;882;p9"/>
              <p:cNvSpPr/>
              <p:nvPr/>
            </p:nvSpPr>
            <p:spPr>
              <a:xfrm>
                <a:off x="7196847" y="4901116"/>
                <a:ext cx="192191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192191" h="233375" extrusionOk="0">
                    <a:moveTo>
                      <a:pt x="168405" y="53712"/>
                    </a:moveTo>
                    <a:cubicBezTo>
                      <a:pt x="168405" y="53712"/>
                      <a:pt x="191743" y="97642"/>
                      <a:pt x="180761" y="104506"/>
                    </a:cubicBezTo>
                    <a:cubicBezTo>
                      <a:pt x="171151" y="109997"/>
                      <a:pt x="191743" y="152553"/>
                      <a:pt x="194489" y="159417"/>
                    </a:cubicBezTo>
                    <a:cubicBezTo>
                      <a:pt x="197234" y="166281"/>
                      <a:pt x="176642" y="171772"/>
                      <a:pt x="172524" y="175891"/>
                    </a:cubicBezTo>
                    <a:cubicBezTo>
                      <a:pt x="168405" y="180009"/>
                      <a:pt x="156050" y="234921"/>
                      <a:pt x="139577" y="237666"/>
                    </a:cubicBezTo>
                    <a:cubicBezTo>
                      <a:pt x="123103" y="239039"/>
                      <a:pt x="48972" y="212956"/>
                      <a:pt x="28380" y="192364"/>
                    </a:cubicBezTo>
                    <a:cubicBezTo>
                      <a:pt x="7788" y="171772"/>
                      <a:pt x="-8685" y="75677"/>
                      <a:pt x="5043" y="35866"/>
                    </a:cubicBezTo>
                    <a:cubicBezTo>
                      <a:pt x="18771" y="-6691"/>
                      <a:pt x="127222" y="-23164"/>
                      <a:pt x="168405" y="53712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83" name="Google Shape;883;p9"/>
              <p:cNvSpPr/>
              <p:nvPr/>
            </p:nvSpPr>
            <p:spPr>
              <a:xfrm>
                <a:off x="7180373" y="4883683"/>
                <a:ext cx="178463" cy="205919"/>
              </a:xfrm>
              <a:custGeom>
                <a:avLst/>
                <a:gdLst/>
                <a:ahLst/>
                <a:cxnLst/>
                <a:rect l="l" t="t" r="r" b="b"/>
                <a:pathLst>
                  <a:path w="178463" h="205919" extrusionOk="0">
                    <a:moveTo>
                      <a:pt x="190370" y="79382"/>
                    </a:moveTo>
                    <a:cubicBezTo>
                      <a:pt x="190370" y="79382"/>
                      <a:pt x="198607" y="47808"/>
                      <a:pt x="156050" y="13488"/>
                    </a:cubicBezTo>
                    <a:cubicBezTo>
                      <a:pt x="112121" y="-20832"/>
                      <a:pt x="46226" y="20352"/>
                      <a:pt x="37990" y="27216"/>
                    </a:cubicBezTo>
                    <a:cubicBezTo>
                      <a:pt x="31126" y="32707"/>
                      <a:pt x="-12804" y="69773"/>
                      <a:pt x="3670" y="123312"/>
                    </a:cubicBezTo>
                    <a:cubicBezTo>
                      <a:pt x="31126" y="212543"/>
                      <a:pt x="31126" y="208425"/>
                      <a:pt x="31126" y="208425"/>
                    </a:cubicBezTo>
                    <a:cubicBezTo>
                      <a:pt x="31126" y="208425"/>
                      <a:pt x="43481" y="154886"/>
                      <a:pt x="59954" y="150768"/>
                    </a:cubicBezTo>
                    <a:cubicBezTo>
                      <a:pt x="77801" y="146649"/>
                      <a:pt x="101138" y="143904"/>
                      <a:pt x="101138" y="143904"/>
                    </a:cubicBezTo>
                    <a:cubicBezTo>
                      <a:pt x="101138" y="143904"/>
                      <a:pt x="86037" y="102720"/>
                      <a:pt x="109375" y="97229"/>
                    </a:cubicBezTo>
                    <a:cubicBezTo>
                      <a:pt x="134085" y="91737"/>
                      <a:pt x="165660" y="71145"/>
                      <a:pt x="190370" y="79382"/>
                    </a:cubicBezTo>
                    <a:close/>
                  </a:path>
                </a:pathLst>
              </a:custGeom>
              <a:solidFill>
                <a:srgbClr val="FF5C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84" name="Google Shape;884;p9"/>
              <p:cNvSpPr/>
              <p:nvPr/>
            </p:nvSpPr>
            <p:spPr>
              <a:xfrm>
                <a:off x="7238290" y="5006758"/>
                <a:ext cx="27456" cy="41184"/>
              </a:xfrm>
              <a:custGeom>
                <a:avLst/>
                <a:gdLst/>
                <a:ahLst/>
                <a:cxnLst/>
                <a:rect l="l" t="t" r="r" b="b"/>
                <a:pathLst>
                  <a:path w="27455" h="41183" extrusionOk="0">
                    <a:moveTo>
                      <a:pt x="33612" y="23574"/>
                    </a:moveTo>
                    <a:cubicBezTo>
                      <a:pt x="32239" y="19456"/>
                      <a:pt x="26748" y="-2509"/>
                      <a:pt x="10275" y="237"/>
                    </a:cubicBezTo>
                    <a:cubicBezTo>
                      <a:pt x="-6199" y="2982"/>
                      <a:pt x="-708" y="29065"/>
                      <a:pt x="11647" y="45539"/>
                    </a:cubicBezTo>
                    <a:cubicBezTo>
                      <a:pt x="25375" y="60640"/>
                      <a:pt x="40476" y="49657"/>
                      <a:pt x="33612" y="23574"/>
                    </a:cubicBezTo>
                    <a:close/>
                  </a:path>
                </a:pathLst>
              </a:custGeom>
              <a:solidFill>
                <a:srgbClr val="FFCBB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85" name="Google Shape;885;p9"/>
              <p:cNvSpPr/>
              <p:nvPr/>
            </p:nvSpPr>
            <p:spPr>
              <a:xfrm>
                <a:off x="7166489" y="4913644"/>
                <a:ext cx="41184" cy="151007"/>
              </a:xfrm>
              <a:custGeom>
                <a:avLst/>
                <a:gdLst/>
                <a:ahLst/>
                <a:cxnLst/>
                <a:rect l="l" t="t" r="r" b="b"/>
                <a:pathLst>
                  <a:path w="41183" h="151007" extrusionOk="0">
                    <a:moveTo>
                      <a:pt x="49128" y="0"/>
                    </a:moveTo>
                    <a:cubicBezTo>
                      <a:pt x="49128" y="0"/>
                      <a:pt x="-8529" y="12355"/>
                      <a:pt x="1080" y="54912"/>
                    </a:cubicBezTo>
                    <a:cubicBezTo>
                      <a:pt x="10690" y="98841"/>
                      <a:pt x="36773" y="148262"/>
                      <a:pt x="39519" y="157871"/>
                    </a:cubicBezTo>
                    <a:cubicBezTo>
                      <a:pt x="42264" y="168854"/>
                      <a:pt x="49128" y="0"/>
                      <a:pt x="49128" y="0"/>
                    </a:cubicBezTo>
                    <a:close/>
                  </a:path>
                </a:pathLst>
              </a:custGeom>
              <a:solidFill>
                <a:srgbClr val="FF5C2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</p:grpSp>
      <p:sp>
        <p:nvSpPr>
          <p:cNvPr id="886" name="Google Shape;886;p9"/>
          <p:cNvSpPr/>
          <p:nvPr/>
        </p:nvSpPr>
        <p:spPr>
          <a:xfrm>
            <a:off x="8683577" y="2731478"/>
            <a:ext cx="837405" cy="837405"/>
          </a:xfrm>
          <a:custGeom>
            <a:avLst/>
            <a:gdLst/>
            <a:ahLst/>
            <a:cxnLst/>
            <a:rect l="l" t="t" r="r" b="b"/>
            <a:pathLst>
              <a:path w="837405" h="837404" extrusionOk="0">
                <a:moveTo>
                  <a:pt x="759156" y="553236"/>
                </a:moveTo>
                <a:cubicBezTo>
                  <a:pt x="771511" y="521662"/>
                  <a:pt x="778375" y="488715"/>
                  <a:pt x="781121" y="455768"/>
                </a:cubicBezTo>
                <a:lnTo>
                  <a:pt x="847015" y="431058"/>
                </a:lnTo>
                <a:lnTo>
                  <a:pt x="834660" y="355554"/>
                </a:lnTo>
                <a:lnTo>
                  <a:pt x="822304" y="280050"/>
                </a:lnTo>
                <a:lnTo>
                  <a:pt x="752292" y="277305"/>
                </a:lnTo>
                <a:cubicBezTo>
                  <a:pt x="738564" y="247103"/>
                  <a:pt x="720718" y="218274"/>
                  <a:pt x="698753" y="192191"/>
                </a:cubicBezTo>
                <a:lnTo>
                  <a:pt x="727582" y="127670"/>
                </a:lnTo>
                <a:lnTo>
                  <a:pt x="665806" y="83740"/>
                </a:lnTo>
                <a:lnTo>
                  <a:pt x="604030" y="39811"/>
                </a:lnTo>
                <a:lnTo>
                  <a:pt x="553237" y="87859"/>
                </a:lnTo>
                <a:cubicBezTo>
                  <a:pt x="521662" y="75504"/>
                  <a:pt x="488715" y="68640"/>
                  <a:pt x="455768" y="65894"/>
                </a:cubicBezTo>
                <a:lnTo>
                  <a:pt x="431058" y="0"/>
                </a:lnTo>
                <a:lnTo>
                  <a:pt x="355554" y="12355"/>
                </a:lnTo>
                <a:lnTo>
                  <a:pt x="280050" y="24710"/>
                </a:lnTo>
                <a:lnTo>
                  <a:pt x="277305" y="94723"/>
                </a:lnTo>
                <a:cubicBezTo>
                  <a:pt x="247103" y="108451"/>
                  <a:pt x="218275" y="126297"/>
                  <a:pt x="192191" y="146889"/>
                </a:cubicBezTo>
                <a:lnTo>
                  <a:pt x="127670" y="118060"/>
                </a:lnTo>
                <a:lnTo>
                  <a:pt x="83741" y="179836"/>
                </a:lnTo>
                <a:lnTo>
                  <a:pt x="39811" y="241612"/>
                </a:lnTo>
                <a:lnTo>
                  <a:pt x="87859" y="292405"/>
                </a:lnTo>
                <a:cubicBezTo>
                  <a:pt x="75504" y="323980"/>
                  <a:pt x="68640" y="356927"/>
                  <a:pt x="65894" y="389874"/>
                </a:cubicBezTo>
                <a:lnTo>
                  <a:pt x="0" y="414584"/>
                </a:lnTo>
                <a:lnTo>
                  <a:pt x="12355" y="490088"/>
                </a:lnTo>
                <a:lnTo>
                  <a:pt x="24710" y="565592"/>
                </a:lnTo>
                <a:lnTo>
                  <a:pt x="94723" y="568337"/>
                </a:lnTo>
                <a:cubicBezTo>
                  <a:pt x="108451" y="598539"/>
                  <a:pt x="126297" y="627367"/>
                  <a:pt x="146889" y="653450"/>
                </a:cubicBezTo>
                <a:lnTo>
                  <a:pt x="118060" y="717972"/>
                </a:lnTo>
                <a:lnTo>
                  <a:pt x="179836" y="761901"/>
                </a:lnTo>
                <a:lnTo>
                  <a:pt x="241612" y="805831"/>
                </a:lnTo>
                <a:lnTo>
                  <a:pt x="292405" y="757783"/>
                </a:lnTo>
                <a:cubicBezTo>
                  <a:pt x="323980" y="770138"/>
                  <a:pt x="356927" y="777002"/>
                  <a:pt x="389874" y="779748"/>
                </a:cubicBezTo>
                <a:lnTo>
                  <a:pt x="414584" y="845642"/>
                </a:lnTo>
                <a:lnTo>
                  <a:pt x="490088" y="833287"/>
                </a:lnTo>
                <a:lnTo>
                  <a:pt x="565592" y="820931"/>
                </a:lnTo>
                <a:lnTo>
                  <a:pt x="568337" y="750919"/>
                </a:lnTo>
                <a:cubicBezTo>
                  <a:pt x="598539" y="737191"/>
                  <a:pt x="627367" y="719345"/>
                  <a:pt x="653450" y="698753"/>
                </a:cubicBezTo>
                <a:lnTo>
                  <a:pt x="717972" y="727581"/>
                </a:lnTo>
                <a:lnTo>
                  <a:pt x="761902" y="665806"/>
                </a:lnTo>
                <a:lnTo>
                  <a:pt x="805831" y="604030"/>
                </a:lnTo>
                <a:lnTo>
                  <a:pt x="759156" y="553236"/>
                </a:lnTo>
                <a:close/>
                <a:moveTo>
                  <a:pt x="315743" y="576574"/>
                </a:moveTo>
                <a:cubicBezTo>
                  <a:pt x="232003" y="516171"/>
                  <a:pt x="211411" y="399483"/>
                  <a:pt x="271814" y="315743"/>
                </a:cubicBezTo>
                <a:cubicBezTo>
                  <a:pt x="332216" y="232002"/>
                  <a:pt x="448904" y="211410"/>
                  <a:pt x="532645" y="271813"/>
                </a:cubicBezTo>
                <a:cubicBezTo>
                  <a:pt x="616385" y="332216"/>
                  <a:pt x="636977" y="448904"/>
                  <a:pt x="576574" y="532644"/>
                </a:cubicBezTo>
                <a:cubicBezTo>
                  <a:pt x="516171" y="616385"/>
                  <a:pt x="399483" y="636977"/>
                  <a:pt x="315743" y="576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7" name="Google Shape;887;p9"/>
          <p:cNvSpPr/>
          <p:nvPr/>
        </p:nvSpPr>
        <p:spPr>
          <a:xfrm>
            <a:off x="8271739" y="3340999"/>
            <a:ext cx="535390" cy="535390"/>
          </a:xfrm>
          <a:custGeom>
            <a:avLst/>
            <a:gdLst/>
            <a:ahLst/>
            <a:cxnLst/>
            <a:rect l="l" t="t" r="r" b="b"/>
            <a:pathLst>
              <a:path w="535390" h="535390" extrusionOk="0">
                <a:moveTo>
                  <a:pt x="483224" y="350063"/>
                </a:moveTo>
                <a:cubicBezTo>
                  <a:pt x="491461" y="329471"/>
                  <a:pt x="495579" y="308879"/>
                  <a:pt x="496952" y="288287"/>
                </a:cubicBezTo>
                <a:lnTo>
                  <a:pt x="538136" y="271813"/>
                </a:lnTo>
                <a:lnTo>
                  <a:pt x="529899" y="223766"/>
                </a:lnTo>
                <a:lnTo>
                  <a:pt x="521662" y="175718"/>
                </a:lnTo>
                <a:lnTo>
                  <a:pt x="477733" y="174345"/>
                </a:lnTo>
                <a:cubicBezTo>
                  <a:pt x="469496" y="155126"/>
                  <a:pt x="458514" y="137280"/>
                  <a:pt x="444786" y="120806"/>
                </a:cubicBezTo>
                <a:lnTo>
                  <a:pt x="462632" y="79622"/>
                </a:lnTo>
                <a:lnTo>
                  <a:pt x="422821" y="52166"/>
                </a:lnTo>
                <a:lnTo>
                  <a:pt x="383010" y="24710"/>
                </a:lnTo>
                <a:lnTo>
                  <a:pt x="350063" y="54912"/>
                </a:lnTo>
                <a:cubicBezTo>
                  <a:pt x="329471" y="46675"/>
                  <a:pt x="308879" y="42557"/>
                  <a:pt x="288287" y="41184"/>
                </a:cubicBezTo>
                <a:lnTo>
                  <a:pt x="271814" y="0"/>
                </a:lnTo>
                <a:lnTo>
                  <a:pt x="223766" y="8237"/>
                </a:lnTo>
                <a:lnTo>
                  <a:pt x="175718" y="16473"/>
                </a:lnTo>
                <a:lnTo>
                  <a:pt x="174345" y="60403"/>
                </a:lnTo>
                <a:cubicBezTo>
                  <a:pt x="155126" y="68640"/>
                  <a:pt x="137280" y="79622"/>
                  <a:pt x="120806" y="93350"/>
                </a:cubicBezTo>
                <a:lnTo>
                  <a:pt x="79622" y="75504"/>
                </a:lnTo>
                <a:lnTo>
                  <a:pt x="52166" y="115315"/>
                </a:lnTo>
                <a:lnTo>
                  <a:pt x="24710" y="155126"/>
                </a:lnTo>
                <a:lnTo>
                  <a:pt x="54912" y="188073"/>
                </a:lnTo>
                <a:cubicBezTo>
                  <a:pt x="46675" y="208665"/>
                  <a:pt x="42557" y="229257"/>
                  <a:pt x="41184" y="249849"/>
                </a:cubicBezTo>
                <a:lnTo>
                  <a:pt x="0" y="266322"/>
                </a:lnTo>
                <a:lnTo>
                  <a:pt x="8237" y="314370"/>
                </a:lnTo>
                <a:lnTo>
                  <a:pt x="16474" y="362418"/>
                </a:lnTo>
                <a:lnTo>
                  <a:pt x="60403" y="363791"/>
                </a:lnTo>
                <a:cubicBezTo>
                  <a:pt x="68640" y="383010"/>
                  <a:pt x="79622" y="400856"/>
                  <a:pt x="93350" y="417330"/>
                </a:cubicBezTo>
                <a:lnTo>
                  <a:pt x="75504" y="457141"/>
                </a:lnTo>
                <a:lnTo>
                  <a:pt x="115315" y="484597"/>
                </a:lnTo>
                <a:lnTo>
                  <a:pt x="155126" y="512053"/>
                </a:lnTo>
                <a:lnTo>
                  <a:pt x="188073" y="481851"/>
                </a:lnTo>
                <a:cubicBezTo>
                  <a:pt x="208665" y="490088"/>
                  <a:pt x="229257" y="494206"/>
                  <a:pt x="249849" y="495579"/>
                </a:cubicBezTo>
                <a:lnTo>
                  <a:pt x="266322" y="536763"/>
                </a:lnTo>
                <a:lnTo>
                  <a:pt x="314370" y="528526"/>
                </a:lnTo>
                <a:lnTo>
                  <a:pt x="362418" y="520289"/>
                </a:lnTo>
                <a:lnTo>
                  <a:pt x="363791" y="476360"/>
                </a:lnTo>
                <a:cubicBezTo>
                  <a:pt x="383010" y="468123"/>
                  <a:pt x="400856" y="457141"/>
                  <a:pt x="417330" y="443413"/>
                </a:cubicBezTo>
                <a:lnTo>
                  <a:pt x="457141" y="461259"/>
                </a:lnTo>
                <a:lnTo>
                  <a:pt x="484597" y="421448"/>
                </a:lnTo>
                <a:lnTo>
                  <a:pt x="512053" y="381637"/>
                </a:lnTo>
                <a:lnTo>
                  <a:pt x="483224" y="350063"/>
                </a:lnTo>
                <a:close/>
                <a:moveTo>
                  <a:pt x="201801" y="366536"/>
                </a:moveTo>
                <a:cubicBezTo>
                  <a:pt x="148262" y="328098"/>
                  <a:pt x="135907" y="255340"/>
                  <a:pt x="174345" y="201801"/>
                </a:cubicBezTo>
                <a:cubicBezTo>
                  <a:pt x="212783" y="148262"/>
                  <a:pt x="285541" y="135907"/>
                  <a:pt x="339080" y="174345"/>
                </a:cubicBezTo>
                <a:cubicBezTo>
                  <a:pt x="392620" y="212783"/>
                  <a:pt x="404975" y="285541"/>
                  <a:pt x="366536" y="339080"/>
                </a:cubicBezTo>
                <a:cubicBezTo>
                  <a:pt x="329471" y="391247"/>
                  <a:pt x="255340" y="403602"/>
                  <a:pt x="201801" y="3665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8" name="Google Shape;888;p9"/>
          <p:cNvSpPr/>
          <p:nvPr/>
        </p:nvSpPr>
        <p:spPr>
          <a:xfrm>
            <a:off x="-232050" y="2933175"/>
            <a:ext cx="78888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application pédagogique pour les élèves de 6</a:t>
            </a:r>
            <a:r>
              <a:rPr lang="fr-FR" sz="3600" baseline="30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eme</a:t>
            </a:r>
            <a:r>
              <a:rPr lang="fr-FR" sz="3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année de base</a:t>
            </a:r>
            <a:endParaRPr dirty="0"/>
          </a:p>
        </p:txBody>
      </p:sp>
      <p:sp>
        <p:nvSpPr>
          <p:cNvPr id="889" name="Google Shape;889;p9"/>
          <p:cNvSpPr/>
          <p:nvPr/>
        </p:nvSpPr>
        <p:spPr>
          <a:xfrm>
            <a:off x="5446475" y="263651"/>
            <a:ext cx="1299000" cy="332100"/>
          </a:xfrm>
          <a:prstGeom prst="roundRect">
            <a:avLst>
              <a:gd name="adj" fmla="val 50000"/>
            </a:avLst>
          </a:prstGeom>
          <a:solidFill>
            <a:srgbClr val="FF63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Etude préalable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11371950" y="6290062"/>
            <a:ext cx="837700" cy="584114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2400" b="1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rPr>
              <a:t>9</a:t>
            </a:fld>
            <a:endParaRPr sz="1100" b="1">
              <a:solidFill>
                <a:srgbClr val="7F7F7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3" dur="5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5" dur="5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dre">
  <a:themeElements>
    <a:clrScheme name="Cadr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575</Words>
  <Application>Microsoft Office PowerPoint</Application>
  <PresentationFormat>Grand écran</PresentationFormat>
  <Paragraphs>207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Noto Sans Symbols</vt:lpstr>
      <vt:lpstr>Calibri</vt:lpstr>
      <vt:lpstr>Corbel</vt:lpstr>
      <vt:lpstr>Times New Roman</vt:lpstr>
      <vt:lpstr>Montserrat</vt:lpstr>
      <vt:lpstr>Arial</vt:lpstr>
      <vt:lpstr>Montserrat Light</vt:lpstr>
      <vt:lpstr>Cadre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Wahib Kerkeni</dc:creator>
  <cp:lastModifiedBy>AKROUTI</cp:lastModifiedBy>
  <cp:revision>2</cp:revision>
  <dcterms:created xsi:type="dcterms:W3CDTF">2019-06-23T17:14:09Z</dcterms:created>
  <dcterms:modified xsi:type="dcterms:W3CDTF">2021-06-11T07:33:03Z</dcterms:modified>
</cp:coreProperties>
</file>